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4.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6.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8.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9.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10.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551" r:id="rId4"/>
    <p:sldMasterId id="2147484584" r:id="rId5"/>
    <p:sldMasterId id="2147484645" r:id="rId6"/>
    <p:sldMasterId id="2147484667" r:id="rId7"/>
    <p:sldMasterId id="2147484783" r:id="rId8"/>
    <p:sldMasterId id="2147484813" r:id="rId9"/>
    <p:sldMasterId id="2147484843" r:id="rId10"/>
    <p:sldMasterId id="2147484876" r:id="rId11"/>
    <p:sldMasterId id="2147484904" r:id="rId12"/>
    <p:sldMasterId id="2147484934" r:id="rId13"/>
    <p:sldMasterId id="2147484983" r:id="rId14"/>
  </p:sldMasterIdLst>
  <p:notesMasterIdLst>
    <p:notesMasterId r:id="rId42"/>
  </p:notesMasterIdLst>
  <p:handoutMasterIdLst>
    <p:handoutMasterId r:id="rId43"/>
  </p:handoutMasterIdLst>
  <p:sldIdLst>
    <p:sldId id="5779" r:id="rId15"/>
    <p:sldId id="455" r:id="rId16"/>
    <p:sldId id="5804" r:id="rId17"/>
    <p:sldId id="5806" r:id="rId18"/>
    <p:sldId id="4625" r:id="rId19"/>
    <p:sldId id="4626" r:id="rId20"/>
    <p:sldId id="4602" r:id="rId21"/>
    <p:sldId id="5816" r:id="rId22"/>
    <p:sldId id="5794" r:id="rId23"/>
    <p:sldId id="5781" r:id="rId24"/>
    <p:sldId id="5782" r:id="rId25"/>
    <p:sldId id="5783" r:id="rId26"/>
    <p:sldId id="4606" r:id="rId27"/>
    <p:sldId id="4643" r:id="rId28"/>
    <p:sldId id="4642" r:id="rId29"/>
    <p:sldId id="4634" r:id="rId30"/>
    <p:sldId id="4635" r:id="rId31"/>
    <p:sldId id="4636" r:id="rId32"/>
    <p:sldId id="5799" r:id="rId33"/>
    <p:sldId id="5814" r:id="rId34"/>
    <p:sldId id="4578" r:id="rId35"/>
    <p:sldId id="5801" r:id="rId36"/>
    <p:sldId id="5796" r:id="rId37"/>
    <p:sldId id="2400" r:id="rId38"/>
    <p:sldId id="5795" r:id="rId39"/>
    <p:sldId id="5817" r:id="rId40"/>
    <p:sldId id="5800" r:id="rId41"/>
  </p:sldIdLst>
  <p:sldSz cx="12436475" cy="6994525"/>
  <p:notesSz cx="7010400" cy="92964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53677592-A7BE-4832-84E1-AE27748E0361}">
          <p14:sldIdLst>
            <p14:sldId id="5779"/>
          </p14:sldIdLst>
        </p14:section>
        <p14:section name="Intro: Transportation DT aspiration and challenges" id="{2612DE92-BC79-46C0-9363-6CA5C85F96E6}">
          <p14:sldIdLst>
            <p14:sldId id="455"/>
            <p14:sldId id="5804"/>
            <p14:sldId id="5806"/>
            <p14:sldId id="4625"/>
            <p14:sldId id="4626"/>
          </p14:sldIdLst>
        </p14:section>
        <p14:section name="Need for low-code/no-code" id="{69BD6AFF-EF21-415B-806D-2BD9FD82CDAA}">
          <p14:sldIdLst>
            <p14:sldId id="4602"/>
            <p14:sldId id="5816"/>
            <p14:sldId id="5794"/>
          </p14:sldIdLst>
        </p14:section>
        <p14:section name="Industry examples" id="{84124788-2360-4FE4-9E7B-527175C9FCAC}">
          <p14:sldIdLst/>
        </p14:section>
        <p14:section name="Intl Airline" id="{23E7E4DC-9E8C-4405-B4B2-234C3BFC66A4}">
          <p14:sldIdLst>
            <p14:sldId id="5781"/>
            <p14:sldId id="5782"/>
            <p14:sldId id="5783"/>
          </p14:sldIdLst>
        </p14:section>
        <p14:section name="Arriva" id="{332AEB5C-2EED-494E-89BE-C9DAB06D8640}">
          <p14:sldIdLst>
            <p14:sldId id="4606"/>
            <p14:sldId id="4643"/>
            <p14:sldId id="4642"/>
          </p14:sldIdLst>
        </p14:section>
        <p14:section name="SNCF" id="{1B23744E-9A0E-45C7-BA8C-9D71D16F78E7}">
          <p14:sldIdLst>
            <p14:sldId id="4634"/>
            <p14:sldId id="4635"/>
            <p14:sldId id="4636"/>
          </p14:sldIdLst>
        </p14:section>
        <p14:section name="PowerApps pitch" id="{8DAB8A6E-1075-4060-9047-046F41044CC4}">
          <p14:sldIdLst>
            <p14:sldId id="5799"/>
            <p14:sldId id="5814"/>
          </p14:sldIdLst>
        </p14:section>
        <p14:section name="PowerApps demo" id="{751DB10C-C02F-4073-9546-00C67AFE0663}">
          <p14:sldIdLst>
            <p14:sldId id="4578"/>
            <p14:sldId id="5801"/>
          </p14:sldIdLst>
        </p14:section>
        <p14:section name="TEI, Partners &amp; Upsell" id="{93EDBEBB-2276-4F4E-B52C-0629FBC0C6E3}">
          <p14:sldIdLst>
            <p14:sldId id="5796"/>
            <p14:sldId id="2400"/>
          </p14:sldIdLst>
        </p14:section>
        <p14:section name="Session CTA" id="{9DADA5DF-1912-4A21-954C-51ED1223EBBC}">
          <p14:sldIdLst>
            <p14:sldId id="5795"/>
            <p14:sldId id="5817"/>
            <p14:sldId id="580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7" name="Larry Miller" initials="LM" lastIdx="3" clrIdx="7">
    <p:extLst>
      <p:ext uri="{19B8F6BF-5375-455C-9EA6-DF929625EA0E}">
        <p15:presenceInfo xmlns:p15="http://schemas.microsoft.com/office/powerpoint/2012/main" userId="Larry Miller" providerId="None"/>
      </p:ext>
    </p:extLst>
  </p:cmAuthor>
  <p:cmAuthor id="1" name="Mary Feil-Jacobs" initials="MFJ" lastIdx="43" clrIdx="1"/>
  <p:cmAuthor id="8" name="Greg Kennedy" initials="GK" lastIdx="4" clrIdx="8">
    <p:extLst>
      <p:ext uri="{19B8F6BF-5375-455C-9EA6-DF929625EA0E}">
        <p15:presenceInfo xmlns:p15="http://schemas.microsoft.com/office/powerpoint/2012/main" userId="S::gkennedy@valorem.com::1706f686-a244-47fd-9390-9b02f6c8e30f" providerId="AD"/>
      </p:ext>
    </p:extLst>
  </p:cmAuthor>
  <p:cmAuthor id="2" name="Monica Lueder" initials="ML" lastIdx="22" clrIdx="2">
    <p:extLst/>
  </p:cmAuthor>
  <p:cmAuthor id="9" name="Chantel Finley" initials="CF" lastIdx="1" clrIdx="9">
    <p:extLst>
      <p:ext uri="{19B8F6BF-5375-455C-9EA6-DF929625EA0E}">
        <p15:presenceInfo xmlns:p15="http://schemas.microsoft.com/office/powerpoint/2012/main" userId="S::chfinley@valorem.com::3ce21bd8-7744-45d9-94ba-2b411ac639c1" providerId="AD"/>
      </p:ext>
    </p:extLst>
  </p:cmAuthor>
  <p:cmAuthor id="3" name="Mary Feil-Jacobs" initials="MF" lastIdx="22" clrIdx="3">
    <p:extLst/>
  </p:cmAuthor>
  <p:cmAuthor id="10" name="Sarah Poore" initials="SP" lastIdx="4" clrIdx="10">
    <p:extLst>
      <p:ext uri="{19B8F6BF-5375-455C-9EA6-DF929625EA0E}">
        <p15:presenceInfo xmlns:p15="http://schemas.microsoft.com/office/powerpoint/2012/main" userId="S::spoore@valorem.com::6fffa205-1ebd-4a5e-a1c5-3f03ade014be" providerId="AD"/>
      </p:ext>
    </p:extLst>
  </p:cmAuthor>
  <p:cmAuthor id="4" name="Angela Powell" initials="AP" lastIdx="9" clrIdx="4">
    <p:extLst>
      <p:ext uri="{19B8F6BF-5375-455C-9EA6-DF929625EA0E}">
        <p15:presenceInfo xmlns:p15="http://schemas.microsoft.com/office/powerpoint/2012/main" userId="cf7d67635d593fc2" providerId="Windows Live"/>
      </p:ext>
    </p:extLst>
  </p:cmAuthor>
  <p:cmAuthor id="5" name="Andres Caldera" initials="AC" lastIdx="34" clrIdx="5">
    <p:extLst>
      <p:ext uri="{19B8F6BF-5375-455C-9EA6-DF929625EA0E}">
        <p15:presenceInfo xmlns:p15="http://schemas.microsoft.com/office/powerpoint/2012/main" userId="Andres Caldera" providerId="None"/>
      </p:ext>
    </p:extLst>
  </p:cmAuthor>
  <p:cmAuthor id="6" name="Enrique Plaza Garcia" initials="EPG" lastIdx="32" clrIdx="6">
    <p:extLst>
      <p:ext uri="{19B8F6BF-5375-455C-9EA6-DF929625EA0E}">
        <p15:presenceInfo xmlns:p15="http://schemas.microsoft.com/office/powerpoint/2012/main" userId="S::eplaza@microsoft.com::b62d3aa5-93e1-4879-a179-9f003646f9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757A"/>
    <a:srgbClr val="742774"/>
    <a:srgbClr val="3C3C41"/>
    <a:srgbClr val="000000"/>
    <a:srgbClr val="EBEBEB"/>
    <a:srgbClr val="E1D3E1"/>
    <a:srgbClr val="FFFFFF"/>
    <a:srgbClr val="353535"/>
    <a:srgbClr val="00FF00"/>
    <a:srgbClr val="59595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42" autoAdjust="0"/>
  </p:normalViewPr>
  <p:slideViewPr>
    <p:cSldViewPr snapToGrid="0">
      <p:cViewPr varScale="1">
        <p:scale>
          <a:sx n="101" d="100"/>
          <a:sy n="101" d="100"/>
        </p:scale>
        <p:origin x="600"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767"/>
            <a:ext cx="3037840" cy="464820"/>
          </a:xfrm>
          <a:prstGeom prst="rect">
            <a:avLst/>
          </a:prstGeom>
        </p:spPr>
        <p:txBody>
          <a:bodyPr vert="horz" lIns="93177" tIns="46589" rIns="93177" bIns="46589"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A5FDB7B-8DB8-4A3A-95C8-7102BBC9A9E1}" type="datetime8">
              <a:rPr lang="en-US" smtClean="0">
                <a:latin typeface="Segoe UI" pitchFamily="34" charset="0"/>
              </a:rPr>
              <a:t>3/11/2019 8:55 AM</a:t>
            </a:fld>
            <a:endParaRPr lang="en-US">
              <a:latin typeface="Segoe UI" pitchFamily="34" charset="0"/>
            </a:endParaRPr>
          </a:p>
        </p:txBody>
      </p:sp>
      <p:sp>
        <p:nvSpPr>
          <p:cNvPr id="8" name="Footer Placeholder 7"/>
          <p:cNvSpPr>
            <a:spLocks noGrp="1"/>
          </p:cNvSpPr>
          <p:nvPr>
            <p:ph type="ftr" sz="quarter" idx="2"/>
          </p:nvPr>
        </p:nvSpPr>
        <p:spPr>
          <a:xfrm>
            <a:off x="0" y="8829966"/>
            <a:ext cx="5923788" cy="337975"/>
          </a:xfrm>
          <a:prstGeom prst="rect">
            <a:avLst/>
          </a:prstGeom>
        </p:spPr>
        <p:txBody>
          <a:bodyPr vert="horz" lIns="93177" tIns="46589" rIns="93177" bIns="46589" rtlCol="0" anchor="b"/>
          <a:lstStyle>
            <a:lvl1pPr algn="l">
              <a:defRPr sz="1200"/>
            </a:lvl1pPr>
          </a:lstStyle>
          <a:p>
            <a:pPr marL="406034" defTabSz="931467"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a:t>
            </a:r>
          </a:p>
        </p:txBody>
      </p:sp>
      <p:sp>
        <p:nvSpPr>
          <p:cNvPr id="9" name="Slide Number Placeholder 8"/>
          <p:cNvSpPr>
            <a:spLocks noGrp="1"/>
          </p:cNvSpPr>
          <p:nvPr>
            <p:ph type="sldNum" sz="quarter" idx="3"/>
          </p:nvPr>
        </p:nvSpPr>
        <p:spPr>
          <a:xfrm>
            <a:off x="5912103" y="8829967"/>
            <a:ext cx="1096674" cy="464820"/>
          </a:xfrm>
          <a:prstGeom prst="rect">
            <a:avLst/>
          </a:prstGeom>
        </p:spPr>
        <p:txBody>
          <a:bodyPr vert="horz" lIns="93177" tIns="46589" rIns="93177" bIns="46589" rtlCol="0" anchor="b"/>
          <a:lstStyle>
            <a:lvl1pPr algn="r">
              <a:defRPr sz="1200"/>
            </a:lvl1pPr>
          </a:lstStyle>
          <a:p>
            <a:fld id="{0EC9E9D6-92A0-482B-A603-C9BA7FFB8190}" type="slidenum">
              <a:rPr lang="en-US" smtClean="0">
                <a:latin typeface="Segoe UI" pitchFamily="34" charset="0"/>
              </a:rPr>
              <a:t>‹Nº›</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7" tIns="46589" rIns="93177" bIns="46589" rtlCol="0" anchor="b"/>
          <a:lstStyle>
            <a:lvl1pPr marL="582359" indent="0" algn="l">
              <a:defRPr sz="1200"/>
            </a:lvl1p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11" name="Date Placeholder 10"/>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Segoe UI" pitchFamily="34" charset="0"/>
              </a:defRPr>
            </a:lvl1pPr>
          </a:lstStyle>
          <a:p>
            <a:fld id="{DCE60099-03E7-4FA1-8A7F-E6E6CFB0F855}" type="datetime8">
              <a:rPr lang="en-US" smtClean="0"/>
              <a:t>3/11/2019 8:54 AM</a:t>
            </a:fld>
            <a:endParaRPr lang="en-US"/>
          </a:p>
        </p:txBody>
      </p:sp>
      <p:sp>
        <p:nvSpPr>
          <p:cNvPr id="12" name="Notes Placeholder 11"/>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7" tIns="46589" rIns="93177" bIns="46589" rtlCol="0" anchor="b"/>
          <a:lstStyle>
            <a:lvl1pPr algn="r">
              <a:defRPr sz="1200">
                <a:latin typeface="Segoe UI" pitchFamily="34" charset="0"/>
              </a:defRPr>
            </a:lvl1pPr>
          </a:lstStyle>
          <a:p>
            <a:fld id="{B4008EB6-D09E-4580-8CD6-DDB14511944F}" type="slidenum">
              <a:rPr lang="en-US" smtClean="0"/>
              <a:pPr/>
              <a:t>‹Nº›</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dt="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a:t>[Speaker Introduction]</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68049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40">
              <a:defRPr/>
            </a:pPr>
            <a:fld id="{96E5DF96-BFB0-4619-894F-DACC4B9EE70B}" type="slidenum">
              <a:rPr lang="en-US">
                <a:solidFill>
                  <a:prstClr val="black"/>
                </a:solidFill>
              </a:rPr>
              <a:pPr defTabSz="931740">
                <a:defRPr/>
              </a:pPr>
              <a:t>10</a:t>
            </a:fld>
            <a:endParaRPr lang="en-US">
              <a:solidFill>
                <a:prstClr val="black"/>
              </a:solidFill>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r>
              <a:rPr lang="en-US" sz="900" b="0" i="0" kern="1200" dirty="0">
                <a:solidFill>
                  <a:schemeClr val="tx1"/>
                </a:solidFill>
                <a:effectLst/>
                <a:latin typeface="Segoe UI Light" pitchFamily="34" charset="0"/>
                <a:ea typeface="+mn-ea"/>
                <a:cs typeface="+mn-cs"/>
              </a:rPr>
              <a:t>Manuela leads a development team that achieves quick wins at Virgin Atlantic. Her team has used the PowerApps platform to reduce development time. Simple apps are built within 2 hours while complex apps, which previously took weeks or months, can be built in weeks or days. They have several solutions in production and under development such as apps for cargo queries, clubhouse spa health questionnaires, and safety and compliance audits. </a:t>
            </a:r>
          </a:p>
          <a:p>
            <a:endParaRPr lang="en-US" sz="900" b="0" i="0" kern="1200" dirty="0">
              <a:solidFill>
                <a:schemeClr val="tx1"/>
              </a:solidFill>
              <a:effectLst/>
              <a:latin typeface="Segoe UI Light" pitchFamily="34" charset="0"/>
              <a:ea typeface="+mn-ea"/>
              <a:cs typeface="+mn-cs"/>
            </a:endParaRPr>
          </a:p>
          <a:p>
            <a:r>
              <a:rPr lang="en-US" sz="900" b="0" i="0" kern="1200" dirty="0">
                <a:solidFill>
                  <a:schemeClr val="tx1"/>
                </a:solidFill>
                <a:effectLst/>
                <a:latin typeface="Segoe UI Light" pitchFamily="34" charset="0"/>
                <a:ea typeface="+mn-ea"/>
                <a:cs typeface="+mn-cs"/>
              </a:rPr>
              <a:t>Manuela and her team work closely with internal stakeholders and other departments to help them on their journey to digital transformation. She has started reaching out to business users who have discovered PowerApps through their Office 365 license and she is building a super-user community at her company. Additionally, she is working with IT Operations teams (such as InfoSec, Change Management) to define a support and governance model for PowerApps. Now Manuela is creating a customized admin experience that fits her team's needs.</a:t>
            </a:r>
          </a:p>
        </p:txBody>
      </p:sp>
    </p:spTree>
    <p:extLst>
      <p:ext uri="{BB962C8B-B14F-4D97-AF65-F5344CB8AC3E}">
        <p14:creationId xmlns:p14="http://schemas.microsoft.com/office/powerpoint/2010/main" val="1652297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40">
              <a:defRPr/>
            </a:pPr>
            <a:fld id="{96E5DF96-BFB0-4619-894F-DACC4B9EE70B}" type="slidenum">
              <a:rPr lang="en-US">
                <a:solidFill>
                  <a:prstClr val="black"/>
                </a:solidFill>
              </a:rPr>
              <a:pPr defTabSz="931740">
                <a:defRPr/>
              </a:pPr>
              <a:t>11</a:t>
            </a:fld>
            <a:endParaRPr lang="en-US">
              <a:solidFill>
                <a:prstClr val="black"/>
              </a:solidFill>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0" i="0" u="none" strike="noStrike" kern="1200" baseline="0" dirty="0">
              <a:solidFill>
                <a:schemeClr val="tx1"/>
              </a:solidFill>
              <a:latin typeface="Segoe UI Light" pitchFamily="34" charset="0"/>
              <a:ea typeface="+mn-ea"/>
              <a:cs typeface="+mn-cs"/>
            </a:endParaRPr>
          </a:p>
        </p:txBody>
      </p:sp>
    </p:spTree>
    <p:extLst>
      <p:ext uri="{BB962C8B-B14F-4D97-AF65-F5344CB8AC3E}">
        <p14:creationId xmlns:p14="http://schemas.microsoft.com/office/powerpoint/2010/main" val="1528826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40">
              <a:defRPr/>
            </a:pPr>
            <a:fld id="{96E5DF96-BFB0-4619-894F-DACC4B9EE70B}" type="slidenum">
              <a:rPr lang="en-US">
                <a:solidFill>
                  <a:prstClr val="black"/>
                </a:solidFill>
              </a:rPr>
              <a:pPr defTabSz="931740">
                <a:defRPr/>
              </a:pPr>
              <a:t>12</a:t>
            </a:fld>
            <a:endParaRPr lang="en-US">
              <a:solidFill>
                <a:prstClr val="black"/>
              </a:solidFill>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endParaRPr lang="en-US" sz="900" b="0" i="0" u="none" strike="noStrike" kern="1200" baseline="0">
              <a:solidFill>
                <a:schemeClr val="tx1"/>
              </a:solidFill>
              <a:latin typeface="Segoe UI Light" pitchFamily="34" charset="0"/>
              <a:ea typeface="+mn-ea"/>
              <a:cs typeface="+mn-cs"/>
            </a:endParaRPr>
          </a:p>
        </p:txBody>
      </p:sp>
    </p:spTree>
    <p:extLst>
      <p:ext uri="{BB962C8B-B14F-4D97-AF65-F5344CB8AC3E}">
        <p14:creationId xmlns:p14="http://schemas.microsoft.com/office/powerpoint/2010/main" val="3559619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40">
              <a:defRPr/>
            </a:pPr>
            <a:fld id="{96E5DF96-BFB0-4619-894F-DACC4B9EE70B}" type="slidenum">
              <a:rPr lang="en-US">
                <a:solidFill>
                  <a:prstClr val="black"/>
                </a:solidFill>
              </a:rPr>
              <a:pPr defTabSz="931740">
                <a:defRPr/>
              </a:pPr>
              <a:t>13</a:t>
            </a:fld>
            <a:endParaRPr lang="en-US">
              <a:solidFill>
                <a:prstClr val="black"/>
              </a:solidFill>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kern="1200" dirty="0">
                <a:solidFill>
                  <a:schemeClr val="tx1"/>
                </a:solidFill>
                <a:effectLst/>
                <a:latin typeface="Segoe UI Light" pitchFamily="34" charset="0"/>
                <a:ea typeface="+mn-ea"/>
                <a:cs typeface="+mn-cs"/>
              </a:rPr>
              <a:t>Under pressure to meet high performance standards for its vehicles, bus routes, and drivers, Arriva London has unleashed the potential of Microsoft PowerApps and Microsoft Flow to quickly and easily develop apps for a wide range of business processes. The company has already realized efficiencies with two successful apps, and it plans to support the development of new apps across the organization.</a:t>
            </a:r>
            <a:endParaRPr lang="en-US" sz="900" b="0" i="0" u="none" strike="noStrike" kern="1200" baseline="0" dirty="0">
              <a:solidFill>
                <a:schemeClr val="tx1"/>
              </a:solidFill>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0" i="0" u="none" strike="noStrike" kern="1200" baseline="0" dirty="0">
              <a:solidFill>
                <a:schemeClr val="tx1"/>
              </a:solidFill>
              <a:latin typeface="Segoe UI Light" pitchFamily="34" charset="0"/>
              <a:ea typeface="+mn-ea"/>
              <a:cs typeface="+mn-cs"/>
            </a:endParaRPr>
          </a:p>
          <a:p>
            <a:r>
              <a:rPr lang="en-US" sz="900" b="0" i="0" kern="1200" dirty="0">
                <a:solidFill>
                  <a:schemeClr val="tx1"/>
                </a:solidFill>
                <a:effectLst/>
                <a:latin typeface="Segoe UI Light" pitchFamily="34" charset="0"/>
                <a:ea typeface="+mn-ea"/>
                <a:cs typeface="+mn-cs"/>
              </a:rPr>
              <a:t>Arriva London is charged with the timely and efficient service of the iconic red single and double-decker buses and New </a:t>
            </a:r>
            <a:r>
              <a:rPr lang="en-US" sz="900" b="0" i="0" kern="1200" dirty="0" err="1">
                <a:solidFill>
                  <a:schemeClr val="tx1"/>
                </a:solidFill>
                <a:effectLst/>
                <a:latin typeface="Segoe UI Light" pitchFamily="34" charset="0"/>
                <a:ea typeface="+mn-ea"/>
                <a:cs typeface="+mn-cs"/>
              </a:rPr>
              <a:t>Routemasters</a:t>
            </a:r>
            <a:r>
              <a:rPr lang="en-US" sz="900" b="0" i="0" kern="1200" dirty="0">
                <a:solidFill>
                  <a:schemeClr val="tx1"/>
                </a:solidFill>
                <a:effectLst/>
                <a:latin typeface="Segoe UI Light" pitchFamily="34" charset="0"/>
                <a:ea typeface="+mn-ea"/>
                <a:cs typeface="+mn-cs"/>
              </a:rPr>
              <a:t> that serve passengers in the city of London. The operation, which comprises more than 100 routes, 1,600 buses, 4,000 drivers, and 400 million annual passenger journeys, provides about 18 percent of the city’s bus services. “Every day, the mileage that our London buses cover is equivalent to going around the world six times,” says Keith </a:t>
            </a:r>
            <a:r>
              <a:rPr lang="en-US" sz="900" b="0" i="0" kern="1200" dirty="0" err="1">
                <a:solidFill>
                  <a:schemeClr val="tx1"/>
                </a:solidFill>
                <a:effectLst/>
                <a:latin typeface="Segoe UI Light" pitchFamily="34" charset="0"/>
                <a:ea typeface="+mn-ea"/>
                <a:cs typeface="+mn-cs"/>
              </a:rPr>
              <a:t>Whatling</a:t>
            </a:r>
            <a:r>
              <a:rPr lang="en-US" sz="900" b="0" i="0" kern="1200" dirty="0">
                <a:solidFill>
                  <a:schemeClr val="tx1"/>
                </a:solidFill>
                <a:effectLst/>
                <a:latin typeface="Segoe UI Light" pitchFamily="34" charset="0"/>
                <a:ea typeface="+mn-ea"/>
                <a:cs typeface="+mn-cs"/>
              </a:rPr>
              <a:t>, Senior Analyst at Arriva London.</a:t>
            </a:r>
          </a:p>
          <a:p>
            <a:r>
              <a:rPr lang="en-US" sz="900" b="0" i="0" kern="1200" dirty="0">
                <a:solidFill>
                  <a:schemeClr val="tx1"/>
                </a:solidFill>
                <a:effectLst/>
                <a:latin typeface="Segoe UI Light" pitchFamily="34" charset="0"/>
                <a:ea typeface="+mn-ea"/>
                <a:cs typeface="+mn-cs"/>
              </a:rPr>
              <a:t> </a:t>
            </a:r>
          </a:p>
          <a:p>
            <a:r>
              <a:rPr lang="en-US" sz="900" b="0" i="0" kern="1200" dirty="0">
                <a:solidFill>
                  <a:schemeClr val="tx1"/>
                </a:solidFill>
                <a:effectLst/>
                <a:latin typeface="Segoe UI Light" pitchFamily="34" charset="0"/>
                <a:ea typeface="+mn-ea"/>
                <a:cs typeface="+mn-cs"/>
              </a:rPr>
              <a:t>Transport for London (</a:t>
            </a:r>
            <a:r>
              <a:rPr lang="en-US" sz="900" b="0" i="0" kern="1200" dirty="0" err="1">
                <a:solidFill>
                  <a:schemeClr val="tx1"/>
                </a:solidFill>
                <a:effectLst/>
                <a:latin typeface="Segoe UI Light" pitchFamily="34" charset="0"/>
                <a:ea typeface="+mn-ea"/>
                <a:cs typeface="+mn-cs"/>
              </a:rPr>
              <a:t>TfL</a:t>
            </a:r>
            <a:r>
              <a:rPr lang="en-US" sz="900" b="0" i="0" kern="1200" dirty="0">
                <a:solidFill>
                  <a:schemeClr val="tx1"/>
                </a:solidFill>
                <a:effectLst/>
                <a:latin typeface="Segoe UI Light" pitchFamily="34" charset="0"/>
                <a:ea typeface="+mn-ea"/>
                <a:cs typeface="+mn-cs"/>
              </a:rPr>
              <a:t>) is the local government organization responsible for most of London’s transportation system, and it sets high standards for winning and maintaining bus routes in the city. “Arriva has a number of indicators that we need to meet—including safety, cleanliness, and customer service,” says Philip Gerhardt, General Manager at Arriva London. After Arriva is awarded a contract for a bus route, Philip’s staff monitor performance. “We work to make sure that we’re performing to maximum capability,” he says. “If we perform beyond a certain standard, we receive a performance incentive based on contract revenue, which can add up.”</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0" i="0" u="none" strike="noStrike" kern="1200" baseline="0" dirty="0">
              <a:solidFill>
                <a:schemeClr val="tx1"/>
              </a:solidFill>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0" i="0" u="none" strike="noStrike" kern="1200" baseline="0" dirty="0">
              <a:solidFill>
                <a:schemeClr val="tx1"/>
              </a:solidFill>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u="none" strike="noStrike" kern="1200" baseline="0" dirty="0">
                <a:solidFill>
                  <a:schemeClr val="tx1"/>
                </a:solidFill>
                <a:latin typeface="Segoe UI Light" pitchFamily="34" charset="0"/>
                <a:ea typeface="+mn-ea"/>
                <a:cs typeface="+mn-cs"/>
              </a:rPr>
              <a:t>Full case study available here https://customers.microsoft.com/en-us/story/arriva-london-travel-transportation-powerapps</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0" i="0" u="none" strike="noStrike" kern="1200" baseline="0" dirty="0">
              <a:solidFill>
                <a:schemeClr val="tx1"/>
              </a:solidFill>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0" i="0" u="none" strike="noStrike" kern="1200" baseline="0" dirty="0">
              <a:solidFill>
                <a:schemeClr val="tx1"/>
              </a:solidFill>
              <a:latin typeface="Segoe UI Light" pitchFamily="34" charset="0"/>
              <a:ea typeface="+mn-ea"/>
              <a:cs typeface="+mn-cs"/>
            </a:endParaRPr>
          </a:p>
        </p:txBody>
      </p:sp>
    </p:spTree>
    <p:extLst>
      <p:ext uri="{BB962C8B-B14F-4D97-AF65-F5344CB8AC3E}">
        <p14:creationId xmlns:p14="http://schemas.microsoft.com/office/powerpoint/2010/main" val="3938428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40">
              <a:defRPr/>
            </a:pPr>
            <a:fld id="{96E5DF96-BFB0-4619-894F-DACC4B9EE70B}" type="slidenum">
              <a:rPr lang="en-US">
                <a:solidFill>
                  <a:prstClr val="black"/>
                </a:solidFill>
              </a:rPr>
              <a:pPr defTabSz="931740">
                <a:defRPr/>
              </a:pPr>
              <a:t>14</a:t>
            </a:fld>
            <a:endParaRPr lang="en-US">
              <a:solidFill>
                <a:prstClr val="black"/>
              </a:solidFill>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r>
              <a:rPr lang="en-US" sz="900" b="0" i="0" kern="1200" dirty="0">
                <a:solidFill>
                  <a:schemeClr val="tx1"/>
                </a:solidFill>
                <a:effectLst/>
                <a:latin typeface="Segoe UI Light" pitchFamily="34" charset="0"/>
                <a:ea typeface="+mn-ea"/>
                <a:cs typeface="+mn-cs"/>
              </a:rPr>
              <a:t>Over the years, measuring live bus performance against </a:t>
            </a:r>
            <a:r>
              <a:rPr lang="en-US" sz="900" b="0" i="0" kern="1200" dirty="0" err="1">
                <a:solidFill>
                  <a:schemeClr val="tx1"/>
                </a:solidFill>
                <a:effectLst/>
                <a:latin typeface="Segoe UI Light" pitchFamily="34" charset="0"/>
                <a:ea typeface="+mn-ea"/>
                <a:cs typeface="+mn-cs"/>
              </a:rPr>
              <a:t>TfL</a:t>
            </a:r>
            <a:r>
              <a:rPr lang="en-US" sz="900" b="0" i="0" kern="1200" dirty="0">
                <a:solidFill>
                  <a:schemeClr val="tx1"/>
                </a:solidFill>
                <a:effectLst/>
                <a:latin typeface="Segoe UI Light" pitchFamily="34" charset="0"/>
                <a:ea typeface="+mn-ea"/>
                <a:cs typeface="+mn-cs"/>
              </a:rPr>
              <a:t> standards has been a challenge. </a:t>
            </a:r>
            <a:r>
              <a:rPr lang="en-US" sz="900" b="0" i="0" kern="1200" dirty="0" err="1">
                <a:solidFill>
                  <a:schemeClr val="tx1"/>
                </a:solidFill>
                <a:effectLst/>
                <a:latin typeface="Segoe UI Light" pitchFamily="34" charset="0"/>
                <a:ea typeface="+mn-ea"/>
                <a:cs typeface="+mn-cs"/>
              </a:rPr>
              <a:t>TfL</a:t>
            </a:r>
            <a:r>
              <a:rPr lang="en-US" sz="900" b="0" i="0" kern="1200" dirty="0">
                <a:solidFill>
                  <a:schemeClr val="tx1"/>
                </a:solidFill>
                <a:effectLst/>
                <a:latin typeface="Segoe UI Light" pitchFamily="34" charset="0"/>
                <a:ea typeface="+mn-ea"/>
                <a:cs typeface="+mn-cs"/>
              </a:rPr>
              <a:t> ranks routes against an average and the performance of other operators. “We’re one of a number of operators in London and we compete against those operators to win bus routes. We needed a solution that would help us improve route management, monitor staff performance, stay compliant, and control costs,” says Philip. </a:t>
            </a:r>
          </a:p>
          <a:p>
            <a:endParaRPr lang="en-US" sz="900" b="0" i="0" kern="1200" dirty="0">
              <a:solidFill>
                <a:schemeClr val="tx1"/>
              </a:solidFill>
              <a:effectLst/>
              <a:latin typeface="Segoe UI Light" pitchFamily="34" charset="0"/>
              <a:ea typeface="+mn-ea"/>
              <a:cs typeface="+mn-cs"/>
            </a:endParaRPr>
          </a:p>
          <a:p>
            <a:r>
              <a:rPr lang="en-US" sz="900" b="0" i="0" kern="1200" dirty="0">
                <a:solidFill>
                  <a:schemeClr val="tx1"/>
                </a:solidFill>
                <a:effectLst/>
                <a:latin typeface="Segoe UI Light" pitchFamily="34" charset="0"/>
                <a:ea typeface="+mn-ea"/>
                <a:cs typeface="+mn-cs"/>
              </a:rPr>
              <a:t>Unlike many other businesses, the Arriva London workforce does not experience a high level of turnover. “Many of our staff have long service,” says Keith. “That’s great, because it means we’ve got experts, but many of our staff have not grown up with technology.” Realizing that those employees use their phones to access social media, Keith decided to build user-friendly apps to help Arriva staff work efficiently and meet </a:t>
            </a:r>
            <a:r>
              <a:rPr lang="en-US" sz="900" b="0" i="0" kern="1200" dirty="0" err="1">
                <a:solidFill>
                  <a:schemeClr val="tx1"/>
                </a:solidFill>
                <a:effectLst/>
                <a:latin typeface="Segoe UI Light" pitchFamily="34" charset="0"/>
                <a:ea typeface="+mn-ea"/>
                <a:cs typeface="+mn-cs"/>
              </a:rPr>
              <a:t>TfL</a:t>
            </a:r>
            <a:r>
              <a:rPr lang="en-US" sz="900" b="0" i="0" kern="1200" dirty="0">
                <a:solidFill>
                  <a:schemeClr val="tx1"/>
                </a:solidFill>
                <a:effectLst/>
                <a:latin typeface="Segoe UI Light" pitchFamily="34" charset="0"/>
                <a:ea typeface="+mn-ea"/>
                <a:cs typeface="+mn-cs"/>
              </a:rPr>
              <a:t> standards. </a:t>
            </a:r>
          </a:p>
          <a:p>
            <a:endParaRPr lang="en-US" sz="900" b="0" i="0" kern="1200" dirty="0">
              <a:solidFill>
                <a:schemeClr val="tx1"/>
              </a:solidFill>
              <a:effectLst/>
              <a:latin typeface="Segoe UI Light" pitchFamily="34" charset="0"/>
              <a:ea typeface="+mn-ea"/>
              <a:cs typeface="+mn-cs"/>
            </a:endParaRPr>
          </a:p>
          <a:p>
            <a:r>
              <a:rPr lang="en-US" sz="900" b="0" i="0" kern="1200" dirty="0">
                <a:solidFill>
                  <a:schemeClr val="tx1"/>
                </a:solidFill>
                <a:effectLst/>
                <a:latin typeface="Segoe UI Light" pitchFamily="34" charset="0"/>
                <a:ea typeface="+mn-ea"/>
                <a:cs typeface="+mn-cs"/>
              </a:rPr>
              <a:t>Keith and his team decided to put Microsoft PowerApps (part of the Microsoft Office 365 cloud-based solution employed at Arriva) to the test. With PowerApps, Arriva can build its own custom apps or extend the capabilities already included in Office 365. “When I came to use PowerApps and was able to put something on the screen, press a button, and get it on a phone, it was absolutely revolutionary,” says Keith.</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0" i="0" u="none" strike="noStrike" kern="1200" baseline="0" dirty="0">
              <a:solidFill>
                <a:schemeClr val="tx1"/>
              </a:solidFill>
              <a:latin typeface="Segoe UI Light" pitchFamily="34" charset="0"/>
              <a:ea typeface="+mn-ea"/>
              <a:cs typeface="+mn-cs"/>
            </a:endParaRPr>
          </a:p>
          <a:p>
            <a:r>
              <a:rPr lang="en-US" sz="900" b="0" i="0" kern="1200" dirty="0">
                <a:solidFill>
                  <a:schemeClr val="tx1"/>
                </a:solidFill>
                <a:effectLst/>
                <a:latin typeface="Segoe UI Light" pitchFamily="34" charset="0"/>
                <a:ea typeface="+mn-ea"/>
                <a:cs typeface="+mn-cs"/>
              </a:rPr>
              <a:t>Senior Controllers at Arriva London need to be able to monitor live Controller performance. The process was paper based so it was a great candidate for an app. Keith began sketching out scenarios on bits of paper, then transferring them to the PowerApps platform. “I just started building things,” he says. “It was completely organic.” </a:t>
            </a:r>
          </a:p>
          <a:p>
            <a:endParaRPr lang="en-US" sz="900" b="0" i="0" kern="1200" dirty="0">
              <a:solidFill>
                <a:schemeClr val="tx1"/>
              </a:solidFill>
              <a:effectLst/>
              <a:latin typeface="Segoe UI Light" pitchFamily="34" charset="0"/>
              <a:ea typeface="+mn-ea"/>
              <a:cs typeface="+mn-cs"/>
            </a:endParaRPr>
          </a:p>
          <a:p>
            <a:r>
              <a:rPr lang="en-US" sz="900" b="0" i="0" kern="1200" dirty="0">
                <a:solidFill>
                  <a:schemeClr val="tx1"/>
                </a:solidFill>
                <a:effectLst/>
                <a:latin typeface="Segoe UI Light" pitchFamily="34" charset="0"/>
                <a:ea typeface="+mn-ea"/>
                <a:cs typeface="+mn-cs"/>
              </a:rPr>
              <a:t>Keith used PowerApps and Microsoft Flow to build a custom workflow. Now, for example, when an employee is late or absent, Microsoft Flow triggers an email notification. It also provides robust support for General Data Protection Regulation (GDPR) compliance. </a:t>
            </a:r>
          </a:p>
          <a:p>
            <a:endParaRPr lang="en-US" sz="900" b="0" i="0" kern="1200" dirty="0">
              <a:solidFill>
                <a:schemeClr val="tx1"/>
              </a:solidFill>
              <a:effectLst/>
              <a:latin typeface="Segoe UI Light" pitchFamily="34" charset="0"/>
              <a:ea typeface="+mn-ea"/>
              <a:cs typeface="+mn-cs"/>
            </a:endParaRPr>
          </a:p>
          <a:p>
            <a:r>
              <a:rPr lang="en-US" sz="900" b="0" i="0" kern="1200" dirty="0">
                <a:solidFill>
                  <a:schemeClr val="tx1"/>
                </a:solidFill>
                <a:effectLst/>
                <a:latin typeface="Segoe UI Light" pitchFamily="34" charset="0"/>
                <a:ea typeface="+mn-ea"/>
                <a:cs typeface="+mn-cs"/>
              </a:rPr>
              <a:t>Arriva is building another app, which will help repair teams respond more quickly. Currently, when a bus has a mechanical issue, an engineer notes the location and other details about the incident on carbon copy paper and a Clerk enters the data into the system. “With the app we’re developing, engineers will be able to input data directly into the system, use GPS to identify the location of the incident, provide photos, and even scan barcodes to identify parts,” says Keith. </a:t>
            </a:r>
          </a:p>
          <a:p>
            <a:endParaRPr lang="en-US" sz="900" b="0" i="0" kern="1200" dirty="0">
              <a:solidFill>
                <a:schemeClr val="tx1"/>
              </a:solidFill>
              <a:effectLst/>
              <a:latin typeface="Segoe UI Light" pitchFamily="34" charset="0"/>
              <a:ea typeface="+mn-ea"/>
              <a:cs typeface="+mn-cs"/>
            </a:endParaRPr>
          </a:p>
          <a:p>
            <a:r>
              <a:rPr lang="en-US" sz="900" b="0" i="0" kern="1200" dirty="0">
                <a:solidFill>
                  <a:schemeClr val="tx1"/>
                </a:solidFill>
                <a:effectLst/>
                <a:latin typeface="Segoe UI Light" pitchFamily="34" charset="0"/>
                <a:ea typeface="+mn-ea"/>
                <a:cs typeface="+mn-cs"/>
              </a:rPr>
              <a:t>Philip’s team is responsible for recommending improvements and adjustments to schedules. Keith and his team developed an app to help the wider teams manage dozens of proposals at any one time. “We wanted everything in one place so we could edit on the go,” says Philip. “The apps we’ve developed with PowerApps make it easier to complete our daily tasks, while having everything in one place so everybody has complete visibility.” </a:t>
            </a:r>
          </a:p>
          <a:p>
            <a:endParaRPr lang="en-US" sz="900" b="0" i="0" kern="1200" dirty="0">
              <a:solidFill>
                <a:schemeClr val="tx1"/>
              </a:solidFill>
              <a:effectLst/>
              <a:latin typeface="Segoe UI Light" pitchFamily="34" charset="0"/>
              <a:ea typeface="+mn-ea"/>
              <a:cs typeface="+mn-cs"/>
            </a:endParaRPr>
          </a:p>
          <a:p>
            <a:r>
              <a:rPr lang="en-US" sz="900" b="0" i="0" kern="1200" dirty="0">
                <a:solidFill>
                  <a:schemeClr val="tx1"/>
                </a:solidFill>
                <a:effectLst/>
                <a:latin typeface="Segoe UI Light" pitchFamily="34" charset="0"/>
                <a:ea typeface="+mn-ea"/>
                <a:cs typeface="+mn-cs"/>
              </a:rPr>
              <a:t>“It’s also helped us allocate responsibilities by using SharePoint to share action lists,” Philip says.</a:t>
            </a:r>
            <a:r>
              <a:rPr lang="en-US" sz="900" b="1" i="0" kern="1200" dirty="0">
                <a:solidFill>
                  <a:schemeClr val="tx1"/>
                </a:solidFill>
                <a:effectLst/>
                <a:latin typeface="Segoe UI Light" pitchFamily="34" charset="0"/>
                <a:ea typeface="+mn-ea"/>
                <a:cs typeface="+mn-cs"/>
              </a:rPr>
              <a:t> </a:t>
            </a:r>
            <a:endParaRPr lang="en-US" sz="900" b="0" i="0" kern="1200" dirty="0">
              <a:solidFill>
                <a:schemeClr val="tx1"/>
              </a:solidFill>
              <a:effectLst/>
              <a:latin typeface="Segoe UI Light" pitchFamily="34" charset="0"/>
              <a:ea typeface="+mn-ea"/>
              <a:cs typeface="+mn-cs"/>
            </a:endParaRPr>
          </a:p>
        </p:txBody>
      </p:sp>
    </p:spTree>
    <p:extLst>
      <p:ext uri="{BB962C8B-B14F-4D97-AF65-F5344CB8AC3E}">
        <p14:creationId xmlns:p14="http://schemas.microsoft.com/office/powerpoint/2010/main" val="3288183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40">
              <a:defRPr/>
            </a:pPr>
            <a:fld id="{96E5DF96-BFB0-4619-894F-DACC4B9EE70B}" type="slidenum">
              <a:rPr lang="en-US">
                <a:solidFill>
                  <a:prstClr val="black"/>
                </a:solidFill>
              </a:rPr>
              <a:pPr defTabSz="931740">
                <a:defRPr/>
              </a:pPr>
              <a:t>15</a:t>
            </a:fld>
            <a:endParaRPr lang="en-US">
              <a:solidFill>
                <a:prstClr val="black"/>
              </a:solidFill>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r>
              <a:rPr lang="en-US" sz="900" b="0" i="0" kern="1200" dirty="0">
                <a:solidFill>
                  <a:schemeClr val="tx1"/>
                </a:solidFill>
                <a:effectLst/>
                <a:latin typeface="Segoe UI Light" pitchFamily="34" charset="0"/>
                <a:ea typeface="+mn-ea"/>
                <a:cs typeface="+mn-cs"/>
              </a:rPr>
              <a:t>Keith has quickly championed PowerApps at all levels across Arriva. “We’re just at the beginning of our PowerApps journey,” Keith says. </a:t>
            </a:r>
          </a:p>
          <a:p>
            <a:endParaRPr lang="en-US" sz="900" b="0" i="0" kern="1200" dirty="0">
              <a:solidFill>
                <a:schemeClr val="tx1"/>
              </a:solidFill>
              <a:effectLst/>
              <a:latin typeface="Segoe UI Light" pitchFamily="34" charset="0"/>
              <a:ea typeface="+mn-ea"/>
              <a:cs typeface="+mn-cs"/>
            </a:endParaRPr>
          </a:p>
          <a:p>
            <a:r>
              <a:rPr lang="en-US" sz="900" b="0" i="0" kern="1200" dirty="0">
                <a:solidFill>
                  <a:schemeClr val="tx1"/>
                </a:solidFill>
                <a:effectLst/>
                <a:latin typeface="Segoe UI Light" pitchFamily="34" charset="0"/>
                <a:ea typeface="+mn-ea"/>
                <a:cs typeface="+mn-cs"/>
              </a:rPr>
              <a:t>The apps Arriva London has developed with PowerApps make it easier for teams to maintain peak performance and meet the high expectations of </a:t>
            </a:r>
            <a:r>
              <a:rPr lang="en-US" sz="900" b="0" i="0" kern="1200" dirty="0" err="1">
                <a:solidFill>
                  <a:schemeClr val="tx1"/>
                </a:solidFill>
                <a:effectLst/>
                <a:latin typeface="Segoe UI Light" pitchFamily="34" charset="0"/>
                <a:ea typeface="+mn-ea"/>
                <a:cs typeface="+mn-cs"/>
              </a:rPr>
              <a:t>TfL</a:t>
            </a:r>
            <a:r>
              <a:rPr lang="en-US" sz="900" b="0" i="0" kern="1200" dirty="0">
                <a:solidFill>
                  <a:schemeClr val="tx1"/>
                </a:solidFill>
                <a:effectLst/>
                <a:latin typeface="Segoe UI Light" pitchFamily="34" charset="0"/>
                <a:ea typeface="+mn-ea"/>
                <a:cs typeface="+mn-cs"/>
              </a:rPr>
              <a:t>. “We have a lot more transparency about what needs to be done and it makes things go a lot smoother,” says Keith. “PowerApps is where I go to build apps now because the flexibility is just unbelievable.”</a:t>
            </a:r>
          </a:p>
          <a:p>
            <a:endParaRPr lang="en-US" sz="900" b="0" i="0" u="none" strike="noStrike" kern="1200" baseline="0" dirty="0">
              <a:solidFill>
                <a:schemeClr val="tx1"/>
              </a:solidFill>
              <a:latin typeface="Segoe UI Light" pitchFamily="34" charset="0"/>
              <a:ea typeface="+mn-ea"/>
              <a:cs typeface="+mn-cs"/>
            </a:endParaRPr>
          </a:p>
        </p:txBody>
      </p:sp>
    </p:spTree>
    <p:extLst>
      <p:ext uri="{BB962C8B-B14F-4D97-AF65-F5344CB8AC3E}">
        <p14:creationId xmlns:p14="http://schemas.microsoft.com/office/powerpoint/2010/main" val="2823760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96E5DF96-BFB0-4619-894F-DACC4B9EE70B}"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r>
              <a:rPr lang="en-US" sz="900" b="0" i="0" u="none" strike="noStrike" kern="1200" baseline="0">
                <a:solidFill>
                  <a:schemeClr val="tx1"/>
                </a:solidFill>
                <a:latin typeface="Segoe UI Light" pitchFamily="34" charset="0"/>
                <a:ea typeface="+mn-ea"/>
                <a:cs typeface="+mn-cs"/>
              </a:rPr>
              <a:t>France's national state-owned railway company, SNCF, manages rail traffic in France and the Principality of Monaco. SNCF operates the country's national rail services, including the TGV, France's high-speed rail network. Its functions include operation of railway services for passengers and freight, and maintenance and signaling of rail infrastructure. Trains undergo rigorous maintenance and repair processes in one of many technical centers, known as ‘</a:t>
            </a:r>
            <a:r>
              <a:rPr lang="en-US" sz="900" b="0" i="0" u="none" strike="noStrike" kern="1200" baseline="0" err="1">
                <a:solidFill>
                  <a:schemeClr val="tx1"/>
                </a:solidFill>
                <a:latin typeface="Segoe UI Light" pitchFamily="34" charset="0"/>
                <a:ea typeface="+mn-ea"/>
                <a:cs typeface="+mn-cs"/>
              </a:rPr>
              <a:t>technicenters</a:t>
            </a:r>
            <a:r>
              <a:rPr lang="en-US" sz="900" b="0" i="0" u="none" strike="noStrike" kern="1200" baseline="0">
                <a:solidFill>
                  <a:schemeClr val="tx1"/>
                </a:solidFill>
                <a:latin typeface="Segoe UI Light" pitchFamily="34" charset="0"/>
                <a:ea typeface="+mn-ea"/>
                <a:cs typeface="+mn-cs"/>
              </a:rPr>
              <a:t>’.</a:t>
            </a:r>
          </a:p>
        </p:txBody>
      </p:sp>
    </p:spTree>
    <p:extLst>
      <p:ext uri="{BB962C8B-B14F-4D97-AF65-F5344CB8AC3E}">
        <p14:creationId xmlns:p14="http://schemas.microsoft.com/office/powerpoint/2010/main" val="4066598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96E5DF96-BFB0-4619-894F-DACC4B9EE70B}"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r>
              <a:rPr lang="en-US" sz="900" b="0" i="0" u="none" strike="noStrike" kern="1200" baseline="0">
                <a:solidFill>
                  <a:schemeClr val="tx1"/>
                </a:solidFill>
                <a:latin typeface="Segoe UI Light" pitchFamily="34" charset="0"/>
                <a:ea typeface="+mn-ea"/>
                <a:cs typeface="+mn-cs"/>
              </a:rPr>
              <a:t>SNCF </a:t>
            </a:r>
            <a:r>
              <a:rPr lang="en-US" sz="900" b="0" i="0" u="none" strike="noStrike" kern="1200" baseline="0" err="1">
                <a:solidFill>
                  <a:schemeClr val="tx1"/>
                </a:solidFill>
                <a:latin typeface="Segoe UI Light" pitchFamily="34" charset="0"/>
                <a:ea typeface="+mn-ea"/>
                <a:cs typeface="+mn-cs"/>
              </a:rPr>
              <a:t>Technicenters</a:t>
            </a:r>
            <a:r>
              <a:rPr lang="en-US" sz="900" b="0" i="0" u="none" strike="noStrike" kern="1200" baseline="0">
                <a:solidFill>
                  <a:schemeClr val="tx1"/>
                </a:solidFill>
                <a:latin typeface="Segoe UI Light" pitchFamily="34" charset="0"/>
                <a:ea typeface="+mn-ea"/>
                <a:cs typeface="+mn-cs"/>
              </a:rPr>
              <a:t> mostly rely on pen and paper to perform and track various operations on the factory floor. These operations can range from a small paint job to a complex deconstruction and re-construction of an entire train engine.</a:t>
            </a:r>
          </a:p>
          <a:p>
            <a:endParaRPr lang="en-US" sz="900" b="0" i="0" u="none" strike="noStrike" kern="1200" baseline="0">
              <a:solidFill>
                <a:schemeClr val="tx1"/>
              </a:solidFill>
              <a:latin typeface="Segoe UI Light" pitchFamily="34" charset="0"/>
              <a:ea typeface="+mn-ea"/>
              <a:cs typeface="+mn-cs"/>
            </a:endParaRPr>
          </a:p>
          <a:p>
            <a:r>
              <a:rPr lang="en-US" sz="900" b="0" i="0" u="none" strike="noStrike" kern="1200" baseline="0">
                <a:solidFill>
                  <a:schemeClr val="tx1"/>
                </a:solidFill>
                <a:latin typeface="Segoe UI Light" pitchFamily="34" charset="0"/>
                <a:ea typeface="+mn-ea"/>
                <a:cs typeface="+mn-cs"/>
              </a:rPr>
              <a:t>One of the challenges SNCF had in this </a:t>
            </a:r>
            <a:r>
              <a:rPr lang="en-US" sz="900" b="0" i="0" u="none" strike="noStrike" kern="1200" baseline="0" err="1">
                <a:solidFill>
                  <a:schemeClr val="tx1"/>
                </a:solidFill>
                <a:latin typeface="Segoe UI Light" pitchFamily="34" charset="0"/>
                <a:ea typeface="+mn-ea"/>
                <a:cs typeface="+mn-cs"/>
              </a:rPr>
              <a:t>technicenter</a:t>
            </a:r>
            <a:r>
              <a:rPr lang="en-US" sz="900" b="0" i="0" u="none" strike="noStrike" kern="1200" baseline="0">
                <a:solidFill>
                  <a:schemeClr val="tx1"/>
                </a:solidFill>
                <a:latin typeface="Segoe UI Light" pitchFamily="34" charset="0"/>
                <a:ea typeface="+mn-ea"/>
                <a:cs typeface="+mn-cs"/>
              </a:rPr>
              <a:t> was around rebuilding bogies and replacing the corresponding springs, a delicate operation that relies on very precise calculations and takes two days to complete. SNCF operates large machinery to refurbish springs that might have been in circulation for millions of miles. Once the springs have been refurbished, they need to be placed on different types of bogie chassis. However, their height must fit with the bogie spring holders within an error margin of less than a millimeter. Failure to respect this threshold can have serious safety implications. Because of the complexity of the operation and the manual nature of how those calculations were performed by the factory workers, the error rate was around 50 %. In other words, 1 in 2 bogies needed to be completely rebuilt.</a:t>
            </a:r>
          </a:p>
        </p:txBody>
      </p:sp>
    </p:spTree>
    <p:extLst>
      <p:ext uri="{BB962C8B-B14F-4D97-AF65-F5344CB8AC3E}">
        <p14:creationId xmlns:p14="http://schemas.microsoft.com/office/powerpoint/2010/main" val="103707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96E5DF96-BFB0-4619-894F-DACC4B9EE70B}"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u="none" strike="noStrike" kern="1200" baseline="0" err="1">
                <a:solidFill>
                  <a:schemeClr val="tx1"/>
                </a:solidFill>
                <a:latin typeface="Segoe UI Light" pitchFamily="34" charset="0"/>
                <a:ea typeface="+mn-ea"/>
                <a:cs typeface="+mn-cs"/>
              </a:rPr>
              <a:t>Rémi</a:t>
            </a:r>
            <a:r>
              <a:rPr lang="en-US" sz="900" b="0" i="0" u="none" strike="noStrike" kern="1200" baseline="0">
                <a:solidFill>
                  <a:schemeClr val="tx1"/>
                </a:solidFill>
                <a:latin typeface="Segoe UI Light" pitchFamily="34" charset="0"/>
                <a:ea typeface="+mn-ea"/>
                <a:cs typeface="+mn-cs"/>
              </a:rPr>
              <a:t> </a:t>
            </a:r>
            <a:r>
              <a:rPr lang="en-US" sz="900" b="0" i="0" u="none" strike="noStrike" kern="1200" baseline="0" err="1">
                <a:solidFill>
                  <a:schemeClr val="tx1"/>
                </a:solidFill>
                <a:latin typeface="Segoe UI Light" pitchFamily="34" charset="0"/>
                <a:ea typeface="+mn-ea"/>
                <a:cs typeface="+mn-cs"/>
              </a:rPr>
              <a:t>Delarboulas</a:t>
            </a:r>
            <a:r>
              <a:rPr lang="en-US" sz="900" b="0" i="0" u="none" strike="noStrike" kern="1200" baseline="0">
                <a:solidFill>
                  <a:schemeClr val="tx1"/>
                </a:solidFill>
                <a:latin typeface="Segoe UI Light" pitchFamily="34" charset="0"/>
                <a:ea typeface="+mn-ea"/>
                <a:cs typeface="+mn-cs"/>
              </a:rPr>
              <a:t>, a digital adviser in the digital transformation team took the initiative to build a PowerApps application called Digi Bogies. The aim was to reduce the error rate and streamline the work required to perform this operation. The result is a very intuitive user experience that culminates in the app providing a list of recommendations and guidance around optimal spring placements.</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0" i="0" u="none" strike="noStrike" kern="1200" baseline="0">
              <a:solidFill>
                <a:schemeClr val="tx1"/>
              </a:solidFill>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u="none" strike="noStrike" kern="1200" baseline="0">
                <a:solidFill>
                  <a:schemeClr val="tx1"/>
                </a:solidFill>
                <a:latin typeface="Segoe UI Light" pitchFamily="34" charset="0"/>
                <a:ea typeface="+mn-ea"/>
                <a:cs typeface="+mn-cs"/>
              </a:rPr>
              <a:t>The solutions were built using PowerApps, Microsoft Flow, Power BI and SharePoint. The app is currently used by 20+ workers within Remi’s factory with the possibility of deploying the app at the national level.</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0" i="0" u="none" strike="noStrike" kern="1200" baseline="0">
              <a:solidFill>
                <a:schemeClr val="tx1"/>
              </a:solidFill>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u="none" strike="noStrike" kern="1200" baseline="0">
                <a:solidFill>
                  <a:schemeClr val="tx1"/>
                </a:solidFill>
                <a:latin typeface="Segoe UI Light" pitchFamily="34" charset="0"/>
                <a:ea typeface="+mn-ea"/>
                <a:cs typeface="+mn-cs"/>
              </a:rPr>
              <a:t>Factory workers use Digi Bogies to create a new project or search a list of existing active projects. Each project lists the type of chassis needing refurbishment and the current status of the project. Once a bogie chassis is selected, the app provides a list of recommended springs and allows the workers to select the one they see fit. Finally, the app allows the users to validate their selection according to well established technical specifications. All of the app data is stored in SharePoint and Power BI reports provide a real-time view of the progress in refurbishment of the bogie spring pairing process.</a:t>
            </a:r>
          </a:p>
          <a:p>
            <a:endParaRPr lang="en-US" sz="900" b="0" i="0" u="none" strike="noStrike" kern="1200" baseline="0">
              <a:solidFill>
                <a:schemeClr val="tx1"/>
              </a:solidFill>
              <a:latin typeface="Segoe UI Light" pitchFamily="34" charset="0"/>
              <a:ea typeface="+mn-ea"/>
              <a:cs typeface="+mn-cs"/>
            </a:endParaRPr>
          </a:p>
          <a:p>
            <a:r>
              <a:rPr lang="en-US" sz="900" b="0" i="0" u="none" strike="noStrike" kern="1200" baseline="0">
                <a:solidFill>
                  <a:schemeClr val="tx1"/>
                </a:solidFill>
                <a:latin typeface="Segoe UI Light" pitchFamily="34" charset="0"/>
                <a:ea typeface="+mn-ea"/>
                <a:cs typeface="+mn-cs"/>
              </a:rPr>
              <a:t>As a result of Remi’s efforts, SNCF has reduced spring bogie pairing error rates by 40 to 50 percent and they’ve saved time and streamlined the repair process. They now have data intelligence with Power BI dashboards which helps SNCF gain meaningful insights and helps increase accountability and transparency. </a:t>
            </a:r>
          </a:p>
          <a:p>
            <a:r>
              <a:rPr lang="en-US" sz="900" b="0" i="0" u="none" strike="noStrike" kern="1200" baseline="0">
                <a:solidFill>
                  <a:schemeClr val="tx1"/>
                </a:solidFill>
                <a:latin typeface="Segoe UI Light" pitchFamily="34" charset="0"/>
                <a:ea typeface="+mn-ea"/>
                <a:cs typeface="+mn-cs"/>
              </a:rPr>
              <a:t>	</a:t>
            </a:r>
          </a:p>
          <a:p>
            <a:r>
              <a:rPr lang="en-US" sz="900" b="0" i="0" u="none" strike="noStrike" kern="1200" baseline="0">
                <a:solidFill>
                  <a:schemeClr val="tx1"/>
                </a:solidFill>
                <a:latin typeface="Segoe UI Light" pitchFamily="34" charset="0"/>
                <a:ea typeface="+mn-ea"/>
                <a:cs typeface="+mn-cs"/>
              </a:rPr>
              <a:t>Given the success of the Digi Bogie app, Remi and his team went on to build many more apps used in various scenarios including supply chain management, client feedback management, and train inspection. Today, there are over 8 apps running in this particular </a:t>
            </a:r>
            <a:r>
              <a:rPr lang="en-US" sz="900" b="0" i="0" u="none" strike="noStrike" kern="1200" baseline="0" err="1">
                <a:solidFill>
                  <a:schemeClr val="tx1"/>
                </a:solidFill>
                <a:latin typeface="Segoe UI Light" pitchFamily="34" charset="0"/>
                <a:ea typeface="+mn-ea"/>
                <a:cs typeface="+mn-cs"/>
              </a:rPr>
              <a:t>technicenter</a:t>
            </a:r>
            <a:r>
              <a:rPr lang="en-US" sz="900" b="0" i="0" u="none" strike="noStrike" kern="1200" baseline="0">
                <a:solidFill>
                  <a:schemeClr val="tx1"/>
                </a:solidFill>
                <a:latin typeface="Segoe UI Light" pitchFamily="34" charset="0"/>
                <a:ea typeface="+mn-ea"/>
                <a:cs typeface="+mn-cs"/>
              </a:rPr>
              <a:t> with more coming online. Meanwhile Remi is working with his counterparts across France to share his experience with PowerApps and to deploy some of the key apps at the national level.</a:t>
            </a:r>
          </a:p>
        </p:txBody>
      </p:sp>
    </p:spTree>
    <p:extLst>
      <p:ext uri="{BB962C8B-B14F-4D97-AF65-F5344CB8AC3E}">
        <p14:creationId xmlns:p14="http://schemas.microsoft.com/office/powerpoint/2010/main" val="2826168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With Microsoft PowerApps, you can empower your Firstline Workers – the ones who know your day-to-day workflow and process challenges best – with a software tool they can use to quickly build powerful apps to solve everyday challenges themselves – with absolutely no coding knowledge or development experience needed.</a:t>
            </a:r>
          </a:p>
          <a:p>
            <a:endParaRPr lang="en-US" sz="1200"/>
          </a:p>
          <a:p>
            <a:r>
              <a:rPr lang="en-US" sz="1200"/>
              <a:t>PowerApps is a low-code/no-code platform with a canvas-based point-and-click design approach that allows your business users to quickly connect to your data and automate your business workflows and processes with the ease of creating a PowerPoint presentation.</a:t>
            </a:r>
          </a:p>
          <a:p>
            <a:endParaRPr lang="en-US" sz="1200"/>
          </a:p>
          <a:p>
            <a:r>
              <a:rPr lang="en-US" sz="1200"/>
              <a:t>Best of all, you can get started with PowerApps today because it’s included in your Office 365 subscription.</a:t>
            </a:r>
          </a:p>
        </p:txBody>
      </p:sp>
      <p:sp>
        <p:nvSpPr>
          <p:cNvPr id="4" name="Slide Number Placeholder 3"/>
          <p:cNvSpPr>
            <a:spLocks noGrp="1"/>
          </p:cNvSpPr>
          <p:nvPr>
            <p:ph type="sldNum" sz="quarter" idx="5"/>
          </p:nvPr>
        </p:nvSpPr>
        <p:spPr/>
        <p:txBody>
          <a:bodyPr/>
          <a:lstStyle/>
          <a:p>
            <a:fld id="{4DBF2550-916B-47D8-B3B0-D5DCD326C568}" type="slidenum">
              <a:rPr lang="en-US" smtClean="0"/>
              <a:t>19</a:t>
            </a:fld>
            <a:endParaRPr lang="en-US"/>
          </a:p>
        </p:txBody>
      </p:sp>
    </p:spTree>
    <p:extLst>
      <p:ext uri="{BB962C8B-B14F-4D97-AF65-F5344CB8AC3E}">
        <p14:creationId xmlns:p14="http://schemas.microsoft.com/office/powerpoint/2010/main" val="843140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77231" rtl="0" eaLnBrk="1" fontAlgn="base" latinLnBrk="0" hangingPunct="1">
              <a:lnSpc>
                <a:spcPct val="90000"/>
              </a:lnSpc>
              <a:spcBef>
                <a:spcPct val="0"/>
              </a:spcBef>
              <a:spcAft>
                <a:spcPct val="0"/>
              </a:spcAft>
              <a:buClrTx/>
              <a:buSzTx/>
              <a:buFontTx/>
              <a:buNone/>
              <a:tabLst/>
              <a:defRPr/>
            </a:pPr>
            <a:r>
              <a:rPr lang="en-US" sz="900" kern="1200" dirty="0">
                <a:solidFill>
                  <a:schemeClr val="dk1"/>
                </a:solidFill>
                <a:latin typeface="Segoe UI Light" pitchFamily="34" charset="0"/>
                <a:ea typeface="+mn-ea"/>
                <a:cs typeface="+mn-cs"/>
              </a:rPr>
              <a:t>Digital transformation means different things to different industries. For transportation and logistics</a:t>
            </a:r>
            <a:r>
              <a:rPr lang="en-US" sz="900" dirty="0">
                <a:gradFill>
                  <a:gsLst>
                    <a:gs pos="0">
                      <a:srgbClr val="FFFFFF"/>
                    </a:gs>
                    <a:gs pos="100000">
                      <a:srgbClr val="FFFFFF"/>
                    </a:gs>
                  </a:gsLst>
                  <a:lin ang="5400000" scaled="0"/>
                </a:gradFill>
                <a:ea typeface="Segoe UI" pitchFamily="34" charset="0"/>
                <a:cs typeface="Segoe UI" pitchFamily="34" charset="0"/>
              </a:rPr>
              <a:t>, it requires a complete transformation of how customers can experience these services . </a:t>
            </a:r>
          </a:p>
          <a:p>
            <a:pPr marL="0" marR="0" lvl="0" indent="0" algn="l" defTabSz="932472" rtl="0" eaLnBrk="1" fontAlgn="base" latinLnBrk="0" hangingPunct="1">
              <a:lnSpc>
                <a:spcPct val="90000"/>
              </a:lnSpc>
              <a:spcBef>
                <a:spcPct val="0"/>
              </a:spcBef>
              <a:spcAft>
                <a:spcPct val="0"/>
              </a:spcAft>
              <a:buClrTx/>
              <a:buSzTx/>
              <a:buFont typeface="Arial" panose="020B0604020202020204" pitchFamily="34" charset="0"/>
              <a:buNone/>
              <a:tabLst/>
              <a:defRPr/>
            </a:pPr>
            <a:endParaRPr lang="en-US" sz="200" kern="1200" dirty="0">
              <a:solidFill>
                <a:schemeClr val="dk1"/>
              </a:solidFill>
              <a:latin typeface="Segoe UI Light" pitchFamily="34" charset="0"/>
              <a:ea typeface="+mn-ea"/>
              <a:cs typeface="+mn-cs"/>
            </a:endParaRPr>
          </a:p>
          <a:p>
            <a:pPr marL="0" marR="0" lvl="0" indent="0" algn="l" defTabSz="977231" rtl="0" eaLnBrk="1" fontAlgn="base" latinLnBrk="0" hangingPunct="1">
              <a:lnSpc>
                <a:spcPct val="90000"/>
              </a:lnSpc>
              <a:spcBef>
                <a:spcPct val="0"/>
              </a:spcBef>
              <a:spcAft>
                <a:spcPct val="0"/>
              </a:spcAft>
              <a:buClrTx/>
              <a:buSzTx/>
              <a:buFontTx/>
              <a:buNone/>
              <a:tabLst/>
              <a:defRPr/>
            </a:pPr>
            <a:r>
              <a:rPr lang="en-US" sz="900" dirty="0">
                <a:gradFill>
                  <a:gsLst>
                    <a:gs pos="0">
                      <a:srgbClr val="FFFFFF"/>
                    </a:gs>
                    <a:gs pos="100000">
                      <a:srgbClr val="FFFFFF"/>
                    </a:gs>
                  </a:gsLst>
                  <a:lin ang="5400000" scaled="0"/>
                </a:gradFill>
                <a:ea typeface="Segoe UI" pitchFamily="34" charset="0"/>
                <a:cs typeface="Segoe UI" pitchFamily="34" charset="0"/>
              </a:rPr>
              <a:t>Today, the customer journey begins with </a:t>
            </a:r>
            <a:r>
              <a:rPr lang="en-US" sz="900" b="0" dirty="0">
                <a:gradFill>
                  <a:gsLst>
                    <a:gs pos="0">
                      <a:srgbClr val="FFFFFF"/>
                    </a:gs>
                    <a:gs pos="100000">
                      <a:srgbClr val="FFFFFF"/>
                    </a:gs>
                  </a:gsLst>
                  <a:lin ang="5400000" scaled="0"/>
                </a:gradFill>
                <a:ea typeface="Segoe UI" pitchFamily="34" charset="0"/>
                <a:cs typeface="Segoe UI" pitchFamily="34" charset="0"/>
              </a:rPr>
              <a:t>knowing and understanding your customers needs and preferences to deliver a </a:t>
            </a:r>
            <a:r>
              <a:rPr lang="en-US" sz="900" b="1" dirty="0">
                <a:gradFill>
                  <a:gsLst>
                    <a:gs pos="0">
                      <a:srgbClr val="FFFFFF"/>
                    </a:gs>
                    <a:gs pos="100000">
                      <a:srgbClr val="FFFFFF"/>
                    </a:gs>
                  </a:gsLst>
                  <a:lin ang="5400000" scaled="0"/>
                </a:gradFill>
                <a:ea typeface="Segoe UI" pitchFamily="34" charset="0"/>
                <a:cs typeface="Segoe UI" pitchFamily="34" charset="0"/>
              </a:rPr>
              <a:t>personalized experience</a:t>
            </a:r>
            <a:r>
              <a:rPr lang="en-US" sz="900" dirty="0">
                <a:gradFill>
                  <a:gsLst>
                    <a:gs pos="0">
                      <a:srgbClr val="FFFFFF"/>
                    </a:gs>
                    <a:gs pos="100000">
                      <a:srgbClr val="FFFFFF"/>
                    </a:gs>
                  </a:gsLst>
                  <a:lin ang="5400000" scaled="0"/>
                </a:gradFill>
                <a:ea typeface="Segoe UI" pitchFamily="34" charset="0"/>
                <a:cs typeface="Segoe UI" pitchFamily="34" charset="0"/>
              </a:rPr>
              <a:t>. We have a wealth of information </a:t>
            </a:r>
            <a:r>
              <a:rPr lang="en-US" sz="300" kern="1200" dirty="0">
                <a:solidFill>
                  <a:schemeClr val="dk1"/>
                </a:solidFill>
                <a:latin typeface="Segoe UI Light" pitchFamily="34" charset="0"/>
                <a:ea typeface="+mn-ea"/>
                <a:cs typeface="+mn-cs"/>
              </a:rPr>
              <a:t>about our customers today and nearly 80 percent of consumers expect us to use that information to deliver a personalized experience that meets their unique individual needs and demonstrates a genuine interest in them – or they’ll take their business elsewhere. </a:t>
            </a:r>
          </a:p>
          <a:p>
            <a:pPr marL="0" marR="0" lvl="0" indent="0" algn="l" defTabSz="977231" rtl="0" eaLnBrk="1" fontAlgn="base" latinLnBrk="0" hangingPunct="1">
              <a:lnSpc>
                <a:spcPct val="90000"/>
              </a:lnSpc>
              <a:spcBef>
                <a:spcPct val="0"/>
              </a:spcBef>
              <a:spcAft>
                <a:spcPct val="0"/>
              </a:spcAft>
              <a:buClrTx/>
              <a:buSzTx/>
              <a:buFontTx/>
              <a:buNone/>
              <a:tabLst/>
              <a:defRPr/>
            </a:pPr>
            <a:endParaRPr lang="en-US" sz="300" kern="1200" dirty="0">
              <a:solidFill>
                <a:schemeClr val="dk1"/>
              </a:solidFill>
              <a:latin typeface="Segoe UI Light" pitchFamily="34" charset="0"/>
              <a:ea typeface="+mn-ea"/>
              <a:cs typeface="+mn-cs"/>
            </a:endParaRPr>
          </a:p>
          <a:p>
            <a:pPr marL="0" marR="0" lvl="0" indent="0" algn="l" defTabSz="977231" rtl="0" eaLnBrk="1" fontAlgn="base" latinLnBrk="0" hangingPunct="1">
              <a:lnSpc>
                <a:spcPct val="90000"/>
              </a:lnSpc>
              <a:spcBef>
                <a:spcPct val="0"/>
              </a:spcBef>
              <a:spcAft>
                <a:spcPct val="0"/>
              </a:spcAft>
              <a:buClrTx/>
              <a:buSzTx/>
              <a:buFontTx/>
              <a:buNone/>
              <a:tabLst/>
              <a:defRPr/>
            </a:pPr>
            <a:r>
              <a:rPr lang="en-US" sz="300" b="1" kern="1200" dirty="0">
                <a:solidFill>
                  <a:schemeClr val="dk1"/>
                </a:solidFill>
                <a:latin typeface="Segoe UI Light" pitchFamily="34" charset="0"/>
                <a:ea typeface="+mn-ea"/>
                <a:cs typeface="+mn-cs"/>
              </a:rPr>
              <a:t>Embracing a digital culture </a:t>
            </a:r>
            <a:r>
              <a:rPr lang="en-US" sz="300" kern="1200" dirty="0">
                <a:solidFill>
                  <a:schemeClr val="dk1"/>
                </a:solidFill>
                <a:latin typeface="Segoe UI Light" pitchFamily="34" charset="0"/>
                <a:ea typeface="+mn-ea"/>
                <a:cs typeface="+mn-cs"/>
              </a:rPr>
              <a:t>is another important aspiration, yet half of transportation and logistics organizations today say the lack of a digital culture and training are among their biggest challenges. These organizations need to deliver innovative services and solutions using IoT and other smart technology, but must first overcome these challenges.</a:t>
            </a:r>
          </a:p>
          <a:p>
            <a:pPr marL="0" marR="0" lvl="0" indent="0" algn="l" defTabSz="977231" rtl="0" eaLnBrk="1" fontAlgn="base" latinLnBrk="0" hangingPunct="1">
              <a:lnSpc>
                <a:spcPct val="90000"/>
              </a:lnSpc>
              <a:spcBef>
                <a:spcPct val="0"/>
              </a:spcBef>
              <a:spcAft>
                <a:spcPct val="0"/>
              </a:spcAft>
              <a:buClrTx/>
              <a:buSzTx/>
              <a:buFontTx/>
              <a:buNone/>
              <a:tabLst/>
              <a:defRPr/>
            </a:pPr>
            <a:endParaRPr lang="en-US" sz="300" kern="1200" dirty="0">
              <a:solidFill>
                <a:schemeClr val="dk1"/>
              </a:solidFill>
              <a:latin typeface="Segoe UI Light" pitchFamily="34" charset="0"/>
              <a:ea typeface="+mn-ea"/>
              <a:cs typeface="+mn-cs"/>
            </a:endParaRPr>
          </a:p>
          <a:p>
            <a:pPr marL="0" marR="0" lvl="0" indent="0" algn="l" defTabSz="977231" rtl="0" eaLnBrk="1" fontAlgn="base" latinLnBrk="0" hangingPunct="1">
              <a:lnSpc>
                <a:spcPct val="90000"/>
              </a:lnSpc>
              <a:spcBef>
                <a:spcPct val="0"/>
              </a:spcBef>
              <a:spcAft>
                <a:spcPct val="0"/>
              </a:spcAft>
              <a:buClrTx/>
              <a:buSzTx/>
              <a:buFontTx/>
              <a:buNone/>
              <a:tabLst/>
              <a:defRPr/>
            </a:pPr>
            <a:r>
              <a:rPr lang="en-US" sz="300" b="1" kern="1200" dirty="0">
                <a:solidFill>
                  <a:schemeClr val="dk1"/>
                </a:solidFill>
                <a:latin typeface="Segoe UI Light" pitchFamily="34" charset="0"/>
                <a:ea typeface="+mn-ea"/>
                <a:cs typeface="+mn-cs"/>
              </a:rPr>
              <a:t>Streamlining execution </a:t>
            </a:r>
            <a:r>
              <a:rPr lang="en-US" sz="300" kern="1200" dirty="0">
                <a:solidFill>
                  <a:schemeClr val="dk1"/>
                </a:solidFill>
                <a:latin typeface="Segoe UI Light" pitchFamily="34" charset="0"/>
                <a:ea typeface="+mn-ea"/>
                <a:cs typeface="+mn-cs"/>
              </a:rPr>
              <a:t>to increase productivity and efficiency with smart investments in technology is another goal. PwC estimates that a 10 to 30 percent increase in efficiency could result in between 100 and 300 billion Euros in cost savings.</a:t>
            </a:r>
          </a:p>
          <a:p>
            <a:pPr marL="0" marR="0" lvl="0" indent="0" algn="l" defTabSz="977231" rtl="0" eaLnBrk="1" fontAlgn="base" latinLnBrk="0" hangingPunct="1">
              <a:lnSpc>
                <a:spcPct val="90000"/>
              </a:lnSpc>
              <a:spcBef>
                <a:spcPct val="0"/>
              </a:spcBef>
              <a:spcAft>
                <a:spcPct val="0"/>
              </a:spcAft>
              <a:buClrTx/>
              <a:buSzTx/>
              <a:buFontTx/>
              <a:buNone/>
              <a:tabLst/>
              <a:defRPr/>
            </a:pPr>
            <a:endParaRPr lang="en-US" sz="300" kern="1200" dirty="0">
              <a:solidFill>
                <a:schemeClr val="dk1"/>
              </a:solidFill>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Managing risk across the organization </a:t>
            </a:r>
            <a:r>
              <a:rPr lang="en-US" sz="900" kern="1200" dirty="0">
                <a:solidFill>
                  <a:schemeClr val="tx1"/>
                </a:solidFill>
                <a:effectLst/>
                <a:latin typeface="Segoe UI Light" pitchFamily="34" charset="0"/>
                <a:ea typeface="+mn-ea"/>
                <a:cs typeface="+mn-cs"/>
              </a:rPr>
              <a:t>is a critical focus in </a:t>
            </a:r>
            <a:r>
              <a:rPr lang="en-US" sz="300" kern="1200" dirty="0">
                <a:solidFill>
                  <a:schemeClr val="dk1"/>
                </a:solidFill>
                <a:latin typeface="Segoe UI Light" pitchFamily="34" charset="0"/>
                <a:ea typeface="+mn-ea"/>
                <a:cs typeface="+mn-cs"/>
              </a:rPr>
              <a:t>today’s complex regulatory environment and rapidly evolving cybersecurity landscape. McKinsey and Company estimates that deeper automation and analytics will drive cost reductions of 25 percent or more in operational risk. </a:t>
            </a:r>
          </a:p>
          <a:p>
            <a:endParaRPr lang="en-US" sz="300" kern="1200" dirty="0">
              <a:solidFill>
                <a:schemeClr val="dk1"/>
              </a:solidFill>
              <a:latin typeface="Segoe UI Light" pitchFamily="34" charset="0"/>
              <a:ea typeface="+mn-ea"/>
              <a:cs typeface="+mn-cs"/>
            </a:endParaRPr>
          </a:p>
          <a:p>
            <a:r>
              <a:rPr lang="en-US" sz="300" kern="1200" dirty="0">
                <a:solidFill>
                  <a:schemeClr val="dk1"/>
                </a:solidFill>
                <a:latin typeface="Segoe UI Light" pitchFamily="34" charset="0"/>
                <a:ea typeface="+mn-ea"/>
                <a:cs typeface="+mn-cs"/>
              </a:rPr>
              <a:t>Finally, an </a:t>
            </a:r>
            <a:r>
              <a:rPr lang="en-US" sz="300" b="1" kern="1200" dirty="0">
                <a:solidFill>
                  <a:schemeClr val="dk1"/>
                </a:solidFill>
                <a:latin typeface="Segoe UI Light" pitchFamily="34" charset="0"/>
                <a:ea typeface="+mn-ea"/>
                <a:cs typeface="+mn-cs"/>
              </a:rPr>
              <a:t>intelligent supply chain </a:t>
            </a:r>
            <a:r>
              <a:rPr lang="en-US" sz="300" kern="1200" dirty="0">
                <a:solidFill>
                  <a:schemeClr val="dk1"/>
                </a:solidFill>
                <a:latin typeface="Segoe UI Light" pitchFamily="34" charset="0"/>
                <a:ea typeface="+mn-ea"/>
                <a:cs typeface="+mn-cs"/>
              </a:rPr>
              <a:t>enables same-day and instant delivery, among other near real-time services, that consumers are increasingly demanding.</a:t>
            </a:r>
          </a:p>
          <a:p>
            <a:pPr rtl="0" fontAlgn="t"/>
            <a:endParaRPr lang="en-US" sz="900" kern="1200" dirty="0">
              <a:solidFill>
                <a:schemeClr val="tx1"/>
              </a:solidFill>
              <a:effectLst/>
              <a:latin typeface="Segoe UI Light" pitchFamily="34" charset="0"/>
              <a:ea typeface="+mn-ea"/>
              <a:cs typeface="+mn-cs"/>
            </a:endParaRPr>
          </a:p>
          <a:p>
            <a:pPr rtl="0" fontAlgn="t"/>
            <a:r>
              <a:rPr lang="en-US" sz="900" kern="1200" dirty="0">
                <a:solidFill>
                  <a:schemeClr val="tx1"/>
                </a:solidFill>
                <a:effectLst/>
                <a:latin typeface="Segoe UI Light" pitchFamily="34" charset="0"/>
                <a:ea typeface="+mn-ea"/>
                <a:cs typeface="+mn-cs"/>
              </a:rPr>
              <a:t>-----------------------------</a:t>
            </a:r>
          </a:p>
          <a:p>
            <a:pPr rtl="0" fontAlgn="t"/>
            <a:r>
              <a:rPr lang="en-US" sz="900" kern="1200" baseline="30000" dirty="0">
                <a:solidFill>
                  <a:schemeClr val="tx1"/>
                </a:solidFill>
                <a:effectLst/>
                <a:latin typeface="Segoe UI Light" pitchFamily="34" charset="0"/>
                <a:ea typeface="+mn-ea"/>
                <a:cs typeface="+mn-cs"/>
              </a:rPr>
              <a:t>1</a:t>
            </a:r>
            <a:r>
              <a:rPr lang="en-US" sz="900" kern="1200" dirty="0">
                <a:solidFill>
                  <a:schemeClr val="tx1"/>
                </a:solidFill>
                <a:effectLst/>
                <a:latin typeface="Segoe UI Light" pitchFamily="34" charset="0"/>
                <a:ea typeface="+mn-ea"/>
                <a:cs typeface="+mn-cs"/>
              </a:rPr>
              <a:t>DXC.technology. “Five keys to improved customer loyalty in travel and transportation.” January 25, 2018: https://blogs.dxc.technology/2018/01/25/five-keys-to-improved-customer-loyalty-in-travel-and-transportation</a:t>
            </a:r>
          </a:p>
          <a:p>
            <a:pPr rtl="0" fontAlgn="t"/>
            <a:r>
              <a:rPr lang="en-US" sz="900" kern="1200" baseline="30000" dirty="0">
                <a:solidFill>
                  <a:schemeClr val="tx1"/>
                </a:solidFill>
                <a:effectLst/>
                <a:latin typeface="Segoe UI Light" pitchFamily="34" charset="0"/>
                <a:ea typeface="+mn-ea"/>
                <a:cs typeface="+mn-cs"/>
              </a:rPr>
              <a:t>2</a:t>
            </a:r>
            <a:r>
              <a:rPr lang="en-US" sz="900" kern="1200" dirty="0">
                <a:solidFill>
                  <a:schemeClr val="tx1"/>
                </a:solidFill>
                <a:effectLst/>
                <a:latin typeface="Segoe UI Light" pitchFamily="34" charset="0"/>
                <a:ea typeface="+mn-ea"/>
                <a:cs typeface="+mn-cs"/>
              </a:rPr>
              <a:t>PwC. “The future of the logistics industry.” 2016: https://www.pwc.nl/nl/assets/documents/pw-shifting-patterns-the-future-of-the-logistics-industry.pdf</a:t>
            </a:r>
          </a:p>
          <a:p>
            <a:pPr rtl="0" fontAlgn="t"/>
            <a:r>
              <a:rPr lang="en-US" sz="900" kern="1200" baseline="30000" dirty="0">
                <a:solidFill>
                  <a:schemeClr val="tx1"/>
                </a:solidFill>
                <a:effectLst/>
                <a:latin typeface="Segoe UI Light" pitchFamily="34" charset="0"/>
                <a:ea typeface="+mn-ea"/>
                <a:cs typeface="+mn-cs"/>
              </a:rPr>
              <a:t>3</a:t>
            </a:r>
            <a:r>
              <a:rPr lang="en-US" sz="900" kern="1200" dirty="0">
                <a:solidFill>
                  <a:schemeClr val="tx1"/>
                </a:solidFill>
                <a:effectLst/>
                <a:latin typeface="Segoe UI Light" pitchFamily="34" charset="0"/>
                <a:ea typeface="+mn-ea"/>
                <a:cs typeface="+mn-cs"/>
              </a:rPr>
              <a:t>Ibid.</a:t>
            </a:r>
          </a:p>
          <a:p>
            <a:pPr rtl="0" fontAlgn="t"/>
            <a:r>
              <a:rPr lang="en-US" sz="900" kern="1200" baseline="30000" dirty="0">
                <a:solidFill>
                  <a:schemeClr val="tx1"/>
                </a:solidFill>
                <a:effectLst/>
                <a:latin typeface="Segoe UI Light" pitchFamily="34" charset="0"/>
                <a:ea typeface="+mn-ea"/>
                <a:cs typeface="+mn-cs"/>
              </a:rPr>
              <a:t>4</a:t>
            </a:r>
            <a:r>
              <a:rPr lang="en-US" sz="900" kern="1200" dirty="0">
                <a:solidFill>
                  <a:schemeClr val="tx1"/>
                </a:solidFill>
                <a:effectLst/>
                <a:latin typeface="Segoe UI Light" pitchFamily="34" charset="0"/>
                <a:ea typeface="+mn-ea"/>
                <a:cs typeface="+mn-cs"/>
              </a:rPr>
              <a:t>Ganguly, </a:t>
            </a:r>
            <a:r>
              <a:rPr lang="en-US" sz="900" kern="1200" dirty="0" err="1">
                <a:solidFill>
                  <a:schemeClr val="tx1"/>
                </a:solidFill>
                <a:effectLst/>
                <a:latin typeface="Segoe UI Light" pitchFamily="34" charset="0"/>
                <a:ea typeface="+mn-ea"/>
                <a:cs typeface="+mn-cs"/>
              </a:rPr>
              <a:t>Saptarshi</a:t>
            </a:r>
            <a:r>
              <a:rPr lang="en-US" sz="900" kern="1200" dirty="0">
                <a:solidFill>
                  <a:schemeClr val="tx1"/>
                </a:solidFill>
                <a:effectLst/>
                <a:latin typeface="Segoe UI Light" pitchFamily="34" charset="0"/>
                <a:ea typeface="+mn-ea"/>
                <a:cs typeface="+mn-cs"/>
              </a:rPr>
              <a:t>, et al. “Digital risk: Transforming risk management for the 2020s.” McKinsey &amp; Company, February 2017: https://www.mckinsey.com/business-functions/risk/our-insights/digital-risk-transforming-risk-management-for-the-2020s</a:t>
            </a:r>
          </a:p>
          <a:p>
            <a:pPr rtl="0" fontAlgn="t"/>
            <a:r>
              <a:rPr lang="en-US" sz="900" kern="1200" baseline="30000" dirty="0">
                <a:solidFill>
                  <a:schemeClr val="tx1"/>
                </a:solidFill>
                <a:effectLst/>
                <a:latin typeface="Segoe UI Light" pitchFamily="34" charset="0"/>
                <a:ea typeface="+mn-ea"/>
                <a:cs typeface="+mn-cs"/>
              </a:rPr>
              <a:t>5</a:t>
            </a:r>
            <a:r>
              <a:rPr lang="en-US" sz="900" kern="1200" dirty="0">
                <a:solidFill>
                  <a:schemeClr val="tx1"/>
                </a:solidFill>
                <a:effectLst/>
                <a:latin typeface="Segoe UI Light" pitchFamily="34" charset="0"/>
                <a:ea typeface="+mn-ea"/>
                <a:cs typeface="+mn-cs"/>
              </a:rPr>
              <a:t>Joerss, Martin, Neuhaus, Florian, and Schroder, Jurgen. “How Customer demands are reshaping last-mile delivery.” McKinsey &amp; Company, October 2016: https://www.mckinsey.com/industries/travel-transport-and-logistics/our-insights/how-customer-demands-are-reshaping-last-mile-delivery</a:t>
            </a:r>
          </a:p>
        </p:txBody>
      </p:sp>
      <p:sp>
        <p:nvSpPr>
          <p:cNvPr id="4" name="Slide Number Placeholder 3"/>
          <p:cNvSpPr>
            <a:spLocks noGrp="1"/>
          </p:cNvSpPr>
          <p:nvPr>
            <p:ph type="sldNum" sz="quarter" idx="10"/>
          </p:nvPr>
        </p:nvSpPr>
        <p:spPr/>
        <p:txBody>
          <a:bodyPr/>
          <a:lstStyle/>
          <a:p>
            <a:fld id="{13329DEA-6433-4493-B9C4-3E0AC755FE5D}" type="slidenum">
              <a:rPr lang="en-US" smtClean="0"/>
              <a:t>2</a:t>
            </a:fld>
            <a:endParaRPr lang="en-US"/>
          </a:p>
        </p:txBody>
      </p:sp>
    </p:spTree>
    <p:extLst>
      <p:ext uri="{BB962C8B-B14F-4D97-AF65-F5344CB8AC3E}">
        <p14:creationId xmlns:p14="http://schemas.microsoft.com/office/powerpoint/2010/main" val="876069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914400" fontAlgn="base">
              <a:spcBef>
                <a:spcPts val="1200"/>
              </a:spcBef>
              <a:spcAft>
                <a:spcPct val="0"/>
              </a:spcAft>
              <a:buClr>
                <a:schemeClr val="bg2">
                  <a:lumMod val="50000"/>
                </a:schemeClr>
              </a:buClr>
              <a:buSzTx/>
              <a:buFont typeface="Wingdings" panose="05000000000000000000" pitchFamily="2" charset="2"/>
              <a:buNone/>
              <a:defRPr/>
            </a:pPr>
            <a:r>
              <a:rPr lang="en-US" sz="1800" b="1" dirty="0">
                <a:solidFill>
                  <a:srgbClr val="0070C0"/>
                </a:solidFill>
                <a:latin typeface="Segoe UI Semilight" panose="020B0402040204020203" pitchFamily="34" charset="0"/>
                <a:cs typeface="Segoe UI Semilight" panose="020B0402040204020203" pitchFamily="34" charset="0"/>
              </a:rPr>
              <a:t>Easily build apps</a:t>
            </a:r>
          </a:p>
          <a:p>
            <a:pPr lvl="1"/>
            <a:r>
              <a:rPr lang="en-US" b="0" dirty="0"/>
              <a:t>Rich canvas-based authoring. Full creative freedom to place controls and craft user experiences with a PowerPoint-like canvas</a:t>
            </a:r>
            <a:br>
              <a:rPr lang="en-US" b="0" dirty="0"/>
            </a:br>
            <a:r>
              <a:rPr lang="en-US" b="0" dirty="0"/>
              <a:t>“True WYSIWYG”: use the app while building it. Creators work with live data and can directly use the app as they work, getting instant feedback that helps build great user experiences faster and more intuitively for business developers.</a:t>
            </a:r>
          </a:p>
          <a:p>
            <a:pPr lvl="1"/>
            <a:r>
              <a:rPr lang="en-US" b="0" dirty="0"/>
              <a:t>Template apps for phone, tablet, and web. Get started quickly with pre-built apps covering common business development scenarios across devices and form factors, ranging from customer service to site inspections. PowerApps automatically connects to data source and imports the schema. The end result is a fully functional app connected to the user’s data. </a:t>
            </a:r>
          </a:p>
          <a:p>
            <a:pPr marL="742950" lvl="2" indent="-285750" defTabSz="914400" fontAlgn="base">
              <a:spcBef>
                <a:spcPts val="1200"/>
              </a:spcBef>
              <a:spcAft>
                <a:spcPct val="0"/>
              </a:spcAft>
              <a:buClr>
                <a:schemeClr val="bg2">
                  <a:lumMod val="50000"/>
                </a:schemeClr>
              </a:buClr>
              <a:buSzTx/>
              <a:buFont typeface="Wingdings" panose="05000000000000000000" pitchFamily="2" charset="2"/>
              <a:buChar char="§"/>
              <a:defRPr/>
            </a:pPr>
            <a:endParaRPr lang="en-US" sz="1800" dirty="0">
              <a:solidFill>
                <a:srgbClr val="0070C0"/>
              </a:solidFill>
              <a:latin typeface="Segoe UI Semilight" panose="020B0402040204020203" pitchFamily="34" charset="0"/>
              <a:cs typeface="Segoe UI Semilight" panose="020B0402040204020203" pitchFamily="34" charset="0"/>
            </a:endParaRPr>
          </a:p>
          <a:p>
            <a:r>
              <a:rPr lang="en-US" b="1" dirty="0"/>
              <a:t>Connect to any data</a:t>
            </a:r>
          </a:p>
          <a:p>
            <a:pPr lvl="1">
              <a:lnSpc>
                <a:spcPct val="150000"/>
              </a:lnSpc>
            </a:pPr>
            <a:r>
              <a:rPr lang="en-US" sz="1200" dirty="0">
                <a:solidFill>
                  <a:srgbClr val="0070C0"/>
                </a:solidFill>
              </a:rPr>
              <a:t>Connect your data with Common Data Service for Apps</a:t>
            </a:r>
          </a:p>
          <a:p>
            <a:pPr lvl="1">
              <a:lnSpc>
                <a:spcPct val="150000"/>
              </a:lnSpc>
            </a:pPr>
            <a:r>
              <a:rPr lang="en-US" sz="1200" dirty="0">
                <a:solidFill>
                  <a:srgbClr val="0070C0"/>
                </a:solidFill>
              </a:rPr>
              <a:t>Built-in connectors to more than 200 systems and services</a:t>
            </a:r>
          </a:p>
          <a:p>
            <a:pPr lvl="1">
              <a:lnSpc>
                <a:spcPct val="150000"/>
              </a:lnSpc>
            </a:pPr>
            <a:r>
              <a:rPr lang="en-US" sz="1200" dirty="0">
                <a:solidFill>
                  <a:srgbClr val="0070C0"/>
                </a:solidFill>
              </a:rPr>
              <a:t>Create custom entities to extend</a:t>
            </a:r>
          </a:p>
          <a:p>
            <a:pPr lvl="1"/>
            <a:r>
              <a:rPr lang="en-US" sz="1200" dirty="0">
                <a:solidFill>
                  <a:srgbClr val="0070C0"/>
                </a:solidFill>
              </a:rPr>
              <a:t>Access data stored on-premises with the data gateway</a:t>
            </a:r>
          </a:p>
          <a:p>
            <a:endParaRPr lang="en-US" dirty="0"/>
          </a:p>
          <a:p>
            <a:r>
              <a:rPr lang="en-US" b="1" dirty="0"/>
              <a:t>Enterprise governance &amp; security</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Unified admin center provides comprehensive management across 1</a:t>
            </a:r>
            <a:r>
              <a:rPr kumimoji="0" lang="en-US" sz="1200" b="0" i="0" u="none" strike="noStrike" kern="0" cap="none" spc="0" normalizeH="0" baseline="30000" noProof="0" dirty="0">
                <a:ln>
                  <a:noFill/>
                </a:ln>
                <a:solidFill>
                  <a:srgbClr val="1A1A1A"/>
                </a:solidFill>
                <a:effectLst/>
                <a:uLnTx/>
                <a:uFillTx/>
                <a:latin typeface="Segoe UI"/>
                <a:ea typeface="+mn-ea"/>
                <a:cs typeface="Arial"/>
              </a:rPr>
              <a:t>st</a:t>
            </a:r>
            <a:r>
              <a:rPr kumimoji="0" lang="en-US" sz="1200" b="0" i="0" u="none" strike="noStrike" kern="0" cap="none" spc="0" normalizeH="0" baseline="0" noProof="0" dirty="0">
                <a:ln>
                  <a:noFill/>
                </a:ln>
                <a:solidFill>
                  <a:srgbClr val="1A1A1A"/>
                </a:solidFill>
                <a:effectLst/>
                <a:uLnTx/>
                <a:uFillTx/>
                <a:latin typeface="Segoe UI"/>
                <a:ea typeface="+mn-ea"/>
                <a:cs typeface="Arial"/>
              </a:rPr>
              <a:t> party, 3</a:t>
            </a:r>
            <a:r>
              <a:rPr kumimoji="0" lang="en-US" sz="1200" b="0" i="0" u="none" strike="noStrike" kern="0" cap="none" spc="0" normalizeH="0" baseline="30000" noProof="0" dirty="0">
                <a:ln>
                  <a:noFill/>
                </a:ln>
                <a:solidFill>
                  <a:srgbClr val="1A1A1A"/>
                </a:solidFill>
                <a:effectLst/>
                <a:uLnTx/>
                <a:uFillTx/>
                <a:latin typeface="Segoe UI"/>
                <a:ea typeface="+mn-ea"/>
                <a:cs typeface="Arial"/>
              </a:rPr>
              <a:t>rd</a:t>
            </a:r>
            <a:r>
              <a:rPr kumimoji="0" lang="en-US" sz="1200" b="0" i="0" u="none" strike="noStrike" kern="0" cap="none" spc="0" normalizeH="0" baseline="0" noProof="0" dirty="0">
                <a:ln>
                  <a:noFill/>
                </a:ln>
                <a:solidFill>
                  <a:srgbClr val="1A1A1A"/>
                </a:solidFill>
                <a:effectLst/>
                <a:uLnTx/>
                <a:uFillTx/>
                <a:latin typeface="Segoe UI"/>
                <a:ea typeface="+mn-ea"/>
                <a:cs typeface="Arial"/>
              </a:rPr>
              <a:t> party and custom apps in an AAD tenant or environment, including DLP, backup, and audit logs</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Compliance with 13+ standards including HIPAA, EU Model Clauses, SOC and GDPR</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Mobile Application Management/Model Device Management via Intune</a:t>
            </a:r>
          </a:p>
          <a:p>
            <a:endParaRPr lang="en-US" dirty="0"/>
          </a:p>
          <a:p>
            <a:r>
              <a:rPr lang="en-US" b="1" dirty="0"/>
              <a:t>Pro-dev extensibility</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Visual Studio plugin, robust Azure integrations, and in-line serverless code amplify pro developer productivity at every step.</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Robust APIs and SDK support. Hook into business processes and actions and pre- and post-processing and interface with client events.</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Custom controls and connectors. Pro </a:t>
            </a:r>
            <a:r>
              <a:rPr kumimoji="0" lang="en-US" sz="1200" b="0" i="0" u="none" strike="noStrike" kern="0" cap="none" spc="0" normalizeH="0" baseline="0" noProof="0" dirty="0" err="1">
                <a:ln>
                  <a:noFill/>
                </a:ln>
                <a:solidFill>
                  <a:srgbClr val="1A1A1A"/>
                </a:solidFill>
                <a:effectLst/>
                <a:uLnTx/>
                <a:uFillTx/>
                <a:latin typeface="Segoe UI"/>
                <a:ea typeface="+mn-ea"/>
                <a:cs typeface="Arial"/>
              </a:rPr>
              <a:t>devs</a:t>
            </a:r>
            <a:r>
              <a:rPr kumimoji="0" lang="en-US" sz="1200" b="0" i="0" u="none" strike="noStrike" kern="0" cap="none" spc="0" normalizeH="0" baseline="0" noProof="0" dirty="0">
                <a:ln>
                  <a:noFill/>
                </a:ln>
                <a:solidFill>
                  <a:srgbClr val="1A1A1A"/>
                </a:solidFill>
                <a:effectLst/>
                <a:uLnTx/>
                <a:uFillTx/>
                <a:latin typeface="Segoe UI"/>
                <a:ea typeface="+mn-ea"/>
                <a:cs typeface="Arial"/>
              </a:rPr>
              <a:t> provide building blocks by bringing their any REST interface or custom UI control</a:t>
            </a:r>
          </a:p>
          <a:p>
            <a:pPr marL="0" marR="0" lvl="0"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endParaRPr kumimoji="0" lang="en-US" sz="1200" b="0" i="0" u="none" strike="noStrike" kern="0" cap="none" spc="0" normalizeH="0" baseline="0" noProof="0" dirty="0">
              <a:ln>
                <a:noFill/>
              </a:ln>
              <a:solidFill>
                <a:srgbClr val="1A1A1A"/>
              </a:solidFill>
              <a:effectLst/>
              <a:uLnTx/>
              <a:uFillTx/>
              <a:latin typeface="Segoe UI"/>
              <a:ea typeface="+mn-ea"/>
              <a:cs typeface="Arial"/>
            </a:endParaRPr>
          </a:p>
          <a:p>
            <a:pPr marL="0" marR="0" lvl="0" indent="0" algn="l" defTabSz="914400"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lang="en-US" sz="1200" b="1" kern="1200" noProof="0" dirty="0">
                <a:solidFill>
                  <a:schemeClr val="tx1"/>
                </a:solidFill>
                <a:latin typeface="+mn-lt"/>
                <a:ea typeface="+mn-ea"/>
                <a:cs typeface="+mn-cs"/>
              </a:rPr>
              <a:t>Integration with Office 365, Azure, Dynamics 365, Power BI, Microsoft Flow</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Tight integrations with SharePoint, Excel, </a:t>
            </a:r>
            <a:r>
              <a:rPr kumimoji="0" lang="en-US" sz="1200" b="0" i="0" u="none" strike="noStrike" kern="0" cap="none" spc="0" normalizeH="0" baseline="0" noProof="0" dirty="0" err="1">
                <a:ln>
                  <a:noFill/>
                </a:ln>
                <a:solidFill>
                  <a:srgbClr val="1A1A1A"/>
                </a:solidFill>
                <a:effectLst/>
                <a:uLnTx/>
                <a:uFillTx/>
                <a:latin typeface="Segoe UI"/>
                <a:ea typeface="+mn-ea"/>
                <a:cs typeface="Arial"/>
              </a:rPr>
              <a:t>Infopath</a:t>
            </a:r>
            <a:r>
              <a:rPr kumimoji="0" lang="en-US" sz="1200" b="0" i="0" u="none" strike="noStrike" kern="0" cap="none" spc="0" normalizeH="0" baseline="0" noProof="0" dirty="0">
                <a:ln>
                  <a:noFill/>
                </a:ln>
                <a:solidFill>
                  <a:srgbClr val="1A1A1A"/>
                </a:solidFill>
                <a:effectLst/>
                <a:uLnTx/>
                <a:uFillTx/>
                <a:latin typeface="Segoe UI"/>
                <a:ea typeface="+mn-ea"/>
                <a:cs typeface="Arial"/>
              </a:rPr>
              <a:t>, Access, Microsoft Teams that enables embedding PowerApps in the context of your productivity apps</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Integration with Microsoft Flow for simple integration SaaS (</a:t>
            </a:r>
            <a:r>
              <a:rPr kumimoji="0" lang="en-US" sz="1200" b="0" i="0" u="none" strike="noStrike" kern="0" cap="none" spc="0" normalizeH="0" baseline="0" noProof="0" dirty="0" err="1">
                <a:ln>
                  <a:noFill/>
                </a:ln>
                <a:solidFill>
                  <a:srgbClr val="1A1A1A"/>
                </a:solidFill>
                <a:effectLst/>
                <a:uLnTx/>
                <a:uFillTx/>
                <a:latin typeface="Segoe UI"/>
                <a:ea typeface="+mn-ea"/>
                <a:cs typeface="Arial"/>
              </a:rPr>
              <a:t>iSaaS</a:t>
            </a:r>
            <a:r>
              <a:rPr kumimoji="0" lang="en-US" sz="1200" b="0" i="0" u="none" strike="noStrike" kern="0" cap="none" spc="0" normalizeH="0" baseline="0" noProof="0" dirty="0">
                <a:ln>
                  <a:noFill/>
                </a:ln>
                <a:solidFill>
                  <a:srgbClr val="1A1A1A"/>
                </a:solidFill>
                <a:effectLst/>
                <a:uLnTx/>
                <a:uFillTx/>
                <a:latin typeface="Segoe UI"/>
                <a:ea typeface="+mn-ea"/>
                <a:cs typeface="Arial"/>
              </a:rPr>
              <a:t>) integrations</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Connection to Azure Functions for more complex external business logic and event based</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Integration with Power BI that enables to embed Power BI dashboards in PowerApps and PowerApps apps in Power BI enabling insight to action scenarios</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endParaRPr kumimoji="0" lang="en-US" sz="1200" b="0" i="0" u="none" strike="noStrike" kern="0" cap="none" spc="0" normalizeH="0" baseline="0" noProof="0" dirty="0">
              <a:ln>
                <a:noFill/>
              </a:ln>
              <a:solidFill>
                <a:srgbClr val="1A1A1A"/>
              </a:solidFill>
              <a:effectLst/>
              <a:uLnTx/>
              <a:uFillTx/>
              <a:latin typeface="Segoe UI"/>
              <a:ea typeface="+mn-ea"/>
              <a:cs typeface="Arial"/>
            </a:endParaRPr>
          </a:p>
          <a:p>
            <a:r>
              <a:rPr lang="en-US" b="0" dirty="0"/>
              <a:t>	</a:t>
            </a:r>
          </a:p>
        </p:txBody>
      </p:sp>
      <p:sp>
        <p:nvSpPr>
          <p:cNvPr id="4" name="Slide Number Placeholder 3"/>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DBF2550-916B-47D8-B3B0-D5DCD326C568}"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53236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96E5DF96-BFB0-4619-894F-DACC4B9EE70B}"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0" i="0" u="none" strike="noStrike" kern="1200" baseline="0">
              <a:solidFill>
                <a:schemeClr val="tx1"/>
              </a:solidFill>
              <a:latin typeface="Segoe UI Light" pitchFamily="34" charset="0"/>
              <a:ea typeface="+mn-ea"/>
              <a:cs typeface="+mn-cs"/>
            </a:endParaRPr>
          </a:p>
        </p:txBody>
      </p:sp>
    </p:spTree>
    <p:extLst>
      <p:ext uri="{BB962C8B-B14F-4D97-AF65-F5344CB8AC3E}">
        <p14:creationId xmlns:p14="http://schemas.microsoft.com/office/powerpoint/2010/main" val="503912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6E5DF96-BFB0-4619-894F-DACC4B9EE70B}"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3CBBCC76-B10E-4A25-A9EE-377395D3A1FC}"/>
              </a:ext>
            </a:extLst>
          </p:cNvPr>
          <p:cNvSpPr>
            <a:spLocks noGrp="1"/>
          </p:cNvSpPr>
          <p:nvPr>
            <p:ph type="body" idx="1"/>
          </p:nvPr>
        </p:nvSpPr>
        <p:spPr/>
        <p:txBody>
          <a:bodyPr/>
          <a:lstStyle/>
          <a:p>
            <a:r>
              <a:rPr lang="en-US" sz="900" b="0" i="0" u="none" strike="noStrike" kern="1200" baseline="0" dirty="0">
                <a:solidFill>
                  <a:schemeClr val="tx1"/>
                </a:solidFill>
                <a:latin typeface="Segoe UI Light" pitchFamily="34" charset="0"/>
                <a:ea typeface="+mn-ea"/>
                <a:cs typeface="+mn-cs"/>
              </a:rPr>
              <a:t>To better understand the benefits, costs, and risks associated with this investment, Forrester interviewed four customers using PowerApps and/or Flow. Interviewees said that by reducing application development time and empowering non-developers to create custom applications and workflows they were able to greatly reduce development costs and streamline business processes. These process improvements delivered business benefits such as reduced time-to-market, better customer service, and increased revenues. </a:t>
            </a:r>
            <a:endParaRPr lang="en-US" dirty="0"/>
          </a:p>
        </p:txBody>
      </p:sp>
    </p:spTree>
    <p:extLst>
      <p:ext uri="{BB962C8B-B14F-4D97-AF65-F5344CB8AC3E}">
        <p14:creationId xmlns:p14="http://schemas.microsoft.com/office/powerpoint/2010/main" val="3440135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a:t>Slide Objective:</a:t>
            </a:r>
          </a:p>
          <a:p>
            <a:endParaRPr lang="en-US" b="1"/>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41510" rtl="0" eaLnBrk="1" fontAlgn="auto" latinLnBrk="0" hangingPunct="1">
              <a:lnSpc>
                <a:spcPct val="100000"/>
              </a:lnSpc>
              <a:spcBef>
                <a:spcPts val="0"/>
              </a:spcBef>
              <a:spcAft>
                <a:spcPts val="0"/>
              </a:spcAft>
              <a:buClrTx/>
              <a:buSzTx/>
              <a:buFontTx/>
              <a:buNone/>
              <a:tabLst/>
              <a:defRPr/>
            </a:pPr>
            <a:fld id="{2E36E8A8-9B62-4C26-A47F-DF9CB005033D}"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151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74656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PowerApps is designed to be a </a:t>
            </a:r>
            <a:r>
              <a:rPr lang="en-US" sz="1200" i="1" kern="1200" dirty="0">
                <a:solidFill>
                  <a:schemeClr val="tx1"/>
                </a:solidFill>
                <a:effectLst/>
                <a:latin typeface="+mn-lt"/>
                <a:ea typeface="+mn-ea"/>
                <a:cs typeface="+mn-cs"/>
              </a:rPr>
              <a:t>no cliffs</a:t>
            </a:r>
            <a:r>
              <a:rPr lang="en-US" sz="1200" kern="1200" dirty="0">
                <a:solidFill>
                  <a:schemeClr val="tx1"/>
                </a:solidFill>
                <a:effectLst/>
                <a:latin typeface="+mn-lt"/>
                <a:ea typeface="+mn-ea"/>
                <a:cs typeface="+mn-cs"/>
              </a:rPr>
              <a:t> application development platform that supports a wide range of apps and use cases, from power users customizing and extending their Office 365 experience and data to developers creating apps that map complex business processes and work with large volumes of data in the Common Data Service for Applications.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PowerApps portfolio of offerings supports this vision with plans that cover all the business needs of an organization: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PowerApps for Office 365 </a:t>
            </a:r>
            <a:r>
              <a:rPr lang="en-US" sz="1200" kern="1200" dirty="0">
                <a:solidFill>
                  <a:schemeClr val="tx1"/>
                </a:solidFill>
                <a:effectLst/>
                <a:latin typeface="+mn-lt"/>
                <a:ea typeface="+mn-ea"/>
                <a:cs typeface="+mn-cs"/>
              </a:rPr>
              <a:t>extends Office 365 productivity scenarios with apps that connect to Office 365, other Microsoft cloud services, and standard data sources—these additional apps operate in the context of Microsoft 365.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PowerApps Plan 1</a:t>
            </a:r>
            <a:r>
              <a:rPr lang="en-US" sz="1200" kern="1200" dirty="0">
                <a:solidFill>
                  <a:schemeClr val="tx1"/>
                </a:solidFill>
                <a:effectLst/>
                <a:latin typeface="+mn-lt"/>
                <a:ea typeface="+mn-ea"/>
                <a:cs typeface="+mn-cs"/>
              </a:rPr>
              <a:t> enables users to create and run more advanced business apps that can connect to all your enterprise data (whether from custom applications, additional 3rd party cloud services, or on-premises) and take advantage of the Common Data Service for Apps to manage and operate business data and add more sophisticated logic to the apps. Plan 1 enables organizations to create rich business apps that operate beyond Microsoft Office 365 and Microsoft clouds.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Power Apps Plan 2</a:t>
            </a:r>
            <a:r>
              <a:rPr lang="en-US" sz="1200" kern="1200" dirty="0">
                <a:solidFill>
                  <a:schemeClr val="tx1"/>
                </a:solidFill>
                <a:effectLst/>
                <a:latin typeface="+mn-lt"/>
                <a:ea typeface="+mn-ea"/>
                <a:cs typeface="+mn-cs"/>
              </a:rPr>
              <a:t> allows organizations to develop apps that address scenarios with more complex business rules, workflows and code plug-ins. Plan 2 apps also provides access to more capabilities and capacity from the Common Data Service for Applications, including the ability to read and write restricted </a:t>
            </a:r>
            <a:r>
              <a:rPr lang="en-US" sz="1200" kern="1200">
                <a:solidFill>
                  <a:schemeClr val="tx1"/>
                </a:solidFill>
                <a:effectLst/>
                <a:latin typeface="+mn-lt"/>
                <a:ea typeface="+mn-ea"/>
                <a:cs typeface="+mn-cs"/>
              </a:rPr>
              <a:t>entities.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AF744-E0F1-4541-8B3B-EF1CA57818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9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80490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3329DEA-6433-4493-B9C4-3E0AC755FE5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48544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Aft>
                <a:spcPts val="600"/>
              </a:spcAft>
              <a:buFont typeface="Arial" panose="020B0604020202020204" pitchFamily="34" charset="0"/>
              <a:buNone/>
            </a:pPr>
            <a:r>
              <a:rPr lang="en-US" sz="900" dirty="0">
                <a:gradFill>
                  <a:gsLst>
                    <a:gs pos="2917">
                      <a:schemeClr val="tx1"/>
                    </a:gs>
                    <a:gs pos="30000">
                      <a:schemeClr val="tx1"/>
                    </a:gs>
                  </a:gsLst>
                  <a:lin ang="5400000" scaled="0"/>
                </a:gradFill>
              </a:rPr>
              <a:t>However, digital gaps exist in today’s functional IT model that create barriers to fully achieving digital transformation in transportation. Current investments in legacy LOB systems across operations, reservations, sales and marketing, and field and ground services to name a few, as well as various ad hoc paper-based, Excel, and Access databases cannot effectively digitize all of your business processes. </a:t>
            </a:r>
          </a:p>
          <a:p>
            <a:pPr marL="0" indent="0">
              <a:lnSpc>
                <a:spcPct val="90000"/>
              </a:lnSpc>
              <a:spcAft>
                <a:spcPts val="600"/>
              </a:spcAft>
              <a:buFont typeface="Arial" panose="020B0604020202020204" pitchFamily="34" charset="0"/>
              <a:buNone/>
            </a:pPr>
            <a:endParaRPr lang="en-US" sz="900" dirty="0">
              <a:gradFill>
                <a:gsLst>
                  <a:gs pos="2917">
                    <a:schemeClr val="tx1"/>
                  </a:gs>
                  <a:gs pos="30000">
                    <a:schemeClr val="tx1"/>
                  </a:gs>
                </a:gsLst>
                <a:lin ang="5400000" scaled="0"/>
              </a:gradFill>
            </a:endParaRPr>
          </a:p>
          <a:p>
            <a:pPr marL="0" indent="0">
              <a:lnSpc>
                <a:spcPct val="90000"/>
              </a:lnSpc>
              <a:spcAft>
                <a:spcPts val="600"/>
              </a:spcAft>
              <a:buFont typeface="Arial" panose="020B0604020202020204" pitchFamily="34" charset="0"/>
              <a:buNone/>
            </a:pPr>
            <a:r>
              <a:rPr lang="en-US" sz="900" dirty="0">
                <a:gradFill>
                  <a:gsLst>
                    <a:gs pos="2917">
                      <a:schemeClr val="tx1"/>
                    </a:gs>
                    <a:gs pos="30000">
                      <a:schemeClr val="tx1"/>
                    </a:gs>
                  </a:gsLst>
                  <a:lin ang="5400000" scaled="0"/>
                </a:gradFill>
              </a:rPr>
              <a:t>In many cases, these systems are inflexible and cannot be easily customized to meet changing business needs. They are also difficult to integrate, maintain, and upgrade. Today, competitive advantage lies not in your systems, but in your IT strategy and capabilities.</a:t>
            </a:r>
          </a:p>
          <a:p>
            <a:pPr marL="0" indent="0">
              <a:lnSpc>
                <a:spcPct val="90000"/>
              </a:lnSpc>
              <a:spcAft>
                <a:spcPts val="600"/>
              </a:spcAft>
              <a:buFont typeface="Arial" panose="020B0604020202020204" pitchFamily="34" charset="0"/>
              <a:buNone/>
            </a:pPr>
            <a:endParaRPr lang="en-US" sz="900" dirty="0">
              <a:gradFill>
                <a:gsLst>
                  <a:gs pos="2917">
                    <a:schemeClr val="tx1"/>
                  </a:gs>
                  <a:gs pos="30000">
                    <a:schemeClr val="tx1"/>
                  </a:gs>
                </a:gsLst>
                <a:lin ang="5400000" scaled="0"/>
              </a:gradFill>
            </a:endParaRPr>
          </a:p>
          <a:p>
            <a:pPr marL="0" indent="0">
              <a:lnSpc>
                <a:spcPct val="90000"/>
              </a:lnSpc>
              <a:spcAft>
                <a:spcPts val="600"/>
              </a:spcAft>
              <a:buFont typeface="Arial" panose="020B0604020202020204" pitchFamily="34" charset="0"/>
              <a:buNone/>
            </a:pPr>
            <a:r>
              <a:rPr lang="en-US" sz="900" dirty="0">
                <a:gradFill>
                  <a:gsLst>
                    <a:gs pos="2917">
                      <a:schemeClr val="tx1"/>
                    </a:gs>
                    <a:gs pos="30000">
                      <a:schemeClr val="tx1"/>
                    </a:gs>
                  </a:gsLst>
                  <a:lin ang="5400000" scaled="0"/>
                </a:gradFill>
              </a:rPr>
              <a:t>Now, let’s look at some common digital gaps in three key areas of transportation: personalized experiences, streamlining execution, and maximizing IT investments and reducing risk.</a:t>
            </a:r>
          </a:p>
          <a:p>
            <a:pPr marL="0" indent="0">
              <a:lnSpc>
                <a:spcPct val="90000"/>
              </a:lnSpc>
              <a:spcAft>
                <a:spcPts val="600"/>
              </a:spcAft>
              <a:buFont typeface="Arial" panose="020B0604020202020204" pitchFamily="34" charset="0"/>
              <a:buNone/>
            </a:pPr>
            <a:endParaRPr lang="en-US" sz="900" dirty="0">
              <a:gradFill>
                <a:gsLst>
                  <a:gs pos="2917">
                    <a:schemeClr val="tx1"/>
                  </a:gs>
                  <a:gs pos="30000">
                    <a:schemeClr val="tx1"/>
                  </a:gs>
                </a:gsLst>
                <a:lin ang="5400000" scaled="0"/>
              </a:gradFill>
            </a:endParaRPr>
          </a:p>
          <a:p>
            <a:pPr marL="0" indent="0">
              <a:lnSpc>
                <a:spcPct val="90000"/>
              </a:lnSpc>
              <a:spcAft>
                <a:spcPts val="600"/>
              </a:spcAft>
              <a:buFont typeface="Arial" panose="020B0604020202020204" pitchFamily="34" charset="0"/>
              <a:buNone/>
            </a:pPr>
            <a:r>
              <a:rPr lang="en-US" sz="900" dirty="0">
                <a:gradFill>
                  <a:gsLst>
                    <a:gs pos="2917">
                      <a:schemeClr val="tx1"/>
                    </a:gs>
                    <a:gs pos="30000">
                      <a:schemeClr val="tx1"/>
                    </a:gs>
                  </a:gsLst>
                  <a:lin ang="5400000" scaled="0"/>
                </a:gradFill>
              </a:rPr>
              <a:t>-------------------------------------</a:t>
            </a:r>
          </a:p>
          <a:p>
            <a:pPr marL="0" indent="0">
              <a:lnSpc>
                <a:spcPct val="90000"/>
              </a:lnSpc>
              <a:spcAft>
                <a:spcPts val="600"/>
              </a:spcAft>
              <a:buFont typeface="Arial" panose="020B0604020202020204" pitchFamily="34" charset="0"/>
              <a:buNone/>
            </a:pPr>
            <a:r>
              <a:rPr lang="en-US" sz="900" dirty="0">
                <a:gradFill>
                  <a:gsLst>
                    <a:gs pos="2917">
                      <a:schemeClr val="tx1"/>
                    </a:gs>
                    <a:gs pos="30000">
                      <a:schemeClr val="tx1"/>
                    </a:gs>
                  </a:gsLst>
                  <a:lin ang="5400000" scaled="0"/>
                </a:gradFill>
              </a:rPr>
              <a:t>Icons credits:</a:t>
            </a:r>
          </a:p>
          <a:p>
            <a:pPr marL="0" indent="0">
              <a:lnSpc>
                <a:spcPct val="90000"/>
              </a:lnSpc>
              <a:spcAft>
                <a:spcPts val="600"/>
              </a:spcAft>
              <a:buFont typeface="Arial" panose="020B0604020202020204" pitchFamily="34" charset="0"/>
              <a:buNone/>
            </a:pPr>
            <a:endParaRPr lang="en-US" sz="900" dirty="0">
              <a:gradFill>
                <a:gsLst>
                  <a:gs pos="2917">
                    <a:schemeClr val="tx1"/>
                  </a:gs>
                  <a:gs pos="30000">
                    <a:schemeClr val="tx1"/>
                  </a:gs>
                </a:gsLst>
                <a:lin ang="5400000" scaled="0"/>
              </a:gradFill>
            </a:endParaRPr>
          </a:p>
          <a:p>
            <a:pPr marL="0" indent="0">
              <a:lnSpc>
                <a:spcPct val="90000"/>
              </a:lnSpc>
              <a:spcAft>
                <a:spcPts val="600"/>
              </a:spcAft>
              <a:buFont typeface="Arial" panose="020B0604020202020204" pitchFamily="34" charset="0"/>
              <a:buNone/>
            </a:pPr>
            <a:r>
              <a:rPr lang="en-US" sz="900" dirty="0">
                <a:gradFill>
                  <a:gsLst>
                    <a:gs pos="2917">
                      <a:schemeClr val="tx1"/>
                    </a:gs>
                    <a:gs pos="30000">
                      <a:schemeClr val="tx1"/>
                    </a:gs>
                  </a:gsLst>
                  <a:lin ang="5400000" scaled="0"/>
                </a:gradFill>
              </a:rPr>
              <a:t>&lt;div&gt;Icons made by &lt;a </a:t>
            </a:r>
            <a:r>
              <a:rPr lang="en-US" sz="900" dirty="0" err="1">
                <a:gradFill>
                  <a:gsLst>
                    <a:gs pos="2917">
                      <a:schemeClr val="tx1"/>
                    </a:gs>
                    <a:gs pos="30000">
                      <a:schemeClr val="tx1"/>
                    </a:gs>
                  </a:gsLst>
                  <a:lin ang="5400000" scaled="0"/>
                </a:gradFill>
              </a:rPr>
              <a:t>href</a:t>
            </a:r>
            <a:r>
              <a:rPr lang="en-US" sz="900" dirty="0">
                <a:gradFill>
                  <a:gsLst>
                    <a:gs pos="2917">
                      <a:schemeClr val="tx1"/>
                    </a:gs>
                    <a:gs pos="30000">
                      <a:schemeClr val="tx1"/>
                    </a:gs>
                  </a:gsLst>
                  <a:lin ang="5400000" scaled="0"/>
                </a:gradFill>
              </a:rPr>
              <a:t>="https://www.flaticon.com/authors/eucalyp" title="</a:t>
            </a:r>
            <a:r>
              <a:rPr lang="en-US" sz="900" dirty="0" err="1">
                <a:gradFill>
                  <a:gsLst>
                    <a:gs pos="2917">
                      <a:schemeClr val="tx1"/>
                    </a:gs>
                    <a:gs pos="30000">
                      <a:schemeClr val="tx1"/>
                    </a:gs>
                  </a:gsLst>
                  <a:lin ang="5400000" scaled="0"/>
                </a:gradFill>
              </a:rPr>
              <a:t>Eucalyp</a:t>
            </a:r>
            <a:r>
              <a:rPr lang="en-US" sz="900" dirty="0">
                <a:gradFill>
                  <a:gsLst>
                    <a:gs pos="2917">
                      <a:schemeClr val="tx1"/>
                    </a:gs>
                    <a:gs pos="30000">
                      <a:schemeClr val="tx1"/>
                    </a:gs>
                  </a:gsLst>
                  <a:lin ang="5400000" scaled="0"/>
                </a:gradFill>
              </a:rPr>
              <a:t>"&gt;</a:t>
            </a:r>
            <a:r>
              <a:rPr lang="en-US" sz="900" dirty="0" err="1">
                <a:gradFill>
                  <a:gsLst>
                    <a:gs pos="2917">
                      <a:schemeClr val="tx1"/>
                    </a:gs>
                    <a:gs pos="30000">
                      <a:schemeClr val="tx1"/>
                    </a:gs>
                  </a:gsLst>
                  <a:lin ang="5400000" scaled="0"/>
                </a:gradFill>
              </a:rPr>
              <a:t>Eucalyp</a:t>
            </a:r>
            <a:r>
              <a:rPr lang="en-US" sz="900" dirty="0">
                <a:gradFill>
                  <a:gsLst>
                    <a:gs pos="2917">
                      <a:schemeClr val="tx1"/>
                    </a:gs>
                    <a:gs pos="30000">
                      <a:schemeClr val="tx1"/>
                    </a:gs>
                  </a:gsLst>
                  <a:lin ang="5400000" scaled="0"/>
                </a:gradFill>
              </a:rPr>
              <a:t>&lt;/a&gt; from &lt;a </a:t>
            </a:r>
            <a:r>
              <a:rPr lang="en-US" sz="900" dirty="0" err="1">
                <a:gradFill>
                  <a:gsLst>
                    <a:gs pos="2917">
                      <a:schemeClr val="tx1"/>
                    </a:gs>
                    <a:gs pos="30000">
                      <a:schemeClr val="tx1"/>
                    </a:gs>
                  </a:gsLst>
                  <a:lin ang="5400000" scaled="0"/>
                </a:gradFill>
              </a:rPr>
              <a:t>href</a:t>
            </a:r>
            <a:r>
              <a:rPr lang="en-US" sz="900" dirty="0">
                <a:gradFill>
                  <a:gsLst>
                    <a:gs pos="2917">
                      <a:schemeClr val="tx1"/>
                    </a:gs>
                    <a:gs pos="30000">
                      <a:schemeClr val="tx1"/>
                    </a:gs>
                  </a:gsLst>
                  <a:lin ang="5400000" scaled="0"/>
                </a:gradFill>
              </a:rPr>
              <a:t>="https://www.flaticon.com/" 			    title="</a:t>
            </a:r>
            <a:r>
              <a:rPr lang="en-US" sz="900" dirty="0" err="1">
                <a:gradFill>
                  <a:gsLst>
                    <a:gs pos="2917">
                      <a:schemeClr val="tx1"/>
                    </a:gs>
                    <a:gs pos="30000">
                      <a:schemeClr val="tx1"/>
                    </a:gs>
                  </a:gsLst>
                  <a:lin ang="5400000" scaled="0"/>
                </a:gradFill>
              </a:rPr>
              <a:t>Flaticon</a:t>
            </a:r>
            <a:r>
              <a:rPr lang="en-US" sz="900" dirty="0">
                <a:gradFill>
                  <a:gsLst>
                    <a:gs pos="2917">
                      <a:schemeClr val="tx1"/>
                    </a:gs>
                    <a:gs pos="30000">
                      <a:schemeClr val="tx1"/>
                    </a:gs>
                  </a:gsLst>
                  <a:lin ang="5400000" scaled="0"/>
                </a:gradFill>
              </a:rPr>
              <a:t>"&gt;www.flaticon.com&lt;/a&gt; is licensed by &lt;a </a:t>
            </a:r>
            <a:r>
              <a:rPr lang="en-US" sz="900" dirty="0" err="1">
                <a:gradFill>
                  <a:gsLst>
                    <a:gs pos="2917">
                      <a:schemeClr val="tx1"/>
                    </a:gs>
                    <a:gs pos="30000">
                      <a:schemeClr val="tx1"/>
                    </a:gs>
                  </a:gsLst>
                  <a:lin ang="5400000" scaled="0"/>
                </a:gradFill>
              </a:rPr>
              <a:t>href</a:t>
            </a:r>
            <a:r>
              <a:rPr lang="en-US" sz="900" dirty="0">
                <a:gradFill>
                  <a:gsLst>
                    <a:gs pos="2917">
                      <a:schemeClr val="tx1"/>
                    </a:gs>
                    <a:gs pos="30000">
                      <a:schemeClr val="tx1"/>
                    </a:gs>
                  </a:gsLst>
                  <a:lin ang="5400000" scaled="0"/>
                </a:gradFill>
              </a:rPr>
              <a:t>="http://creativecommons.org/licenses/by/3.0/" 			    title="Creative Commons BY 3.0" target="_blank"&gt;CC 3.0 BY&lt;/a&gt;&lt;/div&gt;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755821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effectLst/>
                <a:latin typeface="Segoe UI Light" pitchFamily="34" charset="0"/>
                <a:ea typeface="+mn-ea"/>
                <a:cs typeface="+mn-cs"/>
              </a:rPr>
              <a:t>The first gap is in being able to provide personalized experiences to customers. Core systems and applications are disconnected and don’t provide staff with a single complete view of the customer. In many cases, employees find it easier to use paper-based workflows and processes in the short-term, but this workaround is inefficient, can’t scale, doesn’t provide a complete view, and creates a poor impression for the customer. This lack of integration keeps valuable information out of the hands of your employees that are directly interacting with your customers. For example, an airline might be unable to quickly and easily identify top clients to ensure a personalized VIP experience. Likewise, slow processes and duplication of effort can create an overall poor customer experience.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3963915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900" kern="1200" dirty="0">
                <a:solidFill>
                  <a:schemeClr val="tx1"/>
                </a:solidFill>
                <a:effectLst/>
                <a:latin typeface="Segoe UI Light" pitchFamily="34" charset="0"/>
                <a:ea typeface="+mn-ea"/>
                <a:cs typeface="+mn-cs"/>
              </a:rPr>
              <a:t>Another common gap exists in streamlining execution. Manual processes that are paper-based are slow, error-prone, and reduce productivity. Organizations that have implemented digital processes are able to differentiate their business in key ways to provide personalized service for their customers. </a:t>
            </a:r>
            <a:endParaRPr lang="en-US" sz="900" b="0" i="0" u="none" strike="noStrike" kern="1200" baseline="0" dirty="0">
              <a:solidFill>
                <a:schemeClr val="tx1"/>
              </a:solidFill>
              <a:latin typeface="Segoe UI Light" pitchFamily="34" charset="0"/>
              <a:ea typeface="+mn-ea"/>
              <a:cs typeface="+mn-cs"/>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1528888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Finally, managing risk is a critical digital gap that commonly exists for many transportation and logistics organizations today. Keeping up with complex regulations and compliance requirements is challenging. The European Union’s General Data Protection Regulation (GDPR) is one example that mandates changes to the way businesses around the world process, store, and handle the personal information of EU citizens, regardless of where they are located. Beyond the regulatory landscape, simply managing operational risk is an ongoing challenge. Safety issues are often reported verbally or using ad hoc paper processes, which slow the response and increase the organization’s risk exposure over time. Critical alerts and notifications that aren’t automatically escalated or distributed in real-time are another example of operational risk in the transportation and logistics industry that needs to be addressed effectively through digital transformation.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2325569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defTabSz="914367" rtl="0" eaLnBrk="1" latinLnBrk="0" hangingPunct="1">
              <a:lnSpc>
                <a:spcPct val="90000"/>
              </a:lnSpc>
              <a:spcBef>
                <a:spcPts val="400"/>
              </a:spcBef>
              <a:buFont typeface="Arial" panose="020B0604020202020204" pitchFamily="34" charset="0"/>
              <a:buNone/>
            </a:pPr>
            <a:r>
              <a:rPr lang="en-US"/>
              <a:t>To close these digital gaps and enable real digital transformation in transportation, the traditional business and IT collaboration model needs to evolve. </a:t>
            </a:r>
          </a:p>
          <a:p>
            <a:pPr marL="0" lvl="0" indent="0" algn="l" defTabSz="914367" rtl="0" eaLnBrk="1" latinLnBrk="0" hangingPunct="1">
              <a:lnSpc>
                <a:spcPct val="90000"/>
              </a:lnSpc>
              <a:spcBef>
                <a:spcPts val="400"/>
              </a:spcBef>
              <a:buFont typeface="Arial" panose="020B0604020202020204" pitchFamily="34" charset="0"/>
              <a:buNone/>
            </a:pPr>
            <a:endParaRPr lang="en-US"/>
          </a:p>
          <a:p>
            <a:pPr marL="0" lvl="0" indent="0" algn="l" defTabSz="914367" rtl="0" eaLnBrk="1" latinLnBrk="0" hangingPunct="1">
              <a:lnSpc>
                <a:spcPct val="90000"/>
              </a:lnSpc>
              <a:spcBef>
                <a:spcPts val="400"/>
              </a:spcBef>
              <a:buFont typeface="Arial" panose="020B0604020202020204" pitchFamily="34" charset="0"/>
              <a:buNone/>
            </a:pPr>
            <a:r>
              <a:rPr lang="en-US"/>
              <a:t>From the perspective of the business, the people that are closest to the issues and have the best understanding of process improvement opportunities – including line of business users, Firstline Workers, and other customer-facing employees - should be empowered to solve business problems and challenges themselves. The key to increasing productivity is agility, but business users can’t easily get access to data in siloed operational technology and other backend IT systems. While data and security are recognized as important issues for the business, so are flexibility and timeliness.</a:t>
            </a:r>
          </a:p>
          <a:p>
            <a:pPr marL="0" lvl="0" indent="0" algn="l" defTabSz="914367" rtl="0" eaLnBrk="1" latinLnBrk="0" hangingPunct="1">
              <a:lnSpc>
                <a:spcPct val="90000"/>
              </a:lnSpc>
              <a:spcBef>
                <a:spcPts val="400"/>
              </a:spcBef>
              <a:buFont typeface="Arial" panose="020B0604020202020204" pitchFamily="34" charset="0"/>
              <a:buNone/>
            </a:pPr>
            <a:endParaRPr lang="en-US"/>
          </a:p>
          <a:p>
            <a:pPr marL="0" lvl="0" indent="0" algn="l" defTabSz="914367" rtl="0" eaLnBrk="1" latinLnBrk="0" hangingPunct="1">
              <a:lnSpc>
                <a:spcPct val="90000"/>
              </a:lnSpc>
              <a:spcBef>
                <a:spcPts val="400"/>
              </a:spcBef>
              <a:buFont typeface="Arial" panose="020B0604020202020204" pitchFamily="34" charset="0"/>
              <a:buNone/>
            </a:pPr>
            <a:r>
              <a:rPr lang="en-US"/>
              <a:t>From the IT perspective, finding opportunities to partner with operations more often would be ideal, but the day-to-day IT workload is a limiting factor. There is a seemingly perpetual shortage of application developers in the workforce available to build and integrate custom business solutions. The fast pace of the business requires greater flexibility but integrating disparate systems and data sources is always challenging. Finally, security and compliance are critical issues for the business and IT, as a single security incident or compliance violation could shut the business down.</a:t>
            </a: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13403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400"/>
              </a:spcBef>
              <a:spcAft>
                <a:spcPts val="340"/>
              </a:spcAft>
              <a:buClrTx/>
              <a:buSzTx/>
              <a:buFont typeface="Arial" panose="020B0604020202020204" pitchFamily="34" charset="0"/>
              <a:buNone/>
              <a:tabLst/>
              <a:defRPr/>
            </a:pPr>
            <a:r>
              <a:rPr lang="en-US" dirty="0"/>
              <a:t>The key to evolving the business and IT collaboration model is to bring application development to the masses by empowering your business experts to create the apps they need to solve workflow and process challenges themselves, while enabling IT to securely maintain and control access to sensitive data and appropriately govern business apps, while also reducing the application development backlog.</a:t>
            </a:r>
          </a:p>
          <a:p>
            <a:pPr marL="0" lvl="0" indent="0" algn="l" defTabSz="914367" rtl="0" eaLnBrk="1" latinLnBrk="0" hangingPunct="1">
              <a:lnSpc>
                <a:spcPct val="90000"/>
              </a:lnSpc>
              <a:spcBef>
                <a:spcPts val="400"/>
              </a:spcBef>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0376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a low-code, no-code platform, you can reduce the time and cost associated with developing custom business applications, drive systems-of-record to a single view in order to simplify your business processes and remove data silos in your organization and enrich your apps by connecting them to your most critical business data and automate your business processes.</a:t>
            </a:r>
          </a:p>
          <a:p>
            <a:endParaRPr lang="en-US"/>
          </a:p>
          <a:p>
            <a:r>
              <a:rPr lang="en-US"/>
              <a:t>Now, let’s take a look at some real-world customer success stories…</a:t>
            </a:r>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D4F38C9A-47B1-4C1B-BC8F-E2D495F6A1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695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Master" Target="../slideMasters/slideMaster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jp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42.emf"/><Relationship Id="rId4" Type="http://schemas.openxmlformats.org/officeDocument/2006/relationships/oleObject" Target="../embeddings/oleObject1.bin"/></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6.xml"/><Relationship Id="rId4" Type="http://schemas.openxmlformats.org/officeDocument/2006/relationships/image" Target="../media/image9.jp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6.xml"/><Relationship Id="rId4" Type="http://schemas.openxmlformats.org/officeDocument/2006/relationships/image" Target="../media/image15.jpg"/></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Master" Target="../slideMasters/slideMaster7.xml"/><Relationship Id="rId4" Type="http://schemas.openxmlformats.org/officeDocument/2006/relationships/image" Target="../media/image47.emf"/></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0.jpeg"/><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54.jpg"/><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9.xml"/><Relationship Id="rId4" Type="http://schemas.openxmlformats.org/officeDocument/2006/relationships/image" Target="../media/image9.jpg"/></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9.xml"/><Relationship Id="rId4" Type="http://schemas.openxmlformats.org/officeDocument/2006/relationships/image" Target="../media/image15.jpg"/></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0.xml"/><Relationship Id="rId4" Type="http://schemas.openxmlformats.org/officeDocument/2006/relationships/image" Target="../media/image9.jpg"/></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10.xml"/><Relationship Id="rId4" Type="http://schemas.openxmlformats.org/officeDocument/2006/relationships/image" Target="../media/image15.jpg"/></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jp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1.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5.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14946" y="3090314"/>
            <a:ext cx="9823498" cy="1828800"/>
          </a:xfrm>
          <a:noFill/>
        </p:spPr>
        <p:txBody>
          <a:bodyPr lIns="0" tIns="0" rIns="0" bIns="182880" anchor="b" anchorCtr="0"/>
          <a:lstStyle>
            <a:lvl1pPr>
              <a:defRPr sz="4800" strike="noStrike" spc="-50" baseline="0">
                <a:solidFill>
                  <a:schemeClr val="tx2"/>
                </a:solidFill>
              </a:defRPr>
            </a:lvl1pPr>
          </a:lstStyle>
          <a:p>
            <a:r>
              <a:rPr lang="en-US"/>
              <a:t>Microsoft 365</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74162" y="4944165"/>
            <a:ext cx="9795376" cy="760208"/>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spTree>
    <p:extLst>
      <p:ext uri="{BB962C8B-B14F-4D97-AF65-F5344CB8AC3E}">
        <p14:creationId xmlns:p14="http://schemas.microsoft.com/office/powerpoint/2010/main" val="29037607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81" y="1631570"/>
            <a:ext cx="3681793" cy="3161094"/>
          </a:xfrm>
          <a:blipFill>
            <a:blip r:embed="rId2"/>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6263" y="1631570"/>
            <a:ext cx="3681793" cy="3161094"/>
          </a:xfrm>
          <a:blipFill>
            <a:blip r:embed="rId3"/>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7388" y="1631568"/>
            <a:ext cx="3681793" cy="3161095"/>
          </a:xfrm>
          <a:blipFill>
            <a:blip r:embed="rId4"/>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943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a:t>
            </a:r>
          </a:p>
        </p:txBody>
      </p:sp>
    </p:spTree>
    <p:extLst>
      <p:ext uri="{BB962C8B-B14F-4D97-AF65-F5344CB8AC3E}">
        <p14:creationId xmlns:p14="http://schemas.microsoft.com/office/powerpoint/2010/main" val="266995485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1891608"/>
          </a:xfrm>
        </p:spPr>
        <p:txBody>
          <a:bodyPr>
            <a:spAutoFit/>
          </a:bodyPr>
          <a:lstStyle>
            <a:lvl1pPr>
              <a:defRPr sz="359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737104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1891608"/>
          </a:xfrm>
        </p:spPr>
        <p:txBody>
          <a:bodyPr>
            <a:spAutoFit/>
          </a:bodyPr>
          <a:lstStyle>
            <a:lvl1pPr>
              <a:defRPr sz="35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606144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05330"/>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05330"/>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993602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05330"/>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05330"/>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83175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17625"/>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17625"/>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69272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17625"/>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17625"/>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47243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834AD578-7835-4677-B4A0-E7EBE31E6CBE}"/>
              </a:ext>
            </a:extLst>
          </p:cNvPr>
          <p:cNvSpPr>
            <a:spLocks noGrp="1"/>
          </p:cNvSpPr>
          <p:nvPr>
            <p:ph type="sldNum" sz="quarter" idx="10"/>
          </p:nvPr>
        </p:nvSpPr>
        <p:spPr/>
        <p:txBody>
          <a:bodyPr/>
          <a:lstStyle/>
          <a:p>
            <a:fld id="{FE0CDD28-ECB8-48A8-A396-B720C5432FDB}" type="slidenum">
              <a:rPr lang="en-IN" smtClean="0"/>
              <a:pPr/>
              <a:t>‹Nº›</a:t>
            </a:fld>
            <a:endParaRPr lang="en-IN"/>
          </a:p>
        </p:txBody>
      </p:sp>
      <p:sp>
        <p:nvSpPr>
          <p:cNvPr id="3" name="Footer Placeholder 2">
            <a:extLst>
              <a:ext uri="{FF2B5EF4-FFF2-40B4-BE49-F238E27FC236}">
                <a16:creationId xmlns:a16="http://schemas.microsoft.com/office/drawing/2014/main" id="{600245AA-5C10-43F1-AE73-CA2FF686885C}"/>
              </a:ext>
            </a:extLst>
          </p:cNvPr>
          <p:cNvSpPr>
            <a:spLocks noGrp="1"/>
          </p:cNvSpPr>
          <p:nvPr>
            <p:ph type="ftr" sz="quarter" idx="11"/>
          </p:nvPr>
        </p:nvSpPr>
        <p:spPr/>
        <p:txBody>
          <a:bodyPr/>
          <a:lstStyle/>
          <a:p>
            <a:r>
              <a:rPr lang="en-IN"/>
              <a:t>Microsoft Confidential—Internal Only</a:t>
            </a:r>
          </a:p>
        </p:txBody>
      </p:sp>
    </p:spTree>
    <p:extLst>
      <p:ext uri="{BB962C8B-B14F-4D97-AF65-F5344CB8AC3E}">
        <p14:creationId xmlns:p14="http://schemas.microsoft.com/office/powerpoint/2010/main" val="383294664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5"/>
            <a:ext cx="11889564" cy="714819"/>
          </a:xfrm>
        </p:spPr>
        <p:txBody>
          <a:bodyPr/>
          <a:lstStyle/>
          <a:p>
            <a:r>
              <a:rPr lang="en-US"/>
              <a:t>Click to edit Master title style</a:t>
            </a:r>
          </a:p>
        </p:txBody>
      </p:sp>
      <p:sp>
        <p:nvSpPr>
          <p:cNvPr id="7" name="Text Placeholder 6"/>
          <p:cNvSpPr>
            <a:spLocks noGrp="1"/>
          </p:cNvSpPr>
          <p:nvPr>
            <p:ph type="body" sz="quarter" idx="10"/>
          </p:nvPr>
        </p:nvSpPr>
        <p:spPr>
          <a:xfrm>
            <a:off x="275417" y="1010095"/>
            <a:ext cx="11888787" cy="527358"/>
          </a:xfrm>
        </p:spPr>
        <p:txBody>
          <a:bodyPr/>
          <a:lstStyle>
            <a:lvl1pPr marL="0" indent="0" algn="l" defTabSz="932563" rtl="0" eaLnBrk="1" latinLnBrk="0" hangingPunct="1">
              <a:lnSpc>
                <a:spcPct val="90000"/>
              </a:lnSpc>
              <a:spcBef>
                <a:spcPct val="0"/>
              </a:spcBef>
              <a:buNone/>
              <a:defRPr lang="en-US" sz="2448" b="0" kern="1200" cap="none" spc="-102" baseline="0" dirty="0" smtClean="0">
                <a:ln w="3175">
                  <a:noFill/>
                </a:ln>
                <a:solidFill>
                  <a:schemeClr val="tx1"/>
                </a:solidFill>
                <a:effectLst/>
                <a:latin typeface="+mj-lt"/>
                <a:ea typeface="+mn-ea"/>
                <a:cs typeface="Segoe UI" pitchFamily="34" charset="0"/>
              </a:defRPr>
            </a:lvl1pPr>
            <a:lvl2pPr marL="0" indent="0" algn="l" defTabSz="932563" rtl="0" eaLnBrk="1" latinLnBrk="0" hangingPunct="1">
              <a:lnSpc>
                <a:spcPct val="90000"/>
              </a:lnSpc>
              <a:spcBef>
                <a:spcPct val="0"/>
              </a:spcBef>
              <a:buNone/>
              <a:defRPr lang="en-US" sz="2400" b="0" kern="1200" cap="none" spc="-102" baseline="0" dirty="0" smtClean="0">
                <a:ln w="3175">
                  <a:noFill/>
                </a:ln>
                <a:solidFill>
                  <a:schemeClr val="bg2"/>
                </a:solidFill>
                <a:effectLst/>
                <a:latin typeface="+mj-lt"/>
                <a:ea typeface="+mn-ea"/>
                <a:cs typeface="Segoe UI" pitchFamily="34" charset="0"/>
              </a:defRPr>
            </a:lvl2pPr>
            <a:lvl3pPr marL="0" indent="0" algn="l" defTabSz="932563" rtl="0" eaLnBrk="1" latinLnBrk="0" hangingPunct="1">
              <a:lnSpc>
                <a:spcPct val="90000"/>
              </a:lnSpc>
              <a:spcBef>
                <a:spcPct val="0"/>
              </a:spcBef>
              <a:buNone/>
              <a:defRPr lang="en-US" sz="2400" b="0" kern="1200" cap="none" spc="-102" baseline="0" dirty="0" smtClean="0">
                <a:ln w="3175">
                  <a:noFill/>
                </a:ln>
                <a:solidFill>
                  <a:schemeClr val="bg2"/>
                </a:solidFill>
                <a:effectLst/>
                <a:latin typeface="+mj-lt"/>
                <a:ea typeface="+mn-ea"/>
                <a:cs typeface="Segoe UI" pitchFamily="34" charset="0"/>
              </a:defRPr>
            </a:lvl3pPr>
            <a:lvl4pPr marL="0" indent="0" algn="l" defTabSz="932563" rtl="0" eaLnBrk="1" latinLnBrk="0" hangingPunct="1">
              <a:lnSpc>
                <a:spcPct val="90000"/>
              </a:lnSpc>
              <a:spcBef>
                <a:spcPct val="0"/>
              </a:spcBef>
              <a:buNone/>
              <a:defRPr lang="en-US" sz="2400" b="0" kern="1200" cap="none" spc="-102" baseline="0" dirty="0" smtClean="0">
                <a:ln w="3175">
                  <a:noFill/>
                </a:ln>
                <a:solidFill>
                  <a:schemeClr val="bg2"/>
                </a:solidFill>
                <a:effectLst/>
                <a:latin typeface="+mj-lt"/>
                <a:ea typeface="+mn-ea"/>
                <a:cs typeface="Segoe UI" pitchFamily="34" charset="0"/>
              </a:defRPr>
            </a:lvl4pPr>
            <a:lvl5pPr marL="0" indent="0" algn="l" defTabSz="932563" rtl="0" eaLnBrk="1" latinLnBrk="0" hangingPunct="1">
              <a:lnSpc>
                <a:spcPct val="90000"/>
              </a:lnSpc>
              <a:spcBef>
                <a:spcPct val="0"/>
              </a:spcBef>
              <a:buNone/>
              <a:defRPr lang="en-US" sz="2400" b="0" kern="1200" cap="none" spc="-102" baseline="0" dirty="0" smtClean="0">
                <a:ln w="3175">
                  <a:noFill/>
                </a:ln>
                <a:solidFill>
                  <a:schemeClr val="bg2"/>
                </a:solidFill>
                <a:effectLst/>
                <a:latin typeface="+mj-lt"/>
                <a:ea typeface="+mn-ea"/>
                <a:cs typeface="Segoe UI" pitchFamily="34" charset="0"/>
              </a:defRPr>
            </a:lvl5pPr>
          </a:lstStyle>
          <a:p>
            <a:pPr lvl="0"/>
            <a:r>
              <a:rPr lang="en-US"/>
              <a:t>Edit Master text styles</a:t>
            </a:r>
          </a:p>
        </p:txBody>
      </p:sp>
      <p:sp>
        <p:nvSpPr>
          <p:cNvPr id="3" name="Footer Placeholder 2">
            <a:extLst>
              <a:ext uri="{FF2B5EF4-FFF2-40B4-BE49-F238E27FC236}">
                <a16:creationId xmlns:a16="http://schemas.microsoft.com/office/drawing/2014/main" id="{AA5C625E-4B19-4E2C-89F4-8B1B685A54AC}"/>
              </a:ext>
            </a:extLst>
          </p:cNvPr>
          <p:cNvSpPr>
            <a:spLocks noGrp="1"/>
          </p:cNvSpPr>
          <p:nvPr>
            <p:ph type="ftr" sz="quarter" idx="11"/>
          </p:nvPr>
        </p:nvSpPr>
        <p:spPr/>
        <p:txBody>
          <a:bodyPr/>
          <a:lstStyle/>
          <a:p>
            <a:r>
              <a:rPr lang="en-IN"/>
              <a:t>Microsoft Confidential—Internal Only</a:t>
            </a:r>
          </a:p>
        </p:txBody>
      </p:sp>
      <p:sp>
        <p:nvSpPr>
          <p:cNvPr id="4" name="Slide Number Placeholder 3">
            <a:extLst>
              <a:ext uri="{FF2B5EF4-FFF2-40B4-BE49-F238E27FC236}">
                <a16:creationId xmlns:a16="http://schemas.microsoft.com/office/drawing/2014/main" id="{9ADD882A-21A5-4B38-8B2C-7709EC6A33AE}"/>
              </a:ext>
            </a:extLst>
          </p:cNvPr>
          <p:cNvSpPr>
            <a:spLocks noGrp="1"/>
          </p:cNvSpPr>
          <p:nvPr>
            <p:ph type="sldNum" sz="quarter" idx="12"/>
          </p:nvPr>
        </p:nvSpPr>
        <p:spPr/>
        <p:txBody>
          <a:bodyPr/>
          <a:lstStyle/>
          <a:p>
            <a:fld id="{FE0CDD28-ECB8-48A8-A396-B720C5432FDB}" type="slidenum">
              <a:rPr lang="en-IN" smtClean="0"/>
              <a:pPr/>
              <a:t>‹Nº›</a:t>
            </a:fld>
            <a:endParaRPr lang="en-IN"/>
          </a:p>
        </p:txBody>
      </p:sp>
    </p:spTree>
    <p:extLst>
      <p:ext uri="{BB962C8B-B14F-4D97-AF65-F5344CB8AC3E}">
        <p14:creationId xmlns:p14="http://schemas.microsoft.com/office/powerpoint/2010/main" val="2831887054"/>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b" anchorCtr="0"/>
          <a:lstStyle>
            <a:lvl1pPr>
              <a:defRPr sz="7343"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9" y="3954464"/>
            <a:ext cx="10058401" cy="1829593"/>
          </a:xfrm>
          <a:noFill/>
        </p:spPr>
        <p:txBody>
          <a:bodyPr lIns="182880" tIns="146304" rIns="182880" bIns="146304">
            <a:noAutofit/>
          </a:bodyPr>
          <a:lstStyle>
            <a:lvl1pPr marL="0" indent="0">
              <a:spcBef>
                <a:spcPts val="0"/>
              </a:spcBef>
              <a:buNone/>
              <a:defRPr sz="3672"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5048443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lang="en-US" sz="7343"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467479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201863"/>
            <a:ext cx="1727200" cy="913689"/>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283410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89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7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201863"/>
            <a:ext cx="1727200" cy="913689"/>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899" y="2201863"/>
            <a:ext cx="1727200" cy="913689"/>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79" y="2201863"/>
            <a:ext cx="1727200" cy="913689"/>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201863"/>
            <a:ext cx="1727200" cy="913689"/>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201863"/>
            <a:ext cx="1727200" cy="913689"/>
          </a:xfrm>
        </p:spPr>
        <p:txBody>
          <a:bodyPr>
            <a:noAutofit/>
          </a:bodyPr>
          <a:lstStyle>
            <a:lvl1pPr marL="0" indent="0">
              <a:buNone/>
              <a:defRPr sz="2000"/>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139"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728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943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4763"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2625"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953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D1E264F7-E90B-4222-997C-DD161317F4D9}"/>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453069778"/>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2"/>
            <a:ext cx="11887200" cy="1205390"/>
          </a:xfrm>
          <a:noFill/>
        </p:spPr>
        <p:txBody>
          <a:bodyPr tIns="91440" bIns="91440" anchor="t" anchorCtr="0">
            <a:spAutoFit/>
          </a:bodyPr>
          <a:lstStyle>
            <a:lvl1pPr>
              <a:defRPr sz="7343"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331349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2"/>
            <a:ext cx="11887200" cy="1205390"/>
          </a:xfrm>
          <a:noFill/>
        </p:spPr>
        <p:txBody>
          <a:bodyPr tIns="91440" bIns="91440" anchor="t" anchorCtr="0">
            <a:spAutoFit/>
          </a:bodyPr>
          <a:lstStyle>
            <a:lvl1pPr>
              <a:defRPr sz="7343"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17096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2"/>
            <a:ext cx="11887200" cy="1205390"/>
          </a:xfrm>
          <a:noFill/>
        </p:spPr>
        <p:txBody>
          <a:bodyPr tIns="91440" bIns="91440" anchor="t" anchorCtr="0">
            <a:spAutoFit/>
          </a:bodyPr>
          <a:lstStyle>
            <a:lvl1pPr>
              <a:defRPr sz="7343"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3280298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557063-57C4-4CAB-8938-427B48E8B49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298050" y="3497264"/>
            <a:ext cx="4145492" cy="3497264"/>
          </a:xfrm>
          <a:custGeom>
            <a:avLst/>
            <a:gdLst>
              <a:gd name="connsiteX0" fmla="*/ 0 w 5960534"/>
              <a:gd name="connsiteY0" fmla="*/ 0 h 5029201"/>
              <a:gd name="connsiteX1" fmla="*/ 5960534 w 5960534"/>
              <a:gd name="connsiteY1" fmla="*/ 0 h 5029201"/>
              <a:gd name="connsiteX2" fmla="*/ 5960534 w 5960534"/>
              <a:gd name="connsiteY2" fmla="*/ 5029201 h 5029201"/>
              <a:gd name="connsiteX3" fmla="*/ 0 w 5960534"/>
              <a:gd name="connsiteY3" fmla="*/ 5029201 h 5029201"/>
            </a:gdLst>
            <a:ahLst/>
            <a:cxnLst>
              <a:cxn ang="0">
                <a:pos x="connsiteX0" y="connsiteY0"/>
              </a:cxn>
              <a:cxn ang="0">
                <a:pos x="connsiteX1" y="connsiteY1"/>
              </a:cxn>
              <a:cxn ang="0">
                <a:pos x="connsiteX2" y="connsiteY2"/>
              </a:cxn>
              <a:cxn ang="0">
                <a:pos x="connsiteX3" y="connsiteY3"/>
              </a:cxn>
            </a:cxnLst>
            <a:rect l="l" t="t" r="r" b="b"/>
            <a:pathLst>
              <a:path w="5960534" h="5029201">
                <a:moveTo>
                  <a:pt x="0" y="0"/>
                </a:moveTo>
                <a:lnTo>
                  <a:pt x="5960534" y="0"/>
                </a:lnTo>
                <a:lnTo>
                  <a:pt x="5960534" y="5029201"/>
                </a:lnTo>
                <a:lnTo>
                  <a:pt x="0" y="5029201"/>
                </a:lnTo>
                <a:close/>
              </a:path>
            </a:pathLst>
          </a:custGeom>
        </p:spPr>
      </p:pic>
      <p:pic>
        <p:nvPicPr>
          <p:cNvPr id="3" name="Picture 2">
            <a:extLst>
              <a:ext uri="{FF2B5EF4-FFF2-40B4-BE49-F238E27FC236}">
                <a16:creationId xmlns:a16="http://schemas.microsoft.com/office/drawing/2014/main" id="{12FA296E-F009-4AFC-81E6-D4BB5CF3E1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47"/>
          <a:stretch/>
        </p:blipFill>
        <p:spPr>
          <a:xfrm>
            <a:off x="7066" y="0"/>
            <a:ext cx="4145492" cy="3497263"/>
          </a:xfrm>
          <a:custGeom>
            <a:avLst/>
            <a:gdLst>
              <a:gd name="connsiteX0" fmla="*/ 0 w 5960534"/>
              <a:gd name="connsiteY0" fmla="*/ 0 h 5029200"/>
              <a:gd name="connsiteX1" fmla="*/ 5960534 w 5960534"/>
              <a:gd name="connsiteY1" fmla="*/ 0 h 5029200"/>
              <a:gd name="connsiteX2" fmla="*/ 5960534 w 5960534"/>
              <a:gd name="connsiteY2" fmla="*/ 5029200 h 5029200"/>
              <a:gd name="connsiteX3" fmla="*/ 0 w 5960534"/>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5960534" h="5029200">
                <a:moveTo>
                  <a:pt x="0" y="0"/>
                </a:moveTo>
                <a:lnTo>
                  <a:pt x="5960534" y="0"/>
                </a:lnTo>
                <a:lnTo>
                  <a:pt x="5960534" y="5029200"/>
                </a:lnTo>
                <a:lnTo>
                  <a:pt x="0" y="5029200"/>
                </a:lnTo>
                <a:close/>
              </a:path>
            </a:pathLst>
          </a:custGeom>
        </p:spPr>
      </p:pic>
      <p:pic>
        <p:nvPicPr>
          <p:cNvPr id="4" name="Picture 3">
            <a:extLst>
              <a:ext uri="{FF2B5EF4-FFF2-40B4-BE49-F238E27FC236}">
                <a16:creationId xmlns:a16="http://schemas.microsoft.com/office/drawing/2014/main" id="{83BF5465-0B3F-4FEB-9716-E80C2783EBC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152557" y="1576"/>
            <a:ext cx="4145492" cy="3495687"/>
          </a:xfrm>
          <a:custGeom>
            <a:avLst/>
            <a:gdLst>
              <a:gd name="connsiteX0" fmla="*/ 0 w 5960534"/>
              <a:gd name="connsiteY0" fmla="*/ 0 h 5026934"/>
              <a:gd name="connsiteX1" fmla="*/ 5960534 w 5960534"/>
              <a:gd name="connsiteY1" fmla="*/ 0 h 5026934"/>
              <a:gd name="connsiteX2" fmla="*/ 5960534 w 5960534"/>
              <a:gd name="connsiteY2" fmla="*/ 5026934 h 5026934"/>
              <a:gd name="connsiteX3" fmla="*/ 0 w 5960534"/>
              <a:gd name="connsiteY3" fmla="*/ 5026934 h 5026934"/>
            </a:gdLst>
            <a:ahLst/>
            <a:cxnLst>
              <a:cxn ang="0">
                <a:pos x="connsiteX0" y="connsiteY0"/>
              </a:cxn>
              <a:cxn ang="0">
                <a:pos x="connsiteX1" y="connsiteY1"/>
              </a:cxn>
              <a:cxn ang="0">
                <a:pos x="connsiteX2" y="connsiteY2"/>
              </a:cxn>
              <a:cxn ang="0">
                <a:pos x="connsiteX3" y="connsiteY3"/>
              </a:cxn>
            </a:cxnLst>
            <a:rect l="l" t="t" r="r" b="b"/>
            <a:pathLst>
              <a:path w="5960534" h="5026934">
                <a:moveTo>
                  <a:pt x="0" y="0"/>
                </a:moveTo>
                <a:lnTo>
                  <a:pt x="5960534" y="0"/>
                </a:lnTo>
                <a:lnTo>
                  <a:pt x="5960534" y="5026934"/>
                </a:lnTo>
                <a:lnTo>
                  <a:pt x="0" y="5026934"/>
                </a:lnTo>
                <a:close/>
              </a:path>
            </a:pathLst>
          </a:custGeom>
        </p:spPr>
      </p:pic>
      <p:pic>
        <p:nvPicPr>
          <p:cNvPr id="5" name="Picture 4">
            <a:extLst>
              <a:ext uri="{FF2B5EF4-FFF2-40B4-BE49-F238E27FC236}">
                <a16:creationId xmlns:a16="http://schemas.microsoft.com/office/drawing/2014/main" id="{28BF9417-F3F1-4986-AE4E-D6C6A93C637B}"/>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8298050" y="0"/>
            <a:ext cx="4145492" cy="3497264"/>
          </a:xfrm>
          <a:custGeom>
            <a:avLst/>
            <a:gdLst>
              <a:gd name="connsiteX0" fmla="*/ 0 w 5960534"/>
              <a:gd name="connsiteY0" fmla="*/ 0 h 5029201"/>
              <a:gd name="connsiteX1" fmla="*/ 5960534 w 5960534"/>
              <a:gd name="connsiteY1" fmla="*/ 0 h 5029201"/>
              <a:gd name="connsiteX2" fmla="*/ 5960534 w 5960534"/>
              <a:gd name="connsiteY2" fmla="*/ 5029201 h 5029201"/>
              <a:gd name="connsiteX3" fmla="*/ 0 w 5960534"/>
              <a:gd name="connsiteY3" fmla="*/ 5029201 h 5029201"/>
            </a:gdLst>
            <a:ahLst/>
            <a:cxnLst>
              <a:cxn ang="0">
                <a:pos x="connsiteX0" y="connsiteY0"/>
              </a:cxn>
              <a:cxn ang="0">
                <a:pos x="connsiteX1" y="connsiteY1"/>
              </a:cxn>
              <a:cxn ang="0">
                <a:pos x="connsiteX2" y="connsiteY2"/>
              </a:cxn>
              <a:cxn ang="0">
                <a:pos x="connsiteX3" y="connsiteY3"/>
              </a:cxn>
            </a:cxnLst>
            <a:rect l="l" t="t" r="r" b="b"/>
            <a:pathLst>
              <a:path w="5960534" h="5029201">
                <a:moveTo>
                  <a:pt x="0" y="0"/>
                </a:moveTo>
                <a:lnTo>
                  <a:pt x="5960534" y="0"/>
                </a:lnTo>
                <a:lnTo>
                  <a:pt x="5960534" y="5029201"/>
                </a:lnTo>
                <a:lnTo>
                  <a:pt x="0" y="5029201"/>
                </a:lnTo>
                <a:close/>
              </a:path>
            </a:pathLst>
          </a:custGeom>
        </p:spPr>
      </p:pic>
      <p:pic>
        <p:nvPicPr>
          <p:cNvPr id="6" name="Picture 5">
            <a:extLst>
              <a:ext uri="{FF2B5EF4-FFF2-40B4-BE49-F238E27FC236}">
                <a16:creationId xmlns:a16="http://schemas.microsoft.com/office/drawing/2014/main" id="{AD9F7B98-CFEB-45B2-8001-B5F755CA8524}"/>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flipH="1">
            <a:off x="4152557" y="3497264"/>
            <a:ext cx="4145492" cy="3497264"/>
          </a:xfrm>
          <a:custGeom>
            <a:avLst/>
            <a:gdLst>
              <a:gd name="connsiteX0" fmla="*/ 0 w 5960534"/>
              <a:gd name="connsiteY0" fmla="*/ 0 h 5029201"/>
              <a:gd name="connsiteX1" fmla="*/ 5960534 w 5960534"/>
              <a:gd name="connsiteY1" fmla="*/ 0 h 5029201"/>
              <a:gd name="connsiteX2" fmla="*/ 5960534 w 5960534"/>
              <a:gd name="connsiteY2" fmla="*/ 5029201 h 5029201"/>
              <a:gd name="connsiteX3" fmla="*/ 0 w 5960534"/>
              <a:gd name="connsiteY3" fmla="*/ 5029201 h 5029201"/>
            </a:gdLst>
            <a:ahLst/>
            <a:cxnLst>
              <a:cxn ang="0">
                <a:pos x="connsiteX0" y="connsiteY0"/>
              </a:cxn>
              <a:cxn ang="0">
                <a:pos x="connsiteX1" y="connsiteY1"/>
              </a:cxn>
              <a:cxn ang="0">
                <a:pos x="connsiteX2" y="connsiteY2"/>
              </a:cxn>
              <a:cxn ang="0">
                <a:pos x="connsiteX3" y="connsiteY3"/>
              </a:cxn>
            </a:cxnLst>
            <a:rect l="l" t="t" r="r" b="b"/>
            <a:pathLst>
              <a:path w="5960534" h="5029201">
                <a:moveTo>
                  <a:pt x="0" y="0"/>
                </a:moveTo>
                <a:lnTo>
                  <a:pt x="5960534" y="0"/>
                </a:lnTo>
                <a:lnTo>
                  <a:pt x="5960534" y="5029201"/>
                </a:lnTo>
                <a:lnTo>
                  <a:pt x="0" y="5029201"/>
                </a:lnTo>
                <a:close/>
              </a:path>
            </a:pathLst>
          </a:custGeom>
        </p:spPr>
      </p:pic>
      <p:pic>
        <p:nvPicPr>
          <p:cNvPr id="7" name="Picture 6">
            <a:extLst>
              <a:ext uri="{FF2B5EF4-FFF2-40B4-BE49-F238E27FC236}">
                <a16:creationId xmlns:a16="http://schemas.microsoft.com/office/drawing/2014/main" id="{71EFFB88-A4C9-429E-BCAB-AF313CA5ACEE}"/>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7066" y="3497264"/>
            <a:ext cx="4145492" cy="3497264"/>
          </a:xfrm>
          <a:custGeom>
            <a:avLst/>
            <a:gdLst>
              <a:gd name="connsiteX0" fmla="*/ 0 w 5960534"/>
              <a:gd name="connsiteY0" fmla="*/ 0 h 5029201"/>
              <a:gd name="connsiteX1" fmla="*/ 5960534 w 5960534"/>
              <a:gd name="connsiteY1" fmla="*/ 0 h 5029201"/>
              <a:gd name="connsiteX2" fmla="*/ 5960534 w 5960534"/>
              <a:gd name="connsiteY2" fmla="*/ 5029201 h 5029201"/>
              <a:gd name="connsiteX3" fmla="*/ 0 w 5960534"/>
              <a:gd name="connsiteY3" fmla="*/ 5029201 h 5029201"/>
            </a:gdLst>
            <a:ahLst/>
            <a:cxnLst>
              <a:cxn ang="0">
                <a:pos x="connsiteX0" y="connsiteY0"/>
              </a:cxn>
              <a:cxn ang="0">
                <a:pos x="connsiteX1" y="connsiteY1"/>
              </a:cxn>
              <a:cxn ang="0">
                <a:pos x="connsiteX2" y="connsiteY2"/>
              </a:cxn>
              <a:cxn ang="0">
                <a:pos x="connsiteX3" y="connsiteY3"/>
              </a:cxn>
            </a:cxnLst>
            <a:rect l="l" t="t" r="r" b="b"/>
            <a:pathLst>
              <a:path w="5960534" h="5029201">
                <a:moveTo>
                  <a:pt x="0" y="0"/>
                </a:moveTo>
                <a:lnTo>
                  <a:pt x="5960534" y="0"/>
                </a:lnTo>
                <a:lnTo>
                  <a:pt x="5960534" y="5029201"/>
                </a:lnTo>
                <a:lnTo>
                  <a:pt x="0" y="5029201"/>
                </a:lnTo>
                <a:close/>
              </a:path>
            </a:pathLst>
          </a:custGeom>
        </p:spPr>
      </p:pic>
      <p:sp>
        <p:nvSpPr>
          <p:cNvPr id="8" name="Rectangle 7">
            <a:extLst>
              <a:ext uri="{FF2B5EF4-FFF2-40B4-BE49-F238E27FC236}">
                <a16:creationId xmlns:a16="http://schemas.microsoft.com/office/drawing/2014/main" id="{92AD64C0-5A1E-4E32-AA29-7FC1726F73B2}"/>
              </a:ext>
            </a:extLst>
          </p:cNvPr>
          <p:cNvSpPr/>
          <p:nvPr userDrawn="1"/>
        </p:nvSpPr>
        <p:spPr bwMode="auto">
          <a:xfrm>
            <a:off x="9924" y="0"/>
            <a:ext cx="12433620" cy="6994525"/>
          </a:xfrm>
          <a:prstGeom prst="rect">
            <a:avLst/>
          </a:prstGeom>
          <a:solidFill>
            <a:schemeClr val="bg2">
              <a:alpha val="7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7173" tIns="101739" rIns="127173" bIns="101739" numCol="1" spcCol="0" rtlCol="0" fromWordArt="0" anchor="t" anchorCtr="0" forceAA="0" compatLnSpc="1">
            <a:prstTxWarp prst="textNoShape">
              <a:avLst/>
            </a:prstTxWarp>
            <a:noAutofit/>
          </a:bodyPr>
          <a:lstStyle/>
          <a:p>
            <a:pPr marL="0" marR="0" lvl="0" indent="0" algn="ctr" defTabSz="648411" rtl="0" eaLnBrk="1" fontAlgn="base" latinLnBrk="0" hangingPunct="1">
              <a:lnSpc>
                <a:spcPct val="90000"/>
              </a:lnSpc>
              <a:spcBef>
                <a:spcPct val="0"/>
              </a:spcBef>
              <a:spcAft>
                <a:spcPct val="0"/>
              </a:spcAft>
              <a:buClrTx/>
              <a:buSzTx/>
              <a:buFontTx/>
              <a:buNone/>
              <a:tabLst/>
              <a:defRPr/>
            </a:pPr>
            <a:endParaRPr kumimoji="0" lang="en-IN" sz="1669"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Rectangle 8">
            <a:extLst>
              <a:ext uri="{FF2B5EF4-FFF2-40B4-BE49-F238E27FC236}">
                <a16:creationId xmlns:a16="http://schemas.microsoft.com/office/drawing/2014/main" id="{95416D66-7EBB-4C82-9AC5-85EC0F512A36}"/>
              </a:ext>
            </a:extLst>
          </p:cNvPr>
          <p:cNvSpPr/>
          <p:nvPr userDrawn="1"/>
        </p:nvSpPr>
        <p:spPr bwMode="auto">
          <a:xfrm>
            <a:off x="1028709" y="3087191"/>
            <a:ext cx="1865471" cy="188248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 name="Text Placeholder 10">
            <a:extLst>
              <a:ext uri="{FF2B5EF4-FFF2-40B4-BE49-F238E27FC236}">
                <a16:creationId xmlns:a16="http://schemas.microsoft.com/office/drawing/2014/main" id="{9DECF64A-E325-4B63-A098-9DC58CE72B1C}"/>
              </a:ext>
            </a:extLst>
          </p:cNvPr>
          <p:cNvSpPr>
            <a:spLocks noGrp="1"/>
          </p:cNvSpPr>
          <p:nvPr>
            <p:ph type="body" sz="quarter" idx="10" hasCustomPrompt="1"/>
          </p:nvPr>
        </p:nvSpPr>
        <p:spPr>
          <a:xfrm>
            <a:off x="3188466" y="3510494"/>
            <a:ext cx="8334705" cy="1035882"/>
          </a:xfrm>
        </p:spPr>
        <p:txBody>
          <a:bodyPr anchor="ctr">
            <a:spAutoFit/>
          </a:bodyPr>
          <a:lstStyle>
            <a:lvl1pPr marL="0" indent="0" algn="l" defTabSz="932563" rtl="0" eaLnBrk="1" latinLnBrk="0" hangingPunct="1">
              <a:lnSpc>
                <a:spcPct val="90000"/>
              </a:lnSpc>
              <a:spcBef>
                <a:spcPct val="0"/>
              </a:spcBef>
              <a:buNone/>
              <a:defRPr lang="en-US" sz="6119" b="0" kern="1200" cap="none" spc="-102" baseline="0" dirty="0" smtClean="0">
                <a:ln w="3175">
                  <a:noFill/>
                </a:ln>
                <a:solidFill>
                  <a:schemeClr val="tx1"/>
                </a:solidFill>
                <a:effectLst/>
                <a:latin typeface="Segoe UI Semibold" panose="020B0702040204020203" pitchFamily="34" charset="0"/>
                <a:ea typeface="+mn-ea"/>
                <a:cs typeface="Segoe UI Semibold" panose="020B0702040204020203" pitchFamily="34" charset="0"/>
              </a:defRPr>
            </a:lvl1pPr>
            <a:lvl2pPr marL="0" indent="0" algn="l" defTabSz="932563" rtl="0" eaLnBrk="1" latinLnBrk="0" hangingPunct="1">
              <a:lnSpc>
                <a:spcPct val="90000"/>
              </a:lnSpc>
              <a:spcBef>
                <a:spcPct val="0"/>
              </a:spcBef>
              <a:buNone/>
              <a:defRPr lang="en-US" sz="6119" b="0" kern="1200" cap="none" spc="-102" baseline="0" dirty="0" smtClean="0">
                <a:ln w="3175">
                  <a:noFill/>
                </a:ln>
                <a:solidFill>
                  <a:schemeClr val="tx1"/>
                </a:solidFill>
                <a:effectLst/>
                <a:latin typeface="Segoe UI Semibold" panose="020B0702040204020203" pitchFamily="34" charset="0"/>
                <a:ea typeface="+mn-ea"/>
                <a:cs typeface="Segoe UI Semibold" panose="020B0702040204020203" pitchFamily="34" charset="0"/>
              </a:defRPr>
            </a:lvl2pPr>
            <a:lvl3pPr marL="0" indent="0" algn="l" defTabSz="932563" rtl="0" eaLnBrk="1" latinLnBrk="0" hangingPunct="1">
              <a:lnSpc>
                <a:spcPct val="90000"/>
              </a:lnSpc>
              <a:spcBef>
                <a:spcPct val="0"/>
              </a:spcBef>
              <a:buNone/>
              <a:defRPr lang="en-US" sz="6119" b="0" kern="1200" cap="none" spc="-102" baseline="0" dirty="0" smtClean="0">
                <a:ln w="3175">
                  <a:noFill/>
                </a:ln>
                <a:solidFill>
                  <a:schemeClr val="tx1"/>
                </a:solidFill>
                <a:effectLst/>
                <a:latin typeface="Segoe UI Semibold" panose="020B0702040204020203" pitchFamily="34" charset="0"/>
                <a:ea typeface="+mn-ea"/>
                <a:cs typeface="Segoe UI Semibold" panose="020B0702040204020203" pitchFamily="34" charset="0"/>
              </a:defRPr>
            </a:lvl3pPr>
            <a:lvl4pPr marL="0" indent="0" algn="l" defTabSz="932563" rtl="0" eaLnBrk="1" latinLnBrk="0" hangingPunct="1">
              <a:lnSpc>
                <a:spcPct val="90000"/>
              </a:lnSpc>
              <a:spcBef>
                <a:spcPct val="0"/>
              </a:spcBef>
              <a:buNone/>
              <a:defRPr lang="en-US" sz="6119" b="0" kern="1200" cap="none" spc="-102" baseline="0" dirty="0" smtClean="0">
                <a:ln w="3175">
                  <a:noFill/>
                </a:ln>
                <a:solidFill>
                  <a:schemeClr val="tx1"/>
                </a:solidFill>
                <a:effectLst/>
                <a:latin typeface="Segoe UI Semibold" panose="020B0702040204020203" pitchFamily="34" charset="0"/>
                <a:ea typeface="+mn-ea"/>
                <a:cs typeface="Segoe UI Semibold" panose="020B0702040204020203" pitchFamily="34" charset="0"/>
              </a:defRPr>
            </a:lvl4pPr>
            <a:lvl5pPr marL="0" indent="0" algn="l" defTabSz="932563" rtl="0" eaLnBrk="1" latinLnBrk="0" hangingPunct="1">
              <a:lnSpc>
                <a:spcPct val="90000"/>
              </a:lnSpc>
              <a:spcBef>
                <a:spcPct val="0"/>
              </a:spcBef>
              <a:buNone/>
              <a:defRPr lang="en-IN" sz="6119" b="0" kern="1200" cap="none" spc="-102" baseline="0" dirty="0" smtClean="0">
                <a:ln w="3175">
                  <a:noFill/>
                </a:ln>
                <a:solidFill>
                  <a:schemeClr val="tx1"/>
                </a:solidFill>
                <a:effectLst/>
                <a:latin typeface="Segoe UI Semibold" panose="020B0702040204020203" pitchFamily="34" charset="0"/>
                <a:ea typeface="+mn-ea"/>
                <a:cs typeface="Segoe UI Semibold" panose="020B0702040204020203" pitchFamily="34" charset="0"/>
              </a:defRPr>
            </a:lvl5pPr>
          </a:lstStyle>
          <a:p>
            <a:pPr lvl="0"/>
            <a:r>
              <a:rPr lang="en-US"/>
              <a:t>Add Section Title</a:t>
            </a:r>
            <a:endParaRPr lang="en-IN"/>
          </a:p>
        </p:txBody>
      </p:sp>
    </p:spTree>
    <p:extLst>
      <p:ext uri="{BB962C8B-B14F-4D97-AF65-F5344CB8AC3E}">
        <p14:creationId xmlns:p14="http://schemas.microsoft.com/office/powerpoint/2010/main" val="34792543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BAFE90-A46A-4BCF-981D-053BA270AB01}"/>
              </a:ext>
            </a:extLst>
          </p:cNvPr>
          <p:cNvSpPr>
            <a:spLocks noGrp="1"/>
          </p:cNvSpPr>
          <p:nvPr>
            <p:ph type="ftr" sz="quarter" idx="10"/>
          </p:nvPr>
        </p:nvSpPr>
        <p:spPr/>
        <p:txBody>
          <a:bodyPr/>
          <a:lstStyle/>
          <a:p>
            <a:r>
              <a:rPr lang="en-IN"/>
              <a:t>Microsoft Confidential—Internal Only</a:t>
            </a:r>
          </a:p>
        </p:txBody>
      </p:sp>
      <p:sp>
        <p:nvSpPr>
          <p:cNvPr id="3" name="Slide Number Placeholder 2">
            <a:extLst>
              <a:ext uri="{FF2B5EF4-FFF2-40B4-BE49-F238E27FC236}">
                <a16:creationId xmlns:a16="http://schemas.microsoft.com/office/drawing/2014/main" id="{C2C0ED23-894A-42EA-B288-5A5255C2D55E}"/>
              </a:ext>
            </a:extLst>
          </p:cNvPr>
          <p:cNvSpPr>
            <a:spLocks noGrp="1"/>
          </p:cNvSpPr>
          <p:nvPr>
            <p:ph type="sldNum" sz="quarter" idx="11"/>
          </p:nvPr>
        </p:nvSpPr>
        <p:spPr/>
        <p:txBody>
          <a:bodyPr/>
          <a:lstStyle/>
          <a:p>
            <a:fld id="{FE0CDD28-ECB8-48A8-A396-B720C5432FDB}" type="slidenum">
              <a:rPr lang="en-IN" smtClean="0"/>
              <a:pPr/>
              <a:t>‹Nº›</a:t>
            </a:fld>
            <a:endParaRPr lang="en-IN"/>
          </a:p>
        </p:txBody>
      </p:sp>
    </p:spTree>
    <p:extLst>
      <p:ext uri="{BB962C8B-B14F-4D97-AF65-F5344CB8AC3E}">
        <p14:creationId xmlns:p14="http://schemas.microsoft.com/office/powerpoint/2010/main" val="167207607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3753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5662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7761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850058"/>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592904"/>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39" y="6292889"/>
            <a:ext cx="11856403"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9230" y="3145041"/>
            <a:ext cx="3288506" cy="704444"/>
          </a:xfrm>
          <a:prstGeom prst="rect">
            <a:avLst/>
          </a:prstGeom>
        </p:spPr>
      </p:pic>
    </p:spTree>
    <p:extLst>
      <p:ext uri="{BB962C8B-B14F-4D97-AF65-F5344CB8AC3E}">
        <p14:creationId xmlns:p14="http://schemas.microsoft.com/office/powerpoint/2010/main" val="133631796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756512F1-F8C6-4D41-9BB5-A624A76D41C9}"/>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410718743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6321712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39BBC-ED50-4CA8-B48D-D9EAA63EB5F2}"/>
              </a:ext>
            </a:extLst>
          </p:cNvPr>
          <p:cNvSpPr>
            <a:spLocks noGrp="1"/>
          </p:cNvSpPr>
          <p:nvPr>
            <p:ph type="title"/>
          </p:nvPr>
        </p:nvSpPr>
        <p:spPr/>
        <p:txBody>
          <a:bodyPr/>
          <a:lstStyle/>
          <a:p>
            <a:r>
              <a:rPr lang="en-US"/>
              <a:t>Click to edit Master title style</a:t>
            </a:r>
          </a:p>
        </p:txBody>
      </p:sp>
      <p:graphicFrame>
        <p:nvGraphicFramePr>
          <p:cNvPr id="5" name="Table 4">
            <a:extLst>
              <a:ext uri="{FF2B5EF4-FFF2-40B4-BE49-F238E27FC236}">
                <a16:creationId xmlns:a16="http://schemas.microsoft.com/office/drawing/2014/main" id="{35012CA7-0FB6-4A92-A407-48DE673CB8D8}"/>
              </a:ext>
            </a:extLst>
          </p:cNvPr>
          <p:cNvGraphicFramePr>
            <a:graphicFrameLocks noGrp="1"/>
          </p:cNvGraphicFramePr>
          <p:nvPr userDrawn="1">
            <p:extLst/>
          </p:nvPr>
        </p:nvGraphicFramePr>
        <p:xfrm>
          <a:off x="429152" y="2104775"/>
          <a:ext cx="11604462" cy="4551128"/>
        </p:xfrm>
        <a:graphic>
          <a:graphicData uri="http://schemas.openxmlformats.org/drawingml/2006/table">
            <a:tbl>
              <a:tblPr firstRow="1" firstCol="1"/>
              <a:tblGrid>
                <a:gridCol w="1566162">
                  <a:extLst>
                    <a:ext uri="{9D8B030D-6E8A-4147-A177-3AD203B41FA5}">
                      <a16:colId xmlns:a16="http://schemas.microsoft.com/office/drawing/2014/main" val="20000"/>
                    </a:ext>
                  </a:extLst>
                </a:gridCol>
                <a:gridCol w="401532">
                  <a:extLst>
                    <a:ext uri="{9D8B030D-6E8A-4147-A177-3AD203B41FA5}">
                      <a16:colId xmlns:a16="http://schemas.microsoft.com/office/drawing/2014/main" val="495875475"/>
                    </a:ext>
                  </a:extLst>
                </a:gridCol>
                <a:gridCol w="401532">
                  <a:extLst>
                    <a:ext uri="{9D8B030D-6E8A-4147-A177-3AD203B41FA5}">
                      <a16:colId xmlns:a16="http://schemas.microsoft.com/office/drawing/2014/main" val="2163023332"/>
                    </a:ext>
                  </a:extLst>
                </a:gridCol>
                <a:gridCol w="401532">
                  <a:extLst>
                    <a:ext uri="{9D8B030D-6E8A-4147-A177-3AD203B41FA5}">
                      <a16:colId xmlns:a16="http://schemas.microsoft.com/office/drawing/2014/main" val="1450150605"/>
                    </a:ext>
                  </a:extLst>
                </a:gridCol>
                <a:gridCol w="401532">
                  <a:extLst>
                    <a:ext uri="{9D8B030D-6E8A-4147-A177-3AD203B41FA5}">
                      <a16:colId xmlns:a16="http://schemas.microsoft.com/office/drawing/2014/main" val="574616870"/>
                    </a:ext>
                  </a:extLst>
                </a:gridCol>
                <a:gridCol w="401532">
                  <a:extLst>
                    <a:ext uri="{9D8B030D-6E8A-4147-A177-3AD203B41FA5}">
                      <a16:colId xmlns:a16="http://schemas.microsoft.com/office/drawing/2014/main" val="1845108219"/>
                    </a:ext>
                  </a:extLst>
                </a:gridCol>
                <a:gridCol w="401532">
                  <a:extLst>
                    <a:ext uri="{9D8B030D-6E8A-4147-A177-3AD203B41FA5}">
                      <a16:colId xmlns:a16="http://schemas.microsoft.com/office/drawing/2014/main" val="565731121"/>
                    </a:ext>
                  </a:extLst>
                </a:gridCol>
                <a:gridCol w="401532">
                  <a:extLst>
                    <a:ext uri="{9D8B030D-6E8A-4147-A177-3AD203B41FA5}">
                      <a16:colId xmlns:a16="http://schemas.microsoft.com/office/drawing/2014/main" val="390663602"/>
                    </a:ext>
                  </a:extLst>
                </a:gridCol>
                <a:gridCol w="401532">
                  <a:extLst>
                    <a:ext uri="{9D8B030D-6E8A-4147-A177-3AD203B41FA5}">
                      <a16:colId xmlns:a16="http://schemas.microsoft.com/office/drawing/2014/main" val="2209304530"/>
                    </a:ext>
                  </a:extLst>
                </a:gridCol>
                <a:gridCol w="401532">
                  <a:extLst>
                    <a:ext uri="{9D8B030D-6E8A-4147-A177-3AD203B41FA5}">
                      <a16:colId xmlns:a16="http://schemas.microsoft.com/office/drawing/2014/main" val="2208943728"/>
                    </a:ext>
                  </a:extLst>
                </a:gridCol>
                <a:gridCol w="401532">
                  <a:extLst>
                    <a:ext uri="{9D8B030D-6E8A-4147-A177-3AD203B41FA5}">
                      <a16:colId xmlns:a16="http://schemas.microsoft.com/office/drawing/2014/main" val="2656220805"/>
                    </a:ext>
                  </a:extLst>
                </a:gridCol>
                <a:gridCol w="401532">
                  <a:extLst>
                    <a:ext uri="{9D8B030D-6E8A-4147-A177-3AD203B41FA5}">
                      <a16:colId xmlns:a16="http://schemas.microsoft.com/office/drawing/2014/main" val="2841485736"/>
                    </a:ext>
                  </a:extLst>
                </a:gridCol>
                <a:gridCol w="401532">
                  <a:extLst>
                    <a:ext uri="{9D8B030D-6E8A-4147-A177-3AD203B41FA5}">
                      <a16:colId xmlns:a16="http://schemas.microsoft.com/office/drawing/2014/main" val="1829303661"/>
                    </a:ext>
                  </a:extLst>
                </a:gridCol>
                <a:gridCol w="401532">
                  <a:extLst>
                    <a:ext uri="{9D8B030D-6E8A-4147-A177-3AD203B41FA5}">
                      <a16:colId xmlns:a16="http://schemas.microsoft.com/office/drawing/2014/main" val="1636683263"/>
                    </a:ext>
                  </a:extLst>
                </a:gridCol>
                <a:gridCol w="401532">
                  <a:extLst>
                    <a:ext uri="{9D8B030D-6E8A-4147-A177-3AD203B41FA5}">
                      <a16:colId xmlns:a16="http://schemas.microsoft.com/office/drawing/2014/main" val="1756177453"/>
                    </a:ext>
                  </a:extLst>
                </a:gridCol>
                <a:gridCol w="401532">
                  <a:extLst>
                    <a:ext uri="{9D8B030D-6E8A-4147-A177-3AD203B41FA5}">
                      <a16:colId xmlns:a16="http://schemas.microsoft.com/office/drawing/2014/main" val="2402720456"/>
                    </a:ext>
                  </a:extLst>
                </a:gridCol>
                <a:gridCol w="401532">
                  <a:extLst>
                    <a:ext uri="{9D8B030D-6E8A-4147-A177-3AD203B41FA5}">
                      <a16:colId xmlns:a16="http://schemas.microsoft.com/office/drawing/2014/main" val="3269372864"/>
                    </a:ext>
                  </a:extLst>
                </a:gridCol>
                <a:gridCol w="401532">
                  <a:extLst>
                    <a:ext uri="{9D8B030D-6E8A-4147-A177-3AD203B41FA5}">
                      <a16:colId xmlns:a16="http://schemas.microsoft.com/office/drawing/2014/main" val="4011442485"/>
                    </a:ext>
                  </a:extLst>
                </a:gridCol>
                <a:gridCol w="401532">
                  <a:extLst>
                    <a:ext uri="{9D8B030D-6E8A-4147-A177-3AD203B41FA5}">
                      <a16:colId xmlns:a16="http://schemas.microsoft.com/office/drawing/2014/main" val="2483085159"/>
                    </a:ext>
                  </a:extLst>
                </a:gridCol>
                <a:gridCol w="401532">
                  <a:extLst>
                    <a:ext uri="{9D8B030D-6E8A-4147-A177-3AD203B41FA5}">
                      <a16:colId xmlns:a16="http://schemas.microsoft.com/office/drawing/2014/main" val="418410650"/>
                    </a:ext>
                  </a:extLst>
                </a:gridCol>
                <a:gridCol w="401532">
                  <a:extLst>
                    <a:ext uri="{9D8B030D-6E8A-4147-A177-3AD203B41FA5}">
                      <a16:colId xmlns:a16="http://schemas.microsoft.com/office/drawing/2014/main" val="1132555993"/>
                    </a:ext>
                  </a:extLst>
                </a:gridCol>
                <a:gridCol w="401532">
                  <a:extLst>
                    <a:ext uri="{9D8B030D-6E8A-4147-A177-3AD203B41FA5}">
                      <a16:colId xmlns:a16="http://schemas.microsoft.com/office/drawing/2014/main" val="1147134839"/>
                    </a:ext>
                  </a:extLst>
                </a:gridCol>
                <a:gridCol w="401532">
                  <a:extLst>
                    <a:ext uri="{9D8B030D-6E8A-4147-A177-3AD203B41FA5}">
                      <a16:colId xmlns:a16="http://schemas.microsoft.com/office/drawing/2014/main" val="4018868728"/>
                    </a:ext>
                  </a:extLst>
                </a:gridCol>
                <a:gridCol w="401532">
                  <a:extLst>
                    <a:ext uri="{9D8B030D-6E8A-4147-A177-3AD203B41FA5}">
                      <a16:colId xmlns:a16="http://schemas.microsoft.com/office/drawing/2014/main" val="4222020372"/>
                    </a:ext>
                  </a:extLst>
                </a:gridCol>
                <a:gridCol w="401532">
                  <a:extLst>
                    <a:ext uri="{9D8B030D-6E8A-4147-A177-3AD203B41FA5}">
                      <a16:colId xmlns:a16="http://schemas.microsoft.com/office/drawing/2014/main" val="864639721"/>
                    </a:ext>
                  </a:extLst>
                </a:gridCol>
                <a:gridCol w="401532">
                  <a:extLst>
                    <a:ext uri="{9D8B030D-6E8A-4147-A177-3AD203B41FA5}">
                      <a16:colId xmlns:a16="http://schemas.microsoft.com/office/drawing/2014/main" val="1449697995"/>
                    </a:ext>
                  </a:extLst>
                </a:gridCol>
              </a:tblGrid>
              <a:tr h="237931">
                <a:tc>
                  <a:txBody>
                    <a:bodyPr/>
                    <a:lstStyle>
                      <a:lvl1pPr marL="0" algn="l" defTabSz="514250" rtl="0" eaLnBrk="1" latinLnBrk="0" hangingPunct="1">
                        <a:defRPr sz="1013" b="1" kern="1200">
                          <a:solidFill>
                            <a:schemeClr val="lt1"/>
                          </a:solidFill>
                          <a:latin typeface="Arial"/>
                        </a:defRPr>
                      </a:lvl1pPr>
                      <a:lvl2pPr marL="257125" algn="l" defTabSz="514250" rtl="0" eaLnBrk="1" latinLnBrk="0" hangingPunct="1">
                        <a:defRPr sz="1013" b="1" kern="1200">
                          <a:solidFill>
                            <a:schemeClr val="lt1"/>
                          </a:solidFill>
                          <a:latin typeface="Arial"/>
                        </a:defRPr>
                      </a:lvl2pPr>
                      <a:lvl3pPr marL="514250" algn="l" defTabSz="514250" rtl="0" eaLnBrk="1" latinLnBrk="0" hangingPunct="1">
                        <a:defRPr sz="1013" b="1" kern="1200">
                          <a:solidFill>
                            <a:schemeClr val="lt1"/>
                          </a:solidFill>
                          <a:latin typeface="Arial"/>
                        </a:defRPr>
                      </a:lvl3pPr>
                      <a:lvl4pPr marL="771374" algn="l" defTabSz="514250" rtl="0" eaLnBrk="1" latinLnBrk="0" hangingPunct="1">
                        <a:defRPr sz="1013" b="1" kern="1200">
                          <a:solidFill>
                            <a:schemeClr val="lt1"/>
                          </a:solidFill>
                          <a:latin typeface="Arial"/>
                        </a:defRPr>
                      </a:lvl4pPr>
                      <a:lvl5pPr marL="1028498" algn="l" defTabSz="514250" rtl="0" eaLnBrk="1" latinLnBrk="0" hangingPunct="1">
                        <a:defRPr sz="1013" b="1" kern="1200">
                          <a:solidFill>
                            <a:schemeClr val="lt1"/>
                          </a:solidFill>
                          <a:latin typeface="Arial"/>
                        </a:defRPr>
                      </a:lvl5pPr>
                      <a:lvl6pPr marL="1285623" algn="l" defTabSz="514250" rtl="0" eaLnBrk="1" latinLnBrk="0" hangingPunct="1">
                        <a:defRPr sz="1013" b="1" kern="1200">
                          <a:solidFill>
                            <a:schemeClr val="lt1"/>
                          </a:solidFill>
                          <a:latin typeface="Arial"/>
                        </a:defRPr>
                      </a:lvl6pPr>
                      <a:lvl7pPr marL="1542746" algn="l" defTabSz="514250" rtl="0" eaLnBrk="1" latinLnBrk="0" hangingPunct="1">
                        <a:defRPr sz="1013" b="1" kern="1200">
                          <a:solidFill>
                            <a:schemeClr val="lt1"/>
                          </a:solidFill>
                          <a:latin typeface="Arial"/>
                        </a:defRPr>
                      </a:lvl7pPr>
                      <a:lvl8pPr marL="1799871" algn="l" defTabSz="514250" rtl="0" eaLnBrk="1" latinLnBrk="0" hangingPunct="1">
                        <a:defRPr sz="1013" b="1" kern="1200">
                          <a:solidFill>
                            <a:schemeClr val="lt1"/>
                          </a:solidFill>
                          <a:latin typeface="Arial"/>
                        </a:defRPr>
                      </a:lvl8pPr>
                      <a:lvl9pPr marL="2056997" algn="l" defTabSz="514250" rtl="0" eaLnBrk="1" latinLnBrk="0" hangingPunct="1">
                        <a:defRPr sz="1013" b="1" kern="1200">
                          <a:solidFill>
                            <a:schemeClr val="lt1"/>
                          </a:solidFill>
                          <a:latin typeface="Arial"/>
                        </a:defRPr>
                      </a:lvl9pPr>
                    </a:lstStyle>
                    <a:p>
                      <a:endParaRPr lang="en-US" sz="1000" b="1">
                        <a:solidFill>
                          <a:schemeClr val="tx2"/>
                        </a:solidFill>
                      </a:endParaRP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US" sz="1000" b="1">
                          <a:solidFill>
                            <a:srgbClr val="505050"/>
                          </a:solidFill>
                        </a:rPr>
                        <a:t>Week 1</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5">
                  <a:txBody>
                    <a:bodyPr/>
                    <a:lstStyle/>
                    <a:p>
                      <a:pPr algn="ctr"/>
                      <a:r>
                        <a:rPr lang="en-US" sz="1000" b="1">
                          <a:solidFill>
                            <a:srgbClr val="505050"/>
                          </a:solidFill>
                        </a:rPr>
                        <a:t>Week 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5">
                  <a:txBody>
                    <a:bodyPr/>
                    <a:lstStyle/>
                    <a:p>
                      <a:pPr algn="ctr"/>
                      <a:r>
                        <a:rPr lang="en-US" sz="1000" b="1">
                          <a:solidFill>
                            <a:srgbClr val="505050"/>
                          </a:solidFill>
                        </a:rPr>
                        <a:t>Week 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5">
                  <a:txBody>
                    <a:bodyPr/>
                    <a:lstStyle/>
                    <a:p>
                      <a:pPr algn="ctr"/>
                      <a:r>
                        <a:rPr lang="en-US" sz="1000" b="1">
                          <a:solidFill>
                            <a:srgbClr val="505050"/>
                          </a:solidFill>
                        </a:rPr>
                        <a:t>Week 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5">
                  <a:txBody>
                    <a:bodyPr/>
                    <a:lstStyle/>
                    <a:p>
                      <a:pPr algn="ctr"/>
                      <a:r>
                        <a:rPr lang="en-US" sz="1000" b="1">
                          <a:solidFill>
                            <a:srgbClr val="505050"/>
                          </a:solidFill>
                        </a:rPr>
                        <a:t>Week 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763093">
                <a:tc>
                  <a:txBody>
                    <a:bodyPr/>
                    <a:lstStyle/>
                    <a:p>
                      <a:r>
                        <a:rPr lang="en-US" sz="900" b="1">
                          <a:solidFill>
                            <a:schemeClr val="tx1"/>
                          </a:solidFill>
                        </a:rPr>
                        <a:t>Takeshi C&amp;E Monthly Industry Reviews</a:t>
                      </a:r>
                    </a:p>
                  </a:txBody>
                  <a:tcPr marL="93274" marR="93274" marT="46630" marB="4663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6207642"/>
                  </a:ext>
                </a:extLst>
              </a:tr>
              <a:tr h="763093">
                <a:tc>
                  <a:txBody>
                    <a:bodyPr/>
                    <a:lstStyle/>
                    <a:p>
                      <a:r>
                        <a:rPr lang="en-US" sz="900" b="1">
                          <a:solidFill>
                            <a:schemeClr val="tx1"/>
                          </a:solidFill>
                        </a:rPr>
                        <a:t>Industry marketing meetings</a:t>
                      </a:r>
                    </a:p>
                  </a:txBody>
                  <a:tcPr marL="93274" marR="93274" marT="46630" marB="4663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63093">
                <a:tc>
                  <a:txBody>
                    <a:bodyPr/>
                    <a:lstStyle/>
                    <a:p>
                      <a:r>
                        <a:rPr lang="en-US" sz="900" b="1">
                          <a:solidFill>
                            <a:schemeClr val="tx1"/>
                          </a:solidFill>
                        </a:rPr>
                        <a:t>Industry/One GDC syncs</a:t>
                      </a:r>
                    </a:p>
                  </a:txBody>
                  <a:tcPr marL="93274" marR="93274" marT="46630" marB="4663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0379090"/>
                  </a:ext>
                </a:extLst>
              </a:tr>
              <a:tr h="763093">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1">
                          <a:solidFill>
                            <a:schemeClr val="tx1"/>
                          </a:solidFill>
                        </a:rPr>
                        <a:t>Bi-weekly industry meetings</a:t>
                      </a:r>
                    </a:p>
                  </a:txBody>
                  <a:tcPr marL="93274" marR="93274" marT="46630" marB="4663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664867"/>
                  </a:ext>
                </a:extLst>
              </a:tr>
              <a:tr h="1260825">
                <a:tc>
                  <a:txBody>
                    <a:bodyPr/>
                    <a:lstStyle/>
                    <a:p>
                      <a:r>
                        <a:rPr lang="en-US" sz="900" b="1">
                          <a:solidFill>
                            <a:schemeClr val="tx1"/>
                          </a:solidFill>
                        </a:rPr>
                        <a:t>Global industry product marketing updates</a:t>
                      </a:r>
                    </a:p>
                  </a:txBody>
                  <a:tcPr marL="93274" marR="93274" marT="46630" marB="4663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5799140"/>
                  </a:ext>
                </a:extLst>
              </a:tr>
            </a:tbl>
          </a:graphicData>
        </a:graphic>
      </p:graphicFrame>
    </p:spTree>
    <p:extLst>
      <p:ext uri="{BB962C8B-B14F-4D97-AF65-F5344CB8AC3E}">
        <p14:creationId xmlns:p14="http://schemas.microsoft.com/office/powerpoint/2010/main" val="2438937566"/>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Section Title w/black overla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399" y="-1026"/>
            <a:ext cx="6758302" cy="69983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 h 10000"/>
              <a:gd name="connsiteX0" fmla="*/ 0 w 10000"/>
              <a:gd name="connsiteY0" fmla="*/ 0 h 9997"/>
              <a:gd name="connsiteX1" fmla="*/ 5160 w 10000"/>
              <a:gd name="connsiteY1" fmla="*/ 24 h 9997"/>
              <a:gd name="connsiteX2" fmla="*/ 10000 w 10000"/>
              <a:gd name="connsiteY2" fmla="*/ 9997 h 9997"/>
              <a:gd name="connsiteX3" fmla="*/ 0 w 10000"/>
              <a:gd name="connsiteY3" fmla="*/ 9997 h 9997"/>
              <a:gd name="connsiteX4" fmla="*/ 0 w 10000"/>
              <a:gd name="connsiteY4" fmla="*/ 0 h 9997"/>
              <a:gd name="connsiteX0" fmla="*/ 0 w 9679"/>
              <a:gd name="connsiteY0" fmla="*/ 0 h 10027"/>
              <a:gd name="connsiteX1" fmla="*/ 5160 w 9679"/>
              <a:gd name="connsiteY1" fmla="*/ 24 h 10027"/>
              <a:gd name="connsiteX2" fmla="*/ 9679 w 9679"/>
              <a:gd name="connsiteY2" fmla="*/ 10027 h 10027"/>
              <a:gd name="connsiteX3" fmla="*/ 0 w 9679"/>
              <a:gd name="connsiteY3" fmla="*/ 10000 h 10027"/>
              <a:gd name="connsiteX4" fmla="*/ 0 w 9679"/>
              <a:gd name="connsiteY4" fmla="*/ 0 h 10027"/>
              <a:gd name="connsiteX0" fmla="*/ 0 w 10000"/>
              <a:gd name="connsiteY0" fmla="*/ 10 h 10010"/>
              <a:gd name="connsiteX1" fmla="*/ 5302 w 10000"/>
              <a:gd name="connsiteY1" fmla="*/ 0 h 10010"/>
              <a:gd name="connsiteX2" fmla="*/ 10000 w 10000"/>
              <a:gd name="connsiteY2" fmla="*/ 10010 h 10010"/>
              <a:gd name="connsiteX3" fmla="*/ 0 w 10000"/>
              <a:gd name="connsiteY3" fmla="*/ 9983 h 10010"/>
              <a:gd name="connsiteX4" fmla="*/ 0 w 10000"/>
              <a:gd name="connsiteY4" fmla="*/ 10 h 10010"/>
              <a:gd name="connsiteX0" fmla="*/ 0 w 10000"/>
              <a:gd name="connsiteY0" fmla="*/ 10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10 h 10010"/>
              <a:gd name="connsiteX0" fmla="*/ 0 w 10000"/>
              <a:gd name="connsiteY0" fmla="*/ 21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21 h 10010"/>
              <a:gd name="connsiteX0" fmla="*/ 286 w 9997"/>
              <a:gd name="connsiteY0" fmla="*/ 216 h 10010"/>
              <a:gd name="connsiteX1" fmla="*/ 5299 w 9997"/>
              <a:gd name="connsiteY1" fmla="*/ 0 h 10010"/>
              <a:gd name="connsiteX2" fmla="*/ 9997 w 9997"/>
              <a:gd name="connsiteY2" fmla="*/ 10010 h 10010"/>
              <a:gd name="connsiteX3" fmla="*/ 1 w 9997"/>
              <a:gd name="connsiteY3" fmla="*/ 10010 h 10010"/>
              <a:gd name="connsiteX4" fmla="*/ 286 w 9997"/>
              <a:gd name="connsiteY4" fmla="*/ 216 h 10010"/>
              <a:gd name="connsiteX0" fmla="*/ 0 w 10007"/>
              <a:gd name="connsiteY0" fmla="*/ 29 h 10000"/>
              <a:gd name="connsiteX1" fmla="*/ 5308 w 10007"/>
              <a:gd name="connsiteY1" fmla="*/ 0 h 10000"/>
              <a:gd name="connsiteX2" fmla="*/ 10007 w 10007"/>
              <a:gd name="connsiteY2" fmla="*/ 10000 h 10000"/>
              <a:gd name="connsiteX3" fmla="*/ 8 w 10007"/>
              <a:gd name="connsiteY3" fmla="*/ 10000 h 10000"/>
              <a:gd name="connsiteX4" fmla="*/ 0 w 10007"/>
              <a:gd name="connsiteY4" fmla="*/ 29 h 10000"/>
              <a:gd name="connsiteX0" fmla="*/ 0 w 10007"/>
              <a:gd name="connsiteY0" fmla="*/ 0 h 9971"/>
              <a:gd name="connsiteX1" fmla="*/ 5316 w 10007"/>
              <a:gd name="connsiteY1" fmla="*/ 5 h 9971"/>
              <a:gd name="connsiteX2" fmla="*/ 10007 w 10007"/>
              <a:gd name="connsiteY2" fmla="*/ 9971 h 9971"/>
              <a:gd name="connsiteX3" fmla="*/ 8 w 10007"/>
              <a:gd name="connsiteY3" fmla="*/ 9971 h 9971"/>
              <a:gd name="connsiteX4" fmla="*/ 0 w 10007"/>
              <a:gd name="connsiteY4" fmla="*/ 0 h 9971"/>
              <a:gd name="connsiteX0" fmla="*/ 0 w 10000"/>
              <a:gd name="connsiteY0" fmla="*/ 3 h 10003"/>
              <a:gd name="connsiteX1" fmla="*/ 5292 w 10000"/>
              <a:gd name="connsiteY1" fmla="*/ 0 h 10003"/>
              <a:gd name="connsiteX2" fmla="*/ 10000 w 10000"/>
              <a:gd name="connsiteY2" fmla="*/ 10003 h 10003"/>
              <a:gd name="connsiteX3" fmla="*/ 8 w 10000"/>
              <a:gd name="connsiteY3" fmla="*/ 10003 h 10003"/>
              <a:gd name="connsiteX4" fmla="*/ 0 w 10000"/>
              <a:gd name="connsiteY4" fmla="*/ 3 h 10003"/>
              <a:gd name="connsiteX0" fmla="*/ 84 w 9993"/>
              <a:gd name="connsiteY0" fmla="*/ 114 h 10003"/>
              <a:gd name="connsiteX1" fmla="*/ 5285 w 9993"/>
              <a:gd name="connsiteY1" fmla="*/ 0 h 10003"/>
              <a:gd name="connsiteX2" fmla="*/ 9993 w 9993"/>
              <a:gd name="connsiteY2" fmla="*/ 10003 h 10003"/>
              <a:gd name="connsiteX3" fmla="*/ 1 w 9993"/>
              <a:gd name="connsiteY3" fmla="*/ 10003 h 10003"/>
              <a:gd name="connsiteX4" fmla="*/ 84 w 9993"/>
              <a:gd name="connsiteY4" fmla="*/ 114 h 10003"/>
              <a:gd name="connsiteX0" fmla="*/ 0 w 10003"/>
              <a:gd name="connsiteY0" fmla="*/ 3 h 10000"/>
              <a:gd name="connsiteX1" fmla="*/ 5292 w 10003"/>
              <a:gd name="connsiteY1" fmla="*/ 0 h 10000"/>
              <a:gd name="connsiteX2" fmla="*/ 10003 w 10003"/>
              <a:gd name="connsiteY2" fmla="*/ 10000 h 10000"/>
              <a:gd name="connsiteX3" fmla="*/ 4 w 10003"/>
              <a:gd name="connsiteY3" fmla="*/ 10000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0 w 10003"/>
              <a:gd name="connsiteY3" fmla="*/ 9996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67 w 10003"/>
              <a:gd name="connsiteY3" fmla="*/ 9920 h 10000"/>
              <a:gd name="connsiteX4" fmla="*/ 0 w 10003"/>
              <a:gd name="connsiteY4" fmla="*/ 3 h 10000"/>
              <a:gd name="connsiteX0" fmla="*/ 8 w 10011"/>
              <a:gd name="connsiteY0" fmla="*/ 3 h 10004"/>
              <a:gd name="connsiteX1" fmla="*/ 5300 w 10011"/>
              <a:gd name="connsiteY1" fmla="*/ 0 h 10004"/>
              <a:gd name="connsiteX2" fmla="*/ 10011 w 10011"/>
              <a:gd name="connsiteY2" fmla="*/ 10000 h 10004"/>
              <a:gd name="connsiteX3" fmla="*/ 0 w 10011"/>
              <a:gd name="connsiteY3" fmla="*/ 10004 h 10004"/>
              <a:gd name="connsiteX4" fmla="*/ 8 w 10011"/>
              <a:gd name="connsiteY4" fmla="*/ 3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10004">
                <a:moveTo>
                  <a:pt x="8" y="3"/>
                </a:moveTo>
                <a:lnTo>
                  <a:pt x="5300" y="0"/>
                </a:lnTo>
                <a:lnTo>
                  <a:pt x="10011" y="10000"/>
                </a:lnTo>
                <a:lnTo>
                  <a:pt x="0" y="10004"/>
                </a:lnTo>
                <a:cubicBezTo>
                  <a:pt x="-1" y="6665"/>
                  <a:pt x="9" y="3341"/>
                  <a:pt x="8" y="3"/>
                </a:cubicBezTo>
                <a:close/>
              </a:path>
            </a:pathLst>
          </a:custGeom>
          <a:solidFill>
            <a:srgbClr val="000000">
              <a:alpha val="70000"/>
            </a:srgbClr>
          </a:solidFill>
        </p:spPr>
        <p:txBody>
          <a:bodyPr lIns="365760" tIns="137160" rIns="137160" bIns="1097280" anchor="b" anchorCtr="0">
            <a:noAutofit/>
          </a:bodyPr>
          <a:lstStyle>
            <a:lvl1pPr>
              <a:defRPr sz="6117" spc="-102" baseline="0">
                <a:solidFill>
                  <a:schemeClr val="bg1"/>
                </a:solidFill>
              </a:defRPr>
            </a:lvl1pPr>
          </a:lstStyle>
          <a:p>
            <a:r>
              <a:rPr lang="en-US"/>
              <a:t>Section title</a:t>
            </a:r>
          </a:p>
        </p:txBody>
      </p:sp>
      <p:sp>
        <p:nvSpPr>
          <p:cNvPr id="5" name="Picture Placeholder 4"/>
          <p:cNvSpPr>
            <a:spLocks noGrp="1"/>
          </p:cNvSpPr>
          <p:nvPr>
            <p:ph type="pic" sz="quarter" idx="10" hasCustomPrompt="1"/>
          </p:nvPr>
        </p:nvSpPr>
        <p:spPr>
          <a:xfrm>
            <a:off x="0" y="-4918"/>
            <a:ext cx="12436475" cy="1713914"/>
          </a:xfrm>
        </p:spPr>
        <p:txBody>
          <a:bodyPr/>
          <a:lstStyle>
            <a:lvl1pPr>
              <a:defRPr baseline="0">
                <a:solidFill>
                  <a:schemeClr val="bg1"/>
                </a:solidFill>
              </a:defRPr>
            </a:lvl1pPr>
          </a:lstStyle>
          <a:p>
            <a:r>
              <a:rPr lang="en-US"/>
              <a:t>Click on icon to</a:t>
            </a:r>
            <a:br>
              <a:rPr lang="en-US"/>
            </a:br>
            <a:r>
              <a:rPr lang="en-US"/>
              <a:t>insert picture then</a:t>
            </a:r>
            <a:br>
              <a:rPr lang="en-US"/>
            </a:br>
            <a:r>
              <a:rPr lang="en-US"/>
              <a:t>send to back</a:t>
            </a:r>
          </a:p>
        </p:txBody>
      </p:sp>
    </p:spTree>
    <p:extLst>
      <p:ext uri="{BB962C8B-B14F-4D97-AF65-F5344CB8AC3E}">
        <p14:creationId xmlns:p14="http://schemas.microsoft.com/office/powerpoint/2010/main" val="428555574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9099122"/>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Title Slide Photo_O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F3D12A-2C44-4163-990F-35B8D1449B3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436475" cy="6994525"/>
          </a:xfrm>
          <a:prstGeom prst="rect">
            <a:avLst/>
          </a:prstGeom>
        </p:spPr>
      </p:pic>
      <p:sp>
        <p:nvSpPr>
          <p:cNvPr id="9" name="Title 1"/>
          <p:cNvSpPr>
            <a:spLocks noGrp="1"/>
          </p:cNvSpPr>
          <p:nvPr>
            <p:ph type="title" hasCustomPrompt="1"/>
          </p:nvPr>
        </p:nvSpPr>
        <p:spPr bwMode="auto">
          <a:xfrm>
            <a:off x="274702" y="2119178"/>
            <a:ext cx="6402388" cy="1828800"/>
          </a:xfrm>
          <a:noFill/>
        </p:spPr>
        <p:txBody>
          <a:bodyPr lIns="146304" tIns="91440" rIns="146304" bIns="91440" anchor="t" anchorCtr="0"/>
          <a:lstStyle>
            <a:lvl1pPr>
              <a:defRPr sz="5507"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0" y="3954462"/>
            <a:ext cx="6402388" cy="2399274"/>
          </a:xfrm>
        </p:spPr>
        <p:txBody>
          <a:bodyPr tIns="109728" bIns="109728">
            <a:noAutofit/>
          </a:bodyPr>
          <a:lstStyle>
            <a:lvl1pPr marL="0" indent="0">
              <a:spcBef>
                <a:spcPts val="0"/>
              </a:spcBef>
              <a:buNone/>
              <a:defRPr sz="3264">
                <a:solidFill>
                  <a:schemeClr val="bg1"/>
                </a:solidFill>
              </a:defRPr>
            </a:lvl1pPr>
          </a:lstStyle>
          <a:p>
            <a:pPr lvl="0"/>
            <a:r>
              <a:rPr lang="en-US"/>
              <a:t>Speaker Name</a:t>
            </a:r>
          </a:p>
        </p:txBody>
      </p:sp>
    </p:spTree>
    <p:extLst>
      <p:ext uri="{BB962C8B-B14F-4D97-AF65-F5344CB8AC3E}">
        <p14:creationId xmlns:p14="http://schemas.microsoft.com/office/powerpoint/2010/main" val="79913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Executive Summary - Title only ">
    <p:spTree>
      <p:nvGrpSpPr>
        <p:cNvPr id="1" name=""/>
        <p:cNvGrpSpPr/>
        <p:nvPr/>
      </p:nvGrpSpPr>
      <p:grpSpPr>
        <a:xfrm>
          <a:off x="0" y="0"/>
          <a:ext cx="0" cy="0"/>
          <a:chOff x="0" y="0"/>
          <a:chExt cx="0" cy="0"/>
        </a:xfrm>
      </p:grpSpPr>
      <p:sp>
        <p:nvSpPr>
          <p:cNvPr id="2" name="Title 1"/>
          <p:cNvSpPr>
            <a:spLocks noGrp="1"/>
          </p:cNvSpPr>
          <p:nvPr>
            <p:ph type="title"/>
          </p:nvPr>
        </p:nvSpPr>
        <p:spPr>
          <a:xfrm>
            <a:off x="252185" y="196884"/>
            <a:ext cx="6419805" cy="432205"/>
          </a:xfrm>
        </p:spPr>
        <p:txBody>
          <a:bodyPr/>
          <a:lstStyle>
            <a:lvl1pPr>
              <a:defRPr sz="2244"/>
            </a:lvl1pPr>
          </a:lstStyle>
          <a:p>
            <a:r>
              <a:rPr lang="en-US"/>
              <a:t>Click to edit Master title style</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Tree>
    <p:extLst>
      <p:ext uri="{BB962C8B-B14F-4D97-AF65-F5344CB8AC3E}">
        <p14:creationId xmlns:p14="http://schemas.microsoft.com/office/powerpoint/2010/main" val="386881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2123084"/>
            <a:ext cx="10260092" cy="2745780"/>
          </a:xfrm>
          <a:solidFill>
            <a:schemeClr val="bg1"/>
          </a:solidFill>
        </p:spPr>
        <p:txBody>
          <a:bodyPr lIns="146304" tIns="91440" rIns="146304" bIns="91440" anchor="ctr" anchorCtr="0"/>
          <a:lstStyle>
            <a:lvl1pPr>
              <a:defRPr sz="3529" spc="-98" baseline="0">
                <a:gradFill>
                  <a:gsLst>
                    <a:gs pos="75385">
                      <a:srgbClr val="0072C6"/>
                    </a:gs>
                    <a:gs pos="55000">
                      <a:srgbClr val="0072C6"/>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636" y="4868868"/>
            <a:ext cx="10260092" cy="1212303"/>
          </a:xfrm>
          <a:noFill/>
        </p:spPr>
        <p:txBody>
          <a:bodyPr lIns="146304" tIns="109728" rIns="146304" bIns="109728">
            <a:noAutofit/>
          </a:bodyPr>
          <a:lstStyle>
            <a:lvl1pPr marL="0" indent="0">
              <a:spcBef>
                <a:spcPts val="0"/>
              </a:spcBef>
              <a:buNone/>
              <a:defRPr sz="2745" spc="0" baseline="0">
                <a:gradFill>
                  <a:gsLst>
                    <a:gs pos="75385">
                      <a:srgbClr val="0072C6"/>
                    </a:gs>
                    <a:gs pos="55000">
                      <a:srgbClr val="0072C6"/>
                    </a:gs>
                  </a:gsLst>
                  <a:lin ang="5400000" scaled="0"/>
                </a:gradFill>
                <a:latin typeface="+mj-lt"/>
                <a:cs typeface="Segoe UI" panose="020B0502040204020203" pitchFamily="34" charset="0"/>
              </a:defRPr>
            </a:lvl1pPr>
          </a:lstStyle>
          <a:p>
            <a:pPr lvl="0"/>
            <a:r>
              <a:rPr lang="en-US"/>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638" y="296868"/>
            <a:ext cx="1864379" cy="685799"/>
          </a:xfrm>
          <a:prstGeom prst="rect">
            <a:avLst/>
          </a:prstGeom>
        </p:spPr>
      </p:pic>
      <p:sp>
        <p:nvSpPr>
          <p:cNvPr id="6" name="Text Box 4"/>
          <p:cNvSpPr txBox="1">
            <a:spLocks noChangeArrowheads="1"/>
          </p:cNvSpPr>
          <p:nvPr userDrawn="1"/>
        </p:nvSpPr>
        <p:spPr bwMode="auto">
          <a:xfrm>
            <a:off x="324716" y="6081167"/>
            <a:ext cx="11837125" cy="684706"/>
          </a:xfrm>
          <a:prstGeom prst="rect">
            <a:avLst/>
          </a:prstGeom>
          <a:noFill/>
          <a:ln w="12700">
            <a:noFill/>
            <a:miter lim="800000"/>
            <a:headEnd/>
            <a:tailEnd/>
          </a:ln>
        </p:spPr>
        <p:txBody>
          <a:bodyPr wrap="square">
            <a:spAutoFit/>
          </a:bodyPr>
          <a:lstStyle/>
          <a:p>
            <a:pPr defTabSz="914400">
              <a:spcBef>
                <a:spcPct val="50000"/>
              </a:spcBef>
            </a:pPr>
            <a:r>
              <a:rPr lang="en-US" sz="1078" b="1">
                <a:solidFill>
                  <a:srgbClr val="000000"/>
                </a:solidFill>
                <a:latin typeface="Segoe UI" pitchFamily="34" charset="0"/>
                <a:cs typeface="Segoe UI" pitchFamily="34" charset="0"/>
              </a:rPr>
              <a:t>CONFIDENTIAL</a:t>
            </a:r>
          </a:p>
          <a:p>
            <a:pPr defTabSz="914400">
              <a:spcBef>
                <a:spcPct val="50000"/>
              </a:spcBef>
            </a:pPr>
            <a:r>
              <a:rPr lang="en-US" sz="1078">
                <a:solidFill>
                  <a:srgbClr val="000000"/>
                </a:solidFill>
                <a:latin typeface="Segoe UI" pitchFamily="34" charset="0"/>
                <a:cs typeface="Segoe UI" pitchFamily="34" charset="0"/>
              </a:rPr>
              <a:t>The information contained herein is confidential, non-public financial information. Access to this information constitutes “insider” information under certain circumstances, and if it does, it limits your rights to buy or sell Microsoft securities. Access to this information should be limited to only those with a specific business need.</a:t>
            </a:r>
          </a:p>
        </p:txBody>
      </p:sp>
    </p:spTree>
    <p:extLst>
      <p:ext uri="{BB962C8B-B14F-4D97-AF65-F5344CB8AC3E}">
        <p14:creationId xmlns:p14="http://schemas.microsoft.com/office/powerpoint/2010/main" val="2238705932"/>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3084"/>
            <a:ext cx="10260092" cy="2745780"/>
          </a:xfrm>
          <a:solidFill>
            <a:schemeClr val="bg1"/>
          </a:solidFill>
        </p:spPr>
        <p:txBody>
          <a:bodyPr lIns="146304" tIns="91440" rIns="146304" bIns="91440" anchor="ctr" anchorCtr="0"/>
          <a:lstStyle>
            <a:lvl1pPr>
              <a:defRPr sz="3529" spc="-98" baseline="0">
                <a:gradFill>
                  <a:gsLst>
                    <a:gs pos="75385">
                      <a:srgbClr val="0072C6"/>
                    </a:gs>
                    <a:gs pos="55000">
                      <a:srgbClr val="0072C6"/>
                    </a:gs>
                  </a:gsLst>
                  <a:lin ang="5400000" scaled="0"/>
                </a:gradFill>
              </a:defRPr>
            </a:lvl1pPr>
          </a:lstStyle>
          <a:p>
            <a:r>
              <a:rPr lang="en-US"/>
              <a:t>Section title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638" y="296868"/>
            <a:ext cx="1864379" cy="685799"/>
          </a:xfrm>
          <a:prstGeom prst="rect">
            <a:avLst/>
          </a:prstGeom>
        </p:spPr>
      </p:pic>
      <p:sp>
        <p:nvSpPr>
          <p:cNvPr id="3" name="Footer Placeholder 2"/>
          <p:cNvSpPr>
            <a:spLocks noGrp="1"/>
          </p:cNvSpPr>
          <p:nvPr>
            <p:ph type="ftr" sz="quarter" idx="10"/>
          </p:nvPr>
        </p:nvSpPr>
        <p:spPr/>
        <p:txBody>
          <a:bodyPr/>
          <a:lstStyle/>
          <a:p>
            <a:r>
              <a:rPr lang="en-US"/>
              <a:t>Microsoft Confidential—Internal Only</a:t>
            </a:r>
          </a:p>
        </p:txBody>
      </p:sp>
      <p:sp>
        <p:nvSpPr>
          <p:cNvPr id="4" name="Slide Number Placeholder 3"/>
          <p:cNvSpPr>
            <a:spLocks noGrp="1"/>
          </p:cNvSpPr>
          <p:nvPr>
            <p:ph type="sldNum" sz="quarter" idx="11"/>
          </p:nvPr>
        </p:nvSpPr>
        <p:spPr/>
        <p:txBody>
          <a:bodyPr/>
          <a:lstStyle/>
          <a:p>
            <a:fld id="{AA51F4C4-43BE-4293-9866-908CCEECE991}" type="slidenum">
              <a:rPr lang="en-US" smtClean="0"/>
              <a:pPr/>
              <a:t>‹Nº›</a:t>
            </a:fld>
            <a:endParaRPr lang="en-US"/>
          </a:p>
        </p:txBody>
      </p:sp>
    </p:spTree>
    <p:extLst>
      <p:ext uri="{BB962C8B-B14F-4D97-AF65-F5344CB8AC3E}">
        <p14:creationId xmlns:p14="http://schemas.microsoft.com/office/powerpoint/2010/main" val="1087182027"/>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193941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 smaller text version">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 name="Title 1"/>
          <p:cNvSpPr>
            <a:spLocks noGrp="1"/>
          </p:cNvSpPr>
          <p:nvPr>
            <p:ph type="title"/>
          </p:nvPr>
        </p:nvSpPr>
        <p:spPr>
          <a:xfrm>
            <a:off x="233184" y="251803"/>
            <a:ext cx="11970107" cy="373041"/>
          </a:xfrm>
        </p:spPr>
        <p:txBody>
          <a:bodyPr anchor="t" anchorCtr="0"/>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graphicFrame>
        <p:nvGraphicFramePr>
          <p:cNvPr id="9" name="Table 3072"/>
          <p:cNvGraphicFramePr>
            <a:graphicFrameLocks noGrp="1"/>
          </p:cNvGraphicFramePr>
          <p:nvPr userDrawn="1">
            <p:extLst/>
          </p:nvPr>
        </p:nvGraphicFramePr>
        <p:xfrm>
          <a:off x="222083" y="932602"/>
          <a:ext cx="11992313" cy="5691424"/>
        </p:xfrm>
        <a:graphic>
          <a:graphicData uri="http://schemas.openxmlformats.org/drawingml/2006/table">
            <a:tbl>
              <a:tblPr firstRow="1" bandRow="1">
                <a:tableStyleId>{5C22544A-7EE6-4342-B048-85BDC9FD1C3A}</a:tableStyleId>
              </a:tblPr>
              <a:tblGrid>
                <a:gridCol w="223363">
                  <a:extLst>
                    <a:ext uri="{9D8B030D-6E8A-4147-A177-3AD203B41FA5}">
                      <a16:colId xmlns:a16="http://schemas.microsoft.com/office/drawing/2014/main" val="1253273380"/>
                    </a:ext>
                  </a:extLst>
                </a:gridCol>
                <a:gridCol w="5772793">
                  <a:extLst>
                    <a:ext uri="{9D8B030D-6E8A-4147-A177-3AD203B41FA5}">
                      <a16:colId xmlns:a16="http://schemas.microsoft.com/office/drawing/2014/main" val="3818542227"/>
                    </a:ext>
                  </a:extLst>
                </a:gridCol>
                <a:gridCol w="257556">
                  <a:extLst>
                    <a:ext uri="{9D8B030D-6E8A-4147-A177-3AD203B41FA5}">
                      <a16:colId xmlns:a16="http://schemas.microsoft.com/office/drawing/2014/main" val="3605905983"/>
                    </a:ext>
                  </a:extLst>
                </a:gridCol>
                <a:gridCol w="5738601">
                  <a:extLst>
                    <a:ext uri="{9D8B030D-6E8A-4147-A177-3AD203B41FA5}">
                      <a16:colId xmlns:a16="http://schemas.microsoft.com/office/drawing/2014/main" val="557887948"/>
                    </a:ext>
                  </a:extLst>
                </a:gridCol>
              </a:tblGrid>
              <a:tr h="271727">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r>
                        <a:rPr lang="en-US" sz="1300" b="0" spc="0" baseline="0">
                          <a:latin typeface="Segoe UI Semibold" panose="020B0702040204020203" pitchFamily="34" charset="0"/>
                          <a:cs typeface="Segoe UI Semibold" panose="020B0702040204020203" pitchFamily="34" charset="0"/>
                        </a:rPr>
                        <a:t>2</a:t>
                      </a: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41300"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r h="271727">
                <a:tc>
                  <a:txBody>
                    <a:bodyPr/>
                    <a:lstStyle/>
                    <a:p>
                      <a:pPr algn="ctr"/>
                      <a:r>
                        <a:rPr lang="en-US" sz="1300" b="0" kern="1200">
                          <a:solidFill>
                            <a:schemeClr val="bg1"/>
                          </a:solidFill>
                          <a:latin typeface="Segoe UI Semibold" panose="020B0702040204020203" pitchFamily="34" charset="0"/>
                          <a:ea typeface="+mn-ea"/>
                          <a:cs typeface="Segoe UI Semibold" panose="020B0702040204020203" pitchFamily="34" charset="0"/>
                        </a:rPr>
                        <a:t>3</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lang="en-US" sz="1300" b="0" kern="1200">
                          <a:solidFill>
                            <a:srgbClr val="FFFFFF"/>
                          </a:solidFill>
                          <a:latin typeface="Segoe UI Semibold" panose="020B0702040204020203" pitchFamily="34" charset="0"/>
                          <a:ea typeface="+mn-ea"/>
                          <a:cs typeface="Segoe UI Semibold" panose="020B0702040204020203" pitchFamily="34" charset="0"/>
                        </a:rPr>
                        <a:t>4</a:t>
                      </a: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985">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25425" marR="0" lvl="0" indent="-171450" algn="l" defTabSz="8118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1084023"/>
                  </a:ext>
                </a:extLst>
              </a:tr>
            </a:tbl>
          </a:graphicData>
        </a:graphic>
      </p:graphicFrame>
      <p:sp>
        <p:nvSpPr>
          <p:cNvPr id="10" name="Text Placeholder 13"/>
          <p:cNvSpPr>
            <a:spLocks noGrp="1"/>
          </p:cNvSpPr>
          <p:nvPr>
            <p:ph type="body" sz="quarter" idx="16"/>
          </p:nvPr>
        </p:nvSpPr>
        <p:spPr>
          <a:xfrm>
            <a:off x="578671" y="1215840"/>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1" name="Text Placeholder 13"/>
          <p:cNvSpPr>
            <a:spLocks noGrp="1"/>
          </p:cNvSpPr>
          <p:nvPr>
            <p:ph type="body" sz="quarter" idx="17"/>
          </p:nvPr>
        </p:nvSpPr>
        <p:spPr>
          <a:xfrm>
            <a:off x="6585253" y="1214327"/>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2" name="Text Placeholder 13"/>
          <p:cNvSpPr>
            <a:spLocks noGrp="1"/>
          </p:cNvSpPr>
          <p:nvPr>
            <p:ph type="body" sz="quarter" idx="18"/>
          </p:nvPr>
        </p:nvSpPr>
        <p:spPr>
          <a:xfrm>
            <a:off x="578671" y="4066421"/>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3" name="Text Placeholder 13"/>
          <p:cNvSpPr>
            <a:spLocks noGrp="1"/>
          </p:cNvSpPr>
          <p:nvPr>
            <p:ph type="body" sz="quarter" idx="19"/>
          </p:nvPr>
        </p:nvSpPr>
        <p:spPr>
          <a:xfrm>
            <a:off x="6585253" y="4066421"/>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4" name="Text Placeholder 3"/>
          <p:cNvSpPr>
            <a:spLocks noGrp="1"/>
          </p:cNvSpPr>
          <p:nvPr>
            <p:ph type="body" sz="quarter" idx="12" hasCustomPrompt="1"/>
          </p:nvPr>
        </p:nvSpPr>
        <p:spPr>
          <a:xfrm>
            <a:off x="578671" y="932603"/>
            <a:ext cx="55964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5" name="Text Placeholder 3"/>
          <p:cNvSpPr>
            <a:spLocks noGrp="1"/>
          </p:cNvSpPr>
          <p:nvPr>
            <p:ph type="body" sz="quarter" idx="13" hasCustomPrompt="1"/>
          </p:nvPr>
        </p:nvSpPr>
        <p:spPr>
          <a:xfrm>
            <a:off x="6552525" y="932603"/>
            <a:ext cx="55964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ext Placeholder 3"/>
          <p:cNvSpPr>
            <a:spLocks noGrp="1"/>
          </p:cNvSpPr>
          <p:nvPr>
            <p:ph type="body" sz="quarter" idx="14" hasCustomPrompt="1"/>
          </p:nvPr>
        </p:nvSpPr>
        <p:spPr>
          <a:xfrm>
            <a:off x="578671" y="3786965"/>
            <a:ext cx="55964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7" name="Text Placeholder 3"/>
          <p:cNvSpPr>
            <a:spLocks noGrp="1"/>
          </p:cNvSpPr>
          <p:nvPr>
            <p:ph type="body" sz="quarter" idx="15" hasCustomPrompt="1"/>
          </p:nvPr>
        </p:nvSpPr>
        <p:spPr>
          <a:xfrm>
            <a:off x="6585253" y="3786641"/>
            <a:ext cx="55964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Tree>
    <p:extLst>
      <p:ext uri="{BB962C8B-B14F-4D97-AF65-F5344CB8AC3E}">
        <p14:creationId xmlns:p14="http://schemas.microsoft.com/office/powerpoint/2010/main" val="281657056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122737" y="450062"/>
            <a:ext cx="7848600" cy="6094399"/>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138" y="960439"/>
            <a:ext cx="4983162" cy="3325812"/>
          </a:xfrm>
          <a:noFill/>
        </p:spPr>
        <p:txBody>
          <a:bodyPr vert="horz" wrap="square" lIns="0" tIns="0" rIns="0" bIns="0" rtlCol="0" anchor="t" anchorCtr="0">
            <a:noAutofit/>
          </a:bodyPr>
          <a:lstStyle>
            <a:lvl1pPr>
              <a:defRPr lang="en-US" sz="4800" spc="-50" baseline="0" dirty="0">
                <a:solidFill>
                  <a:schemeClr val="tx1"/>
                </a:solidFill>
              </a:defRPr>
            </a:lvl1pPr>
          </a:lstStyle>
          <a:p>
            <a:pPr marL="0" lvl="0">
              <a:lnSpc>
                <a:spcPts val="5600"/>
              </a:lnSpc>
            </a:pPr>
            <a:r>
              <a:rPr lang="en-US"/>
              <a:t>Section title</a:t>
            </a:r>
          </a:p>
        </p:txBody>
      </p:sp>
    </p:spTree>
    <p:extLst>
      <p:ext uri="{BB962C8B-B14F-4D97-AF65-F5344CB8AC3E}">
        <p14:creationId xmlns:p14="http://schemas.microsoft.com/office/powerpoint/2010/main" val="3034815340"/>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More Personal Computing - 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04485" y="216151"/>
            <a:ext cx="5677071"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25" name="Title 2"/>
          <p:cNvSpPr txBox="1">
            <a:spLocks/>
          </p:cNvSpPr>
          <p:nvPr userDrawn="1"/>
        </p:nvSpPr>
        <p:spPr>
          <a:xfrm>
            <a:off x="233184" y="252352"/>
            <a:ext cx="3264575" cy="374146"/>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MORE PERSONAL COMPUTING – </a:t>
            </a:r>
          </a:p>
        </p:txBody>
      </p:sp>
    </p:spTree>
    <p:extLst>
      <p:ext uri="{BB962C8B-B14F-4D97-AF65-F5344CB8AC3E}">
        <p14:creationId xmlns:p14="http://schemas.microsoft.com/office/powerpoint/2010/main" val="811635932"/>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ore Personal Computing">
    <p:spTree>
      <p:nvGrpSpPr>
        <p:cNvPr id="1" name=""/>
        <p:cNvGrpSpPr/>
        <p:nvPr/>
      </p:nvGrpSpPr>
      <p:grpSpPr>
        <a:xfrm>
          <a:off x="0" y="0"/>
          <a:ext cx="0" cy="0"/>
          <a:chOff x="0" y="0"/>
          <a:chExt cx="0" cy="0"/>
        </a:xfrm>
      </p:grpSpPr>
      <p:sp>
        <p:nvSpPr>
          <p:cNvPr id="2" name="Title 1"/>
          <p:cNvSpPr>
            <a:spLocks noGrp="1"/>
          </p:cNvSpPr>
          <p:nvPr>
            <p:ph type="title"/>
          </p:nvPr>
        </p:nvSpPr>
        <p:spPr>
          <a:xfrm>
            <a:off x="2020928" y="185064"/>
            <a:ext cx="10066898"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2" y="932603"/>
          <a:ext cx="8240607" cy="5708074"/>
        </p:xfrm>
        <a:graphic>
          <a:graphicData uri="http://schemas.openxmlformats.org/drawingml/2006/table">
            <a:tbl>
              <a:tblPr firstRow="1" bandRow="1">
                <a:tableStyleId>{5C22544A-7EE6-4342-B048-85BDC9FD1C3A}</a:tableStyleId>
              </a:tblPr>
              <a:tblGrid>
                <a:gridCol w="303278">
                  <a:extLst>
                    <a:ext uri="{9D8B030D-6E8A-4147-A177-3AD203B41FA5}">
                      <a16:colId xmlns:a16="http://schemas.microsoft.com/office/drawing/2014/main" val="1253273380"/>
                    </a:ext>
                  </a:extLst>
                </a:gridCol>
                <a:gridCol w="3698664">
                  <a:extLst>
                    <a:ext uri="{9D8B030D-6E8A-4147-A177-3AD203B41FA5}">
                      <a16:colId xmlns:a16="http://schemas.microsoft.com/office/drawing/2014/main" val="3818542227"/>
                    </a:ext>
                  </a:extLst>
                </a:gridCol>
                <a:gridCol w="421639">
                  <a:extLst>
                    <a:ext uri="{9D8B030D-6E8A-4147-A177-3AD203B41FA5}">
                      <a16:colId xmlns:a16="http://schemas.microsoft.com/office/drawing/2014/main" val="3986912018"/>
                    </a:ext>
                  </a:extLst>
                </a:gridCol>
                <a:gridCol w="3817026">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5074982"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5074982"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5074983"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5074983" y="4066421"/>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8596294" y="932603"/>
          <a:ext cx="3573687" cy="5708075"/>
        </p:xfrm>
        <a:graphic>
          <a:graphicData uri="http://schemas.openxmlformats.org/drawingml/2006/table">
            <a:tbl>
              <a:tblPr firstRow="1" bandRow="1">
                <a:tableStyleId>{5C22544A-7EE6-4342-B048-85BDC9FD1C3A}</a:tableStyleId>
              </a:tblPr>
              <a:tblGrid>
                <a:gridCol w="3573687">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9373335" y="932603"/>
            <a:ext cx="2780333"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5" name="Title 2"/>
          <p:cNvSpPr txBox="1">
            <a:spLocks/>
          </p:cNvSpPr>
          <p:nvPr userDrawn="1"/>
        </p:nvSpPr>
        <p:spPr>
          <a:xfrm>
            <a:off x="233184" y="251803"/>
            <a:ext cx="3264575"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AREA DEEP DIVE – </a:t>
            </a:r>
          </a:p>
        </p:txBody>
      </p:sp>
      <p:sp>
        <p:nvSpPr>
          <p:cNvPr id="19" name="Text Placeholder 3"/>
          <p:cNvSpPr>
            <a:spLocks noGrp="1"/>
          </p:cNvSpPr>
          <p:nvPr>
            <p:ph type="body" sz="quarter" idx="23" hasCustomPrompt="1"/>
          </p:nvPr>
        </p:nvSpPr>
        <p:spPr>
          <a:xfrm>
            <a:off x="9373335" y="1261756"/>
            <a:ext cx="2780333"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2900554002"/>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More Personal Computing">
    <p:spTree>
      <p:nvGrpSpPr>
        <p:cNvPr id="1" name=""/>
        <p:cNvGrpSpPr/>
        <p:nvPr/>
      </p:nvGrpSpPr>
      <p:grpSpPr>
        <a:xfrm>
          <a:off x="0" y="0"/>
          <a:ext cx="0" cy="0"/>
          <a:chOff x="0" y="0"/>
          <a:chExt cx="0" cy="0"/>
        </a:xfrm>
      </p:grpSpPr>
      <p:sp>
        <p:nvSpPr>
          <p:cNvPr id="2" name="Title 1"/>
          <p:cNvSpPr>
            <a:spLocks noGrp="1"/>
          </p:cNvSpPr>
          <p:nvPr>
            <p:ph type="title"/>
          </p:nvPr>
        </p:nvSpPr>
        <p:spPr>
          <a:xfrm>
            <a:off x="2020928" y="185064"/>
            <a:ext cx="10066898"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2" y="932603"/>
          <a:ext cx="11970110" cy="5708074"/>
        </p:xfrm>
        <a:graphic>
          <a:graphicData uri="http://schemas.openxmlformats.org/drawingml/2006/table">
            <a:tbl>
              <a:tblPr firstRow="1" bandRow="1">
                <a:tableStyleId>{5C22544A-7EE6-4342-B048-85BDC9FD1C3A}</a:tableStyleId>
              </a:tblPr>
              <a:tblGrid>
                <a:gridCol w="440534">
                  <a:extLst>
                    <a:ext uri="{9D8B030D-6E8A-4147-A177-3AD203B41FA5}">
                      <a16:colId xmlns:a16="http://schemas.microsoft.com/office/drawing/2014/main" val="1253273380"/>
                    </a:ext>
                  </a:extLst>
                </a:gridCol>
                <a:gridCol w="5544521">
                  <a:extLst>
                    <a:ext uri="{9D8B030D-6E8A-4147-A177-3AD203B41FA5}">
                      <a16:colId xmlns:a16="http://schemas.microsoft.com/office/drawing/2014/main" val="3818542227"/>
                    </a:ext>
                  </a:extLst>
                </a:gridCol>
                <a:gridCol w="440534">
                  <a:extLst>
                    <a:ext uri="{9D8B030D-6E8A-4147-A177-3AD203B41FA5}">
                      <a16:colId xmlns:a16="http://schemas.microsoft.com/office/drawing/2014/main" val="3986912018"/>
                    </a:ext>
                  </a:extLst>
                </a:gridCol>
                <a:gridCol w="554452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707820"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6696507"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707820"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6696507"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707821"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6696507"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707821"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6696507" y="4066421"/>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5" name="Title 2"/>
          <p:cNvSpPr txBox="1">
            <a:spLocks/>
          </p:cNvSpPr>
          <p:nvPr userDrawn="1"/>
        </p:nvSpPr>
        <p:spPr>
          <a:xfrm>
            <a:off x="233184" y="251803"/>
            <a:ext cx="3264575"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AREA DEEP DIVE – </a:t>
            </a:r>
          </a:p>
        </p:txBody>
      </p:sp>
    </p:spTree>
    <p:extLst>
      <p:ext uri="{BB962C8B-B14F-4D97-AF65-F5344CB8AC3E}">
        <p14:creationId xmlns:p14="http://schemas.microsoft.com/office/powerpoint/2010/main" val="821854239"/>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More Personal Computing">
    <p:spTree>
      <p:nvGrpSpPr>
        <p:cNvPr id="1" name=""/>
        <p:cNvGrpSpPr/>
        <p:nvPr/>
      </p:nvGrpSpPr>
      <p:grpSpPr>
        <a:xfrm>
          <a:off x="0" y="0"/>
          <a:ext cx="0" cy="0"/>
          <a:chOff x="0" y="0"/>
          <a:chExt cx="0" cy="0"/>
        </a:xfrm>
      </p:grpSpPr>
      <p:sp>
        <p:nvSpPr>
          <p:cNvPr id="2" name="Title 1"/>
          <p:cNvSpPr>
            <a:spLocks noGrp="1"/>
          </p:cNvSpPr>
          <p:nvPr>
            <p:ph type="title"/>
          </p:nvPr>
        </p:nvSpPr>
        <p:spPr>
          <a:xfrm>
            <a:off x="3408259" y="185064"/>
            <a:ext cx="8679567"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4365578"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4365578" y="4066421"/>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5" name="Title 2"/>
          <p:cNvSpPr txBox="1">
            <a:spLocks/>
          </p:cNvSpPr>
          <p:nvPr userDrawn="1"/>
        </p:nvSpPr>
        <p:spPr>
          <a:xfrm>
            <a:off x="233184" y="251803"/>
            <a:ext cx="3264575"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MORE PERSONAL COMPUTING – </a:t>
            </a:r>
          </a:p>
        </p:txBody>
      </p:sp>
      <p:sp>
        <p:nvSpPr>
          <p:cNvPr id="19" name="Text Placeholder 3"/>
          <p:cNvSpPr>
            <a:spLocks noGrp="1"/>
          </p:cNvSpPr>
          <p:nvPr>
            <p:ph type="body" sz="quarter" idx="23" hasCustomPrompt="1"/>
          </p:nvPr>
        </p:nvSpPr>
        <p:spPr>
          <a:xfrm>
            <a:off x="8096269" y="1261756"/>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1715760100"/>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More Personal Computing - 2 tables and comments">
    <p:spTree>
      <p:nvGrpSpPr>
        <p:cNvPr id="1" name=""/>
        <p:cNvGrpSpPr/>
        <p:nvPr/>
      </p:nvGrpSpPr>
      <p:grpSpPr>
        <a:xfrm>
          <a:off x="0" y="0"/>
          <a:ext cx="0" cy="0"/>
          <a:chOff x="0" y="0"/>
          <a:chExt cx="0" cy="0"/>
        </a:xfrm>
      </p:grpSpPr>
      <p:sp>
        <p:nvSpPr>
          <p:cNvPr id="2" name="Title 1"/>
          <p:cNvSpPr>
            <a:spLocks noGrp="1"/>
          </p:cNvSpPr>
          <p:nvPr>
            <p:ph type="title"/>
          </p:nvPr>
        </p:nvSpPr>
        <p:spPr>
          <a:xfrm>
            <a:off x="3404485" y="186521"/>
            <a:ext cx="8683769" cy="432205"/>
          </a:xfrm>
        </p:spPr>
        <p:txBody>
          <a:bodyPr vert="horz" lIns="0" tIns="45720" rIns="91440" bIns="45720" rtlCol="0" anchor="t" anchorCtr="0">
            <a:noAutofit/>
          </a:bodyPr>
          <a:lstStyle>
            <a:lvl1pPr algn="l" defTabSz="932608" rtl="0" eaLnBrk="1" latinLnBrk="0" hangingPunct="1">
              <a:lnSpc>
                <a:spcPct val="90000"/>
              </a:lnSpc>
              <a:spcBef>
                <a:spcPct val="0"/>
              </a:spcBef>
              <a:buNone/>
              <a:defRPr lang="en-US" sz="2244" kern="1200" cap="none" spc="0" baseline="0" dirty="0">
                <a:gradFill>
                  <a:gsLst>
                    <a:gs pos="36410">
                      <a:schemeClr val="tx1"/>
                    </a:gs>
                    <a:gs pos="56000">
                      <a:schemeClr val="tx1"/>
                    </a:gs>
                  </a:gsLst>
                  <a:lin ang="5400000" scaled="1"/>
                </a:gradFill>
                <a:latin typeface="+mj-lt"/>
                <a:ea typeface="+mj-ea"/>
                <a:cs typeface="Segoe UI" panose="020B05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2"/>
          <a:ext cx="7531200" cy="5692095"/>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12314">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itle 2"/>
          <p:cNvSpPr txBox="1">
            <a:spLocks/>
          </p:cNvSpPr>
          <p:nvPr userDrawn="1"/>
        </p:nvSpPr>
        <p:spPr>
          <a:xfrm>
            <a:off x="233183" y="251803"/>
            <a:ext cx="3264575"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MORE PERSONAL COMPUTING – </a:t>
            </a:r>
          </a:p>
        </p:txBody>
      </p:sp>
    </p:spTree>
    <p:extLst>
      <p:ext uri="{BB962C8B-B14F-4D97-AF65-F5344CB8AC3E}">
        <p14:creationId xmlns:p14="http://schemas.microsoft.com/office/powerpoint/2010/main" val="1801943603"/>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roductivity &amp; Business Process - Title only ">
    <p:spTree>
      <p:nvGrpSpPr>
        <p:cNvPr id="1" name=""/>
        <p:cNvGrpSpPr/>
        <p:nvPr/>
      </p:nvGrpSpPr>
      <p:grpSpPr>
        <a:xfrm>
          <a:off x="0" y="0"/>
          <a:ext cx="0" cy="0"/>
          <a:chOff x="0" y="0"/>
          <a:chExt cx="0" cy="0"/>
        </a:xfrm>
      </p:grpSpPr>
      <p:sp>
        <p:nvSpPr>
          <p:cNvPr id="2" name="Title 1"/>
          <p:cNvSpPr>
            <a:spLocks noGrp="1"/>
          </p:cNvSpPr>
          <p:nvPr>
            <p:ph type="title"/>
          </p:nvPr>
        </p:nvSpPr>
        <p:spPr>
          <a:xfrm>
            <a:off x="4010763" y="186521"/>
            <a:ext cx="5677071"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25" name="Title 2"/>
          <p:cNvSpPr txBox="1">
            <a:spLocks/>
          </p:cNvSpPr>
          <p:nvPr userDrawn="1"/>
        </p:nvSpPr>
        <p:spPr>
          <a:xfrm>
            <a:off x="233184" y="251803"/>
            <a:ext cx="4035454"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PRODUCTIVITY &amp; BUSINESS PROCESS – </a:t>
            </a:r>
          </a:p>
        </p:txBody>
      </p:sp>
    </p:spTree>
    <p:extLst>
      <p:ext uri="{BB962C8B-B14F-4D97-AF65-F5344CB8AC3E}">
        <p14:creationId xmlns:p14="http://schemas.microsoft.com/office/powerpoint/2010/main" val="321842852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Productivity &amp; Business Process - Title only ">
    <p:spTree>
      <p:nvGrpSpPr>
        <p:cNvPr id="1" name=""/>
        <p:cNvGrpSpPr/>
        <p:nvPr/>
      </p:nvGrpSpPr>
      <p:grpSpPr>
        <a:xfrm>
          <a:off x="0" y="0"/>
          <a:ext cx="0" cy="0"/>
          <a:chOff x="0" y="0"/>
          <a:chExt cx="0" cy="0"/>
        </a:xfrm>
      </p:grpSpPr>
      <p:sp>
        <p:nvSpPr>
          <p:cNvPr id="2" name="Title 1"/>
          <p:cNvSpPr>
            <a:spLocks noGrp="1"/>
          </p:cNvSpPr>
          <p:nvPr>
            <p:ph type="title"/>
          </p:nvPr>
        </p:nvSpPr>
        <p:spPr>
          <a:xfrm>
            <a:off x="4010763" y="186521"/>
            <a:ext cx="5677071"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25" name="Title 2"/>
          <p:cNvSpPr txBox="1">
            <a:spLocks/>
          </p:cNvSpPr>
          <p:nvPr userDrawn="1"/>
        </p:nvSpPr>
        <p:spPr>
          <a:xfrm>
            <a:off x="233184" y="251803"/>
            <a:ext cx="4035454"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PRODUCTIVITY &amp; BUSINESS PROCESS – </a:t>
            </a:r>
          </a:p>
        </p:txBody>
      </p:sp>
      <p:sp>
        <p:nvSpPr>
          <p:cNvPr id="7" name="Footer Placeholder 6"/>
          <p:cNvSpPr>
            <a:spLocks noGrp="1"/>
          </p:cNvSpPr>
          <p:nvPr>
            <p:ph type="ftr" sz="quarter" idx="10"/>
          </p:nvPr>
        </p:nvSpPr>
        <p:spPr>
          <a:xfrm>
            <a:off x="-71563" y="6738847"/>
            <a:ext cx="2164054" cy="156966"/>
          </a:xfrm>
        </p:spPr>
        <p:txBody>
          <a:bodyPr/>
          <a:lstStyle/>
          <a:p>
            <a:r>
              <a:rPr lang="en-US"/>
              <a:t>Microsoft Confidential—Internal Only</a:t>
            </a:r>
          </a:p>
        </p:txBody>
      </p:sp>
    </p:spTree>
    <p:extLst>
      <p:ext uri="{BB962C8B-B14F-4D97-AF65-F5344CB8AC3E}">
        <p14:creationId xmlns:p14="http://schemas.microsoft.com/office/powerpoint/2010/main" val="2370062918"/>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roductivity &amp; Business Process ">
    <p:spTree>
      <p:nvGrpSpPr>
        <p:cNvPr id="1" name=""/>
        <p:cNvGrpSpPr/>
        <p:nvPr/>
      </p:nvGrpSpPr>
      <p:grpSpPr>
        <a:xfrm>
          <a:off x="0" y="0"/>
          <a:ext cx="0" cy="0"/>
          <a:chOff x="0" y="0"/>
          <a:chExt cx="0" cy="0"/>
        </a:xfrm>
      </p:grpSpPr>
      <p:sp>
        <p:nvSpPr>
          <p:cNvPr id="2" name="Title 1"/>
          <p:cNvSpPr>
            <a:spLocks noGrp="1"/>
          </p:cNvSpPr>
          <p:nvPr>
            <p:ph type="title"/>
          </p:nvPr>
        </p:nvSpPr>
        <p:spPr>
          <a:xfrm>
            <a:off x="4008347" y="186521"/>
            <a:ext cx="8159365"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4365578"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4365578" y="4066421"/>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1"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PRODUCTIVITY &amp; BUSINESS PROCESS – </a:t>
            </a:r>
          </a:p>
        </p:txBody>
      </p:sp>
    </p:spTree>
    <p:extLst>
      <p:ext uri="{BB962C8B-B14F-4D97-AF65-F5344CB8AC3E}">
        <p14:creationId xmlns:p14="http://schemas.microsoft.com/office/powerpoint/2010/main" val="2961190643"/>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6_Productivity &amp; Business Process ">
    <p:spTree>
      <p:nvGrpSpPr>
        <p:cNvPr id="1" name=""/>
        <p:cNvGrpSpPr/>
        <p:nvPr/>
      </p:nvGrpSpPr>
      <p:grpSpPr>
        <a:xfrm>
          <a:off x="0" y="0"/>
          <a:ext cx="0" cy="0"/>
          <a:chOff x="0" y="0"/>
          <a:chExt cx="0" cy="0"/>
        </a:xfrm>
      </p:grpSpPr>
      <p:sp>
        <p:nvSpPr>
          <p:cNvPr id="2" name="Title 1"/>
          <p:cNvSpPr>
            <a:spLocks noGrp="1"/>
          </p:cNvSpPr>
          <p:nvPr>
            <p:ph type="title"/>
          </p:nvPr>
        </p:nvSpPr>
        <p:spPr>
          <a:xfrm>
            <a:off x="4008347" y="186521"/>
            <a:ext cx="8159365"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rowSpan="3" gridSpan="2">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2</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gridSpan="2" v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v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v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1"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PRODUCTIVITY &amp; BUSINESS PROCESS – </a:t>
            </a:r>
          </a:p>
        </p:txBody>
      </p:sp>
    </p:spTree>
    <p:extLst>
      <p:ext uri="{BB962C8B-B14F-4D97-AF65-F5344CB8AC3E}">
        <p14:creationId xmlns:p14="http://schemas.microsoft.com/office/powerpoint/2010/main" val="390870824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Productivity &amp; Business Process ">
    <p:spTree>
      <p:nvGrpSpPr>
        <p:cNvPr id="1" name=""/>
        <p:cNvGrpSpPr/>
        <p:nvPr/>
      </p:nvGrpSpPr>
      <p:grpSpPr>
        <a:xfrm>
          <a:off x="0" y="0"/>
          <a:ext cx="0" cy="0"/>
          <a:chOff x="0" y="0"/>
          <a:chExt cx="0" cy="0"/>
        </a:xfrm>
      </p:grpSpPr>
      <p:sp>
        <p:nvSpPr>
          <p:cNvPr id="2" name="Title 1"/>
          <p:cNvSpPr>
            <a:spLocks noGrp="1"/>
          </p:cNvSpPr>
          <p:nvPr>
            <p:ph type="title"/>
          </p:nvPr>
        </p:nvSpPr>
        <p:spPr>
          <a:xfrm>
            <a:off x="233185" y="186521"/>
            <a:ext cx="11934528"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7254031">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2</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1" y="932603"/>
            <a:ext cx="7147101"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1" y="3786965"/>
            <a:ext cx="7147101"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1" y="1215840"/>
            <a:ext cx="7147099"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714767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86946449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title photo">
    <p:bg>
      <p:bgPr>
        <a:solidFill>
          <a:schemeClr val="bg2"/>
        </a:solidFill>
        <a:effectLst/>
      </p:bgPr>
    </p:bg>
    <p:spTree>
      <p:nvGrpSpPr>
        <p:cNvPr id="1" name=""/>
        <p:cNvGrpSpPr/>
        <p:nvPr/>
      </p:nvGrpSpPr>
      <p:grpSpPr>
        <a:xfrm>
          <a:off x="0" y="0"/>
          <a:ext cx="0" cy="0"/>
          <a:chOff x="0" y="0"/>
          <a:chExt cx="0" cy="0"/>
        </a:xfrm>
      </p:grpSpPr>
      <p:sp>
        <p:nvSpPr>
          <p:cNvPr id="95" name="Freeform: Shape 94">
            <a:extLst>
              <a:ext uri="{FF2B5EF4-FFF2-40B4-BE49-F238E27FC236}">
                <a16:creationId xmlns:a16="http://schemas.microsoft.com/office/drawing/2014/main" id="{9563E925-0DC1-4F78-80AC-6252EF8936E7}"/>
              </a:ext>
            </a:extLst>
          </p:cNvPr>
          <p:cNvSpPr/>
          <p:nvPr userDrawn="1"/>
        </p:nvSpPr>
        <p:spPr bwMode="auto">
          <a:xfrm>
            <a:off x="4833365"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138" y="1858170"/>
            <a:ext cx="4983162" cy="3325812"/>
          </a:xfrm>
          <a:noFill/>
        </p:spPr>
        <p:txBody>
          <a:bodyPr vert="horz" wrap="square" lIns="0" tIns="0" rIns="0" bIns="0" rtlCol="0" anchor="t" anchorCtr="0">
            <a:noAutofit/>
          </a:bodyPr>
          <a:lstStyle>
            <a:lvl1pPr>
              <a:defRPr lang="en-US" sz="4000" spc="-50" baseline="0" dirty="0">
                <a:solidFill>
                  <a:schemeClr val="tx1"/>
                </a:solidFill>
                <a:latin typeface="+mn-lt"/>
              </a:defRPr>
            </a:lvl1pPr>
          </a:lstStyle>
          <a:p>
            <a:pPr marL="0" lvl="0">
              <a:lnSpc>
                <a:spcPts val="5600"/>
              </a:lnSpc>
            </a:pPr>
            <a:r>
              <a:rPr lang="en-US"/>
              <a:t>Section title</a:t>
            </a:r>
          </a:p>
        </p:txBody>
      </p:sp>
      <p:sp>
        <p:nvSpPr>
          <p:cNvPr id="88" name="Picture Placeholder 87">
            <a:extLst>
              <a:ext uri="{FF2B5EF4-FFF2-40B4-BE49-F238E27FC236}">
                <a16:creationId xmlns:a16="http://schemas.microsoft.com/office/drawing/2014/main" id="{7F09A9E6-F000-49B5-AE56-C2FCA258A1D4}"/>
              </a:ext>
            </a:extLst>
          </p:cNvPr>
          <p:cNvSpPr>
            <a:spLocks noGrp="1"/>
          </p:cNvSpPr>
          <p:nvPr>
            <p:ph type="pic" sz="quarter" idx="22"/>
          </p:nvPr>
        </p:nvSpPr>
        <p:spPr>
          <a:xfrm>
            <a:off x="7514357" y="-168801"/>
            <a:ext cx="7411756" cy="7887953"/>
          </a:xfrm>
          <a:custGeom>
            <a:avLst/>
            <a:gdLst>
              <a:gd name="connsiteX0" fmla="*/ 2790799 w 7411756"/>
              <a:gd name="connsiteY0" fmla="*/ 4896664 h 7887953"/>
              <a:gd name="connsiteX1" fmla="*/ 3060870 w 7411756"/>
              <a:gd name="connsiteY1" fmla="*/ 4999458 h 7887953"/>
              <a:gd name="connsiteX2" fmla="*/ 4240600 w 7411756"/>
              <a:gd name="connsiteY2" fmla="*/ 6116596 h 7887953"/>
              <a:gd name="connsiteX3" fmla="*/ 4257932 w 7411756"/>
              <a:gd name="connsiteY3" fmla="*/ 6655212 h 7887953"/>
              <a:gd name="connsiteX4" fmla="*/ 3226696 w 7411756"/>
              <a:gd name="connsiteY4" fmla="*/ 7767442 h 7887953"/>
              <a:gd name="connsiteX5" fmla="*/ 2693731 w 7411756"/>
              <a:gd name="connsiteY5" fmla="*/ 7784958 h 7887953"/>
              <a:gd name="connsiteX6" fmla="*/ 1514001 w 7411756"/>
              <a:gd name="connsiteY6" fmla="*/ 6667819 h 7887953"/>
              <a:gd name="connsiteX7" fmla="*/ 1496669 w 7411756"/>
              <a:gd name="connsiteY7" fmla="*/ 6129203 h 7887953"/>
              <a:gd name="connsiteX8" fmla="*/ 2527906 w 7411756"/>
              <a:gd name="connsiteY8" fmla="*/ 5016973 h 7887953"/>
              <a:gd name="connsiteX9" fmla="*/ 2790799 w 7411756"/>
              <a:gd name="connsiteY9" fmla="*/ 4896664 h 7887953"/>
              <a:gd name="connsiteX10" fmla="*/ 2214264 w 7411756"/>
              <a:gd name="connsiteY10" fmla="*/ 317 h 7887953"/>
              <a:gd name="connsiteX11" fmla="*/ 2642624 w 7411756"/>
              <a:gd name="connsiteY11" fmla="*/ 161647 h 7887953"/>
              <a:gd name="connsiteX12" fmla="*/ 4239388 w 7411756"/>
              <a:gd name="connsiteY12" fmla="*/ 1657829 h 7887953"/>
              <a:gd name="connsiteX13" fmla="*/ 4522839 w 7411756"/>
              <a:gd name="connsiteY13" fmla="*/ 1355323 h 7887953"/>
              <a:gd name="connsiteX14" fmla="*/ 4866925 w 7411756"/>
              <a:gd name="connsiteY14" fmla="*/ 1199510 h 7887953"/>
              <a:gd name="connsiteX15" fmla="*/ 5220406 w 7411756"/>
              <a:gd name="connsiteY15" fmla="*/ 1332639 h 7887953"/>
              <a:gd name="connsiteX16" fmla="*/ 6764487 w 7411756"/>
              <a:gd name="connsiteY16" fmla="*/ 2779456 h 7887953"/>
              <a:gd name="connsiteX17" fmla="*/ 6787171 w 7411756"/>
              <a:gd name="connsiteY17" fmla="*/ 3477024 h 7887953"/>
              <a:gd name="connsiteX18" fmla="*/ 6696322 w 7411756"/>
              <a:gd name="connsiteY18" fmla="*/ 3573980 h 7887953"/>
              <a:gd name="connsiteX19" fmla="*/ 7255682 w 7411756"/>
              <a:gd name="connsiteY19" fmla="*/ 4098104 h 7887953"/>
              <a:gd name="connsiteX20" fmla="*/ 7278366 w 7411756"/>
              <a:gd name="connsiteY20" fmla="*/ 4795672 h 7887953"/>
              <a:gd name="connsiteX21" fmla="*/ 5928641 w 7411756"/>
              <a:gd name="connsiteY21" fmla="*/ 6236133 h 7887953"/>
              <a:gd name="connsiteX22" fmla="*/ 5231073 w 7411756"/>
              <a:gd name="connsiteY22" fmla="*/ 6258818 h 7887953"/>
              <a:gd name="connsiteX23" fmla="*/ 3686992 w 7411756"/>
              <a:gd name="connsiteY23" fmla="*/ 4812000 h 7887953"/>
              <a:gd name="connsiteX24" fmla="*/ 3664308 w 7411756"/>
              <a:gd name="connsiteY24" fmla="*/ 4114433 h 7887953"/>
              <a:gd name="connsiteX25" fmla="*/ 3755157 w 7411756"/>
              <a:gd name="connsiteY25" fmla="*/ 4017477 h 7887953"/>
              <a:gd name="connsiteX26" fmla="*/ 3546488 w 7411756"/>
              <a:gd name="connsiteY26" fmla="*/ 3821952 h 7887953"/>
              <a:gd name="connsiteX27" fmla="*/ 2905640 w 7411756"/>
              <a:gd name="connsiteY27" fmla="*/ 4505881 h 7887953"/>
              <a:gd name="connsiteX28" fmla="*/ 2060305 w 7411756"/>
              <a:gd name="connsiteY28" fmla="*/ 4533372 h 7887953"/>
              <a:gd name="connsiteX29" fmla="*/ 189137 w 7411756"/>
              <a:gd name="connsiteY29" fmla="*/ 2780070 h 7887953"/>
              <a:gd name="connsiteX30" fmla="*/ 161647 w 7411756"/>
              <a:gd name="connsiteY30" fmla="*/ 1934735 h 7887953"/>
              <a:gd name="connsiteX31" fmla="*/ 1797290 w 7411756"/>
              <a:gd name="connsiteY31" fmla="*/ 189137 h 7887953"/>
              <a:gd name="connsiteX32" fmla="*/ 2214264 w 7411756"/>
              <a:gd name="connsiteY32" fmla="*/ 317 h 788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411756" h="7887953">
                <a:moveTo>
                  <a:pt x="2790799" y="4896664"/>
                </a:moveTo>
                <a:cubicBezTo>
                  <a:pt x="2887246" y="4893494"/>
                  <a:pt x="2984890" y="4927509"/>
                  <a:pt x="3060870" y="4999458"/>
                </a:cubicBezTo>
                <a:lnTo>
                  <a:pt x="4240600" y="6116596"/>
                </a:lnTo>
                <a:cubicBezTo>
                  <a:pt x="4392560" y="6260493"/>
                  <a:pt x="4400320" y="6501640"/>
                  <a:pt x="4257932" y="6655212"/>
                </a:cubicBezTo>
                <a:lnTo>
                  <a:pt x="3226696" y="7767442"/>
                </a:lnTo>
                <a:cubicBezTo>
                  <a:pt x="3084308" y="7921014"/>
                  <a:pt x="2845691" y="7928856"/>
                  <a:pt x="2693731" y="7784958"/>
                </a:cubicBezTo>
                <a:lnTo>
                  <a:pt x="1514001" y="6667819"/>
                </a:lnTo>
                <a:cubicBezTo>
                  <a:pt x="1362040" y="6523922"/>
                  <a:pt x="1354281" y="6282775"/>
                  <a:pt x="1496669" y="6129203"/>
                </a:cubicBezTo>
                <a:lnTo>
                  <a:pt x="2527906" y="5016973"/>
                </a:lnTo>
                <a:cubicBezTo>
                  <a:pt x="2599099" y="4940188"/>
                  <a:pt x="2694351" y="4899834"/>
                  <a:pt x="2790799" y="4896664"/>
                </a:cubicBezTo>
                <a:close/>
                <a:moveTo>
                  <a:pt x="2214264" y="317"/>
                </a:moveTo>
                <a:cubicBezTo>
                  <a:pt x="2367239" y="-4657"/>
                  <a:pt x="2522112" y="48726"/>
                  <a:pt x="2642624" y="161647"/>
                </a:cubicBezTo>
                <a:lnTo>
                  <a:pt x="4239388" y="1657829"/>
                </a:lnTo>
                <a:lnTo>
                  <a:pt x="4522839" y="1355323"/>
                </a:lnTo>
                <a:cubicBezTo>
                  <a:pt x="4616020" y="1255877"/>
                  <a:pt x="4740689" y="1203615"/>
                  <a:pt x="4866925" y="1199510"/>
                </a:cubicBezTo>
                <a:cubicBezTo>
                  <a:pt x="4993159" y="1195405"/>
                  <a:pt x="5120960" y="1239457"/>
                  <a:pt x="5220406" y="1332639"/>
                </a:cubicBezTo>
                <a:lnTo>
                  <a:pt x="6764487" y="2779456"/>
                </a:lnTo>
                <a:cubicBezTo>
                  <a:pt x="6963378" y="2965820"/>
                  <a:pt x="6973535" y="3278132"/>
                  <a:pt x="6787171" y="3477024"/>
                </a:cubicBezTo>
                <a:lnTo>
                  <a:pt x="6696322" y="3573980"/>
                </a:lnTo>
                <a:lnTo>
                  <a:pt x="7255682" y="4098104"/>
                </a:lnTo>
                <a:cubicBezTo>
                  <a:pt x="7454573" y="4284468"/>
                  <a:pt x="7464729" y="4596780"/>
                  <a:pt x="7278366" y="4795672"/>
                </a:cubicBezTo>
                <a:lnTo>
                  <a:pt x="5928641" y="6236133"/>
                </a:lnTo>
                <a:cubicBezTo>
                  <a:pt x="5742277" y="6435025"/>
                  <a:pt x="5429965" y="6445182"/>
                  <a:pt x="5231073" y="6258818"/>
                </a:cubicBezTo>
                <a:lnTo>
                  <a:pt x="3686992" y="4812000"/>
                </a:lnTo>
                <a:cubicBezTo>
                  <a:pt x="3488100" y="4625637"/>
                  <a:pt x="3477944" y="4313325"/>
                  <a:pt x="3664308" y="4114433"/>
                </a:cubicBezTo>
                <a:lnTo>
                  <a:pt x="3755157" y="4017477"/>
                </a:lnTo>
                <a:lnTo>
                  <a:pt x="3546488" y="3821952"/>
                </a:lnTo>
                <a:lnTo>
                  <a:pt x="2905640" y="4505881"/>
                </a:lnTo>
                <a:cubicBezTo>
                  <a:pt x="2679799" y="4746905"/>
                  <a:pt x="2301329" y="4759213"/>
                  <a:pt x="2060305" y="4533372"/>
                </a:cubicBezTo>
                <a:lnTo>
                  <a:pt x="189137" y="2780070"/>
                </a:lnTo>
                <a:cubicBezTo>
                  <a:pt x="-51887" y="2554229"/>
                  <a:pt x="-64194" y="2175759"/>
                  <a:pt x="161647" y="1934735"/>
                </a:cubicBezTo>
                <a:lnTo>
                  <a:pt x="1797290" y="189137"/>
                </a:lnTo>
                <a:cubicBezTo>
                  <a:pt x="1910210" y="68625"/>
                  <a:pt x="2061288" y="5292"/>
                  <a:pt x="2214264" y="317"/>
                </a:cubicBezTo>
                <a:close/>
              </a:path>
            </a:pathLst>
          </a:custGeom>
          <a:blipFill>
            <a:blip r:embed="rId2"/>
            <a:stretch>
              <a:fillRect/>
            </a:stretch>
          </a:blipFill>
        </p:spPr>
        <p:txBody>
          <a:bodyPr wrap="square">
            <a:noAutofit/>
          </a:bodyPr>
          <a:lstStyle/>
          <a:p>
            <a:endParaRPr lang="en-US"/>
          </a:p>
        </p:txBody>
      </p:sp>
      <p:sp>
        <p:nvSpPr>
          <p:cNvPr id="89" name="Footer Placeholder 14">
            <a:extLst>
              <a:ext uri="{FF2B5EF4-FFF2-40B4-BE49-F238E27FC236}">
                <a16:creationId xmlns:a16="http://schemas.microsoft.com/office/drawing/2014/main" id="{928B6582-54BE-46D9-AA61-E0DD2C2CB38F}"/>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051310709"/>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roductivity &amp; Business Process - 2 tables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2"/>
          <a:ext cx="7531200" cy="5692095"/>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12314">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PRODUCTIVITY &amp; BUSINESS PROCESS – </a:t>
            </a:r>
          </a:p>
        </p:txBody>
      </p:sp>
      <p:sp>
        <p:nvSpPr>
          <p:cNvPr id="17" name="Title 1"/>
          <p:cNvSpPr>
            <a:spLocks noGrp="1"/>
          </p:cNvSpPr>
          <p:nvPr>
            <p:ph type="title"/>
          </p:nvPr>
        </p:nvSpPr>
        <p:spPr>
          <a:xfrm>
            <a:off x="4008347" y="186521"/>
            <a:ext cx="8159365" cy="432205"/>
          </a:xfrm>
        </p:spPr>
        <p:txBody>
          <a:bodyPr/>
          <a:lstStyle>
            <a:lvl1pPr>
              <a:defRPr sz="2244"/>
            </a:lvl1pPr>
          </a:lstStyle>
          <a:p>
            <a:r>
              <a:rPr lang="en-US"/>
              <a:t>Click to edit Master title style</a:t>
            </a:r>
          </a:p>
        </p:txBody>
      </p:sp>
    </p:spTree>
    <p:extLst>
      <p:ext uri="{BB962C8B-B14F-4D97-AF65-F5344CB8AC3E}">
        <p14:creationId xmlns:p14="http://schemas.microsoft.com/office/powerpoint/2010/main" val="192338363"/>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Productivity &amp; Business Process ">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960258"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702960">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gridSpan="4">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4160" marR="0" marT="32081" marB="32081"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4">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554109"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297094" y="3786965"/>
            <a:ext cx="1186176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1" y="121584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554109" y="1214327"/>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297093" y="4066421"/>
            <a:ext cx="1186176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8"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cap="all"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Productivity &amp; Business Process – </a:t>
            </a:r>
            <a:endPar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endParaRPr>
          </a:p>
        </p:txBody>
      </p:sp>
      <p:sp>
        <p:nvSpPr>
          <p:cNvPr id="29" name="Title 1"/>
          <p:cNvSpPr>
            <a:spLocks noGrp="1"/>
          </p:cNvSpPr>
          <p:nvPr>
            <p:ph type="title"/>
          </p:nvPr>
        </p:nvSpPr>
        <p:spPr>
          <a:xfrm>
            <a:off x="3993491" y="186521"/>
            <a:ext cx="8174222" cy="432205"/>
          </a:xfrm>
        </p:spPr>
        <p:txBody>
          <a:bodyPr/>
          <a:lstStyle>
            <a:lvl1pPr>
              <a:defRPr sz="2244"/>
            </a:lvl1pPr>
          </a:lstStyle>
          <a:p>
            <a:r>
              <a:rPr lang="en-US"/>
              <a:t>Click to edit Master title style</a:t>
            </a:r>
          </a:p>
        </p:txBody>
      </p:sp>
      <p:graphicFrame>
        <p:nvGraphicFramePr>
          <p:cNvPr id="21" name="Table 20"/>
          <p:cNvGraphicFramePr>
            <a:graphicFrameLocks noGrp="1"/>
          </p:cNvGraphicFramePr>
          <p:nvPr userDrawn="1">
            <p:extLst/>
          </p:nvPr>
        </p:nvGraphicFramePr>
        <p:xfrm>
          <a:off x="8188641" y="932603"/>
          <a:ext cx="3980129"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gridSpan="2">
                  <a:txBody>
                    <a:bodyPr/>
                    <a:lstStyle/>
                    <a:p>
                      <a:pPr algn="ctr"/>
                      <a:endParaRPr lang="en-US" sz="1300" b="0" i="1"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16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22" name="Text Placeholder 3"/>
          <p:cNvSpPr>
            <a:spLocks noGrp="1"/>
          </p:cNvSpPr>
          <p:nvPr>
            <p:ph type="body" sz="quarter" idx="23" hasCustomPrompt="1"/>
          </p:nvPr>
        </p:nvSpPr>
        <p:spPr>
          <a:xfrm>
            <a:off x="8539844" y="939201"/>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4" name="Text Placeholder 13"/>
          <p:cNvSpPr>
            <a:spLocks noGrp="1"/>
          </p:cNvSpPr>
          <p:nvPr>
            <p:ph type="body" sz="quarter" idx="24"/>
          </p:nvPr>
        </p:nvSpPr>
        <p:spPr>
          <a:xfrm>
            <a:off x="8539844" y="1220924"/>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Tree>
    <p:extLst>
      <p:ext uri="{BB962C8B-B14F-4D97-AF65-F5344CB8AC3E}">
        <p14:creationId xmlns:p14="http://schemas.microsoft.com/office/powerpoint/2010/main" val="2893106863"/>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Productivity &amp; Business Process ">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960258"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702960">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gridSpan="4">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4160" marR="0" marT="32081" marB="32081"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4">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554109"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297094" y="3786965"/>
            <a:ext cx="1186176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1" y="121584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554109" y="1214327"/>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297093" y="4066421"/>
            <a:ext cx="1186176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8"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AZURE DEEP DIVE – </a:t>
            </a:r>
          </a:p>
        </p:txBody>
      </p:sp>
      <p:sp>
        <p:nvSpPr>
          <p:cNvPr id="29" name="Title 1"/>
          <p:cNvSpPr>
            <a:spLocks noGrp="1"/>
          </p:cNvSpPr>
          <p:nvPr>
            <p:ph type="title"/>
          </p:nvPr>
        </p:nvSpPr>
        <p:spPr>
          <a:xfrm>
            <a:off x="2121110" y="186521"/>
            <a:ext cx="10046602" cy="432205"/>
          </a:xfrm>
        </p:spPr>
        <p:txBody>
          <a:bodyPr/>
          <a:lstStyle>
            <a:lvl1pPr>
              <a:defRPr sz="2244"/>
            </a:lvl1pPr>
          </a:lstStyle>
          <a:p>
            <a:r>
              <a:rPr lang="en-US"/>
              <a:t>Click to edit Master title style</a:t>
            </a:r>
          </a:p>
        </p:txBody>
      </p:sp>
      <p:graphicFrame>
        <p:nvGraphicFramePr>
          <p:cNvPr id="21" name="Table 20"/>
          <p:cNvGraphicFramePr>
            <a:graphicFrameLocks noGrp="1"/>
          </p:cNvGraphicFramePr>
          <p:nvPr userDrawn="1">
            <p:extLst/>
          </p:nvPr>
        </p:nvGraphicFramePr>
        <p:xfrm>
          <a:off x="8188641" y="932603"/>
          <a:ext cx="3980129"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gridSpan="2">
                  <a:txBody>
                    <a:bodyPr/>
                    <a:lstStyle/>
                    <a:p>
                      <a:pPr algn="ctr"/>
                      <a:endParaRPr lang="en-US" sz="1300" b="0" i="1"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16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22" name="Text Placeholder 3"/>
          <p:cNvSpPr>
            <a:spLocks noGrp="1"/>
          </p:cNvSpPr>
          <p:nvPr>
            <p:ph type="body" sz="quarter" idx="23" hasCustomPrompt="1"/>
          </p:nvPr>
        </p:nvSpPr>
        <p:spPr>
          <a:xfrm>
            <a:off x="8539844" y="939201"/>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4" name="Text Placeholder 13"/>
          <p:cNvSpPr>
            <a:spLocks noGrp="1"/>
          </p:cNvSpPr>
          <p:nvPr>
            <p:ph type="body" sz="quarter" idx="24"/>
          </p:nvPr>
        </p:nvSpPr>
        <p:spPr>
          <a:xfrm>
            <a:off x="8539844" y="1220924"/>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Tree>
    <p:extLst>
      <p:ext uri="{BB962C8B-B14F-4D97-AF65-F5344CB8AC3E}">
        <p14:creationId xmlns:p14="http://schemas.microsoft.com/office/powerpoint/2010/main" val="4038929509"/>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Productivity &amp; Business Process ">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960258"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702960">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gridSpan="4">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4160" marR="0" marT="32081" marB="32081"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4">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554109"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297094" y="3786965"/>
            <a:ext cx="1186176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1" y="121584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554109" y="1214327"/>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297093" y="4066421"/>
            <a:ext cx="1186176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8"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O365 DEEP DIVE – </a:t>
            </a:r>
          </a:p>
        </p:txBody>
      </p:sp>
      <p:sp>
        <p:nvSpPr>
          <p:cNvPr id="29" name="Title 1"/>
          <p:cNvSpPr>
            <a:spLocks noGrp="1"/>
          </p:cNvSpPr>
          <p:nvPr>
            <p:ph type="title"/>
          </p:nvPr>
        </p:nvSpPr>
        <p:spPr>
          <a:xfrm>
            <a:off x="2020928" y="186521"/>
            <a:ext cx="10146784" cy="432205"/>
          </a:xfrm>
        </p:spPr>
        <p:txBody>
          <a:bodyPr/>
          <a:lstStyle>
            <a:lvl1pPr>
              <a:defRPr sz="2244"/>
            </a:lvl1pPr>
          </a:lstStyle>
          <a:p>
            <a:r>
              <a:rPr lang="en-US"/>
              <a:t>Click to edit Master title style</a:t>
            </a:r>
          </a:p>
        </p:txBody>
      </p:sp>
      <p:graphicFrame>
        <p:nvGraphicFramePr>
          <p:cNvPr id="21" name="Table 20"/>
          <p:cNvGraphicFramePr>
            <a:graphicFrameLocks noGrp="1"/>
          </p:cNvGraphicFramePr>
          <p:nvPr userDrawn="1">
            <p:extLst/>
          </p:nvPr>
        </p:nvGraphicFramePr>
        <p:xfrm>
          <a:off x="8188641" y="932603"/>
          <a:ext cx="3980129"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gridSpan="2">
                  <a:txBody>
                    <a:bodyPr/>
                    <a:lstStyle/>
                    <a:p>
                      <a:pPr algn="ctr"/>
                      <a:endParaRPr lang="en-US" sz="1300" b="0" i="1"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16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22" name="Text Placeholder 3"/>
          <p:cNvSpPr>
            <a:spLocks noGrp="1"/>
          </p:cNvSpPr>
          <p:nvPr>
            <p:ph type="body" sz="quarter" idx="23" hasCustomPrompt="1"/>
          </p:nvPr>
        </p:nvSpPr>
        <p:spPr>
          <a:xfrm>
            <a:off x="8539844" y="939201"/>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4" name="Text Placeholder 13"/>
          <p:cNvSpPr>
            <a:spLocks noGrp="1"/>
          </p:cNvSpPr>
          <p:nvPr>
            <p:ph type="body" sz="quarter" idx="24"/>
          </p:nvPr>
        </p:nvSpPr>
        <p:spPr>
          <a:xfrm>
            <a:off x="8539844" y="1220924"/>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Tree>
    <p:extLst>
      <p:ext uri="{BB962C8B-B14F-4D97-AF65-F5344CB8AC3E}">
        <p14:creationId xmlns:p14="http://schemas.microsoft.com/office/powerpoint/2010/main" val="1795151013"/>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Productivity &amp; Business Process ">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960258" cy="5708075"/>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702960">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27350">
                <a:tc gridSpan="2">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5</a:t>
                      </a: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554109"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1" y="121584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554109" y="1214327"/>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9" name="Title 1"/>
          <p:cNvSpPr>
            <a:spLocks noGrp="1"/>
          </p:cNvSpPr>
          <p:nvPr>
            <p:ph type="title"/>
          </p:nvPr>
        </p:nvSpPr>
        <p:spPr>
          <a:xfrm>
            <a:off x="233185" y="186521"/>
            <a:ext cx="11934528" cy="432205"/>
          </a:xfrm>
        </p:spPr>
        <p:txBody>
          <a:bodyPr/>
          <a:lstStyle>
            <a:lvl1pPr>
              <a:defRPr sz="2244"/>
            </a:lvl1pPr>
          </a:lstStyle>
          <a:p>
            <a:r>
              <a:rPr lang="en-US"/>
              <a:t>Click to edit Master title style</a:t>
            </a:r>
          </a:p>
        </p:txBody>
      </p:sp>
      <p:graphicFrame>
        <p:nvGraphicFramePr>
          <p:cNvPr id="21" name="Table 20"/>
          <p:cNvGraphicFramePr>
            <a:graphicFrameLocks noGrp="1"/>
          </p:cNvGraphicFramePr>
          <p:nvPr userDrawn="1">
            <p:extLst/>
          </p:nvPr>
        </p:nvGraphicFramePr>
        <p:xfrm>
          <a:off x="8188642" y="928763"/>
          <a:ext cx="3980128"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59">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22" name="Text Placeholder 3"/>
          <p:cNvSpPr>
            <a:spLocks noGrp="1"/>
          </p:cNvSpPr>
          <p:nvPr>
            <p:ph type="body" sz="quarter" idx="23" hasCustomPrompt="1"/>
          </p:nvPr>
        </p:nvSpPr>
        <p:spPr>
          <a:xfrm>
            <a:off x="8539844" y="939201"/>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4" name="Text Placeholder 13"/>
          <p:cNvSpPr>
            <a:spLocks noGrp="1"/>
          </p:cNvSpPr>
          <p:nvPr>
            <p:ph type="body" sz="quarter" idx="24"/>
          </p:nvPr>
        </p:nvSpPr>
        <p:spPr>
          <a:xfrm>
            <a:off x="8539844" y="1220924"/>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30" name="Text Placeholder 3"/>
          <p:cNvSpPr>
            <a:spLocks noGrp="1"/>
          </p:cNvSpPr>
          <p:nvPr>
            <p:ph type="body" sz="quarter" idx="25" hasCustomPrompt="1"/>
          </p:nvPr>
        </p:nvSpPr>
        <p:spPr>
          <a:xfrm>
            <a:off x="8539844" y="3780666"/>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31" name="Text Placeholder 13"/>
          <p:cNvSpPr>
            <a:spLocks noGrp="1"/>
          </p:cNvSpPr>
          <p:nvPr>
            <p:ph type="body" sz="quarter" idx="26"/>
          </p:nvPr>
        </p:nvSpPr>
        <p:spPr>
          <a:xfrm>
            <a:off x="8539844" y="406239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Tree>
    <p:extLst>
      <p:ext uri="{BB962C8B-B14F-4D97-AF65-F5344CB8AC3E}">
        <p14:creationId xmlns:p14="http://schemas.microsoft.com/office/powerpoint/2010/main" val="230668082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Intelligent Cloud">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4">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7116397"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cxnSp>
        <p:nvCxnSpPr>
          <p:cNvPr id="22" name="Straight Connector 21"/>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itle 2"/>
          <p:cNvSpPr txBox="1">
            <a:spLocks/>
          </p:cNvSpPr>
          <p:nvPr userDrawn="1"/>
        </p:nvSpPr>
        <p:spPr>
          <a:xfrm>
            <a:off x="233184" y="251803"/>
            <a:ext cx="2262515"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 </a:t>
            </a:r>
          </a:p>
        </p:txBody>
      </p:sp>
      <p:sp>
        <p:nvSpPr>
          <p:cNvPr id="27" name="Title 1"/>
          <p:cNvSpPr>
            <a:spLocks noGrp="1"/>
          </p:cNvSpPr>
          <p:nvPr>
            <p:ph type="title"/>
          </p:nvPr>
        </p:nvSpPr>
        <p:spPr>
          <a:xfrm>
            <a:off x="2403167" y="186521"/>
            <a:ext cx="9735525" cy="432205"/>
          </a:xfrm>
        </p:spPr>
        <p:txBody>
          <a:bodyPr vert="horz" lIns="0" tIns="45720" rIns="91440" bIns="45720" rtlCol="0" anchor="t" anchorCtr="0">
            <a:noAutofit/>
          </a:bodyPr>
          <a:lstStyle>
            <a:lvl1pPr>
              <a:defRPr lang="en-US" sz="2244" dirty="0"/>
            </a:lvl1pPr>
          </a:lstStyle>
          <a:p>
            <a:pPr lvl="0"/>
            <a:r>
              <a:rPr lang="en-US"/>
              <a:t>Click to edit Master title style</a:t>
            </a:r>
          </a:p>
        </p:txBody>
      </p:sp>
    </p:spTree>
    <p:extLst>
      <p:ext uri="{BB962C8B-B14F-4D97-AF65-F5344CB8AC3E}">
        <p14:creationId xmlns:p14="http://schemas.microsoft.com/office/powerpoint/2010/main" val="1365878999"/>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7_Productivity &amp; Business Process ">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960258"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702960">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5</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554109"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6190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4573955" y="3786641"/>
            <a:ext cx="36190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1" y="121584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554109" y="1214327"/>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1" y="4066421"/>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4573955" y="4066421"/>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8"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PRODUCTIVITY &amp; BUSINESS PROCESS – </a:t>
            </a:r>
          </a:p>
        </p:txBody>
      </p:sp>
      <p:sp>
        <p:nvSpPr>
          <p:cNvPr id="29" name="Title 1"/>
          <p:cNvSpPr>
            <a:spLocks noGrp="1"/>
          </p:cNvSpPr>
          <p:nvPr>
            <p:ph type="title"/>
          </p:nvPr>
        </p:nvSpPr>
        <p:spPr>
          <a:xfrm>
            <a:off x="4008347" y="186521"/>
            <a:ext cx="8159365" cy="432205"/>
          </a:xfrm>
        </p:spPr>
        <p:txBody>
          <a:bodyPr/>
          <a:lstStyle>
            <a:lvl1pPr>
              <a:defRPr sz="2244"/>
            </a:lvl1pPr>
          </a:lstStyle>
          <a:p>
            <a:r>
              <a:rPr lang="en-US"/>
              <a:t>Click to edit Master title style</a:t>
            </a:r>
          </a:p>
        </p:txBody>
      </p:sp>
      <p:graphicFrame>
        <p:nvGraphicFramePr>
          <p:cNvPr id="21" name="Table 20"/>
          <p:cNvGraphicFramePr>
            <a:graphicFrameLocks noGrp="1"/>
          </p:cNvGraphicFramePr>
          <p:nvPr userDrawn="1">
            <p:extLst/>
          </p:nvPr>
        </p:nvGraphicFramePr>
        <p:xfrm>
          <a:off x="8188641" y="928763"/>
          <a:ext cx="3980129"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6</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22" name="Text Placeholder 3"/>
          <p:cNvSpPr>
            <a:spLocks noGrp="1"/>
          </p:cNvSpPr>
          <p:nvPr>
            <p:ph type="body" sz="quarter" idx="23" hasCustomPrompt="1"/>
          </p:nvPr>
        </p:nvSpPr>
        <p:spPr>
          <a:xfrm>
            <a:off x="8539844" y="939201"/>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4" name="Text Placeholder 13"/>
          <p:cNvSpPr>
            <a:spLocks noGrp="1"/>
          </p:cNvSpPr>
          <p:nvPr>
            <p:ph type="body" sz="quarter" idx="24"/>
          </p:nvPr>
        </p:nvSpPr>
        <p:spPr>
          <a:xfrm>
            <a:off x="8539844" y="1220924"/>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6" name="Text Placeholder 3"/>
          <p:cNvSpPr>
            <a:spLocks noGrp="1"/>
          </p:cNvSpPr>
          <p:nvPr>
            <p:ph type="body" sz="quarter" idx="25" hasCustomPrompt="1"/>
          </p:nvPr>
        </p:nvSpPr>
        <p:spPr>
          <a:xfrm>
            <a:off x="8541810" y="3780666"/>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7" name="Text Placeholder 13"/>
          <p:cNvSpPr>
            <a:spLocks noGrp="1"/>
          </p:cNvSpPr>
          <p:nvPr>
            <p:ph type="body" sz="quarter" idx="26"/>
          </p:nvPr>
        </p:nvSpPr>
        <p:spPr>
          <a:xfrm>
            <a:off x="8541810" y="406239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Tree>
    <p:extLst>
      <p:ext uri="{BB962C8B-B14F-4D97-AF65-F5344CB8AC3E}">
        <p14:creationId xmlns:p14="http://schemas.microsoft.com/office/powerpoint/2010/main" val="30182642"/>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ntelligent Cloud -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06458" y="186521"/>
            <a:ext cx="7246838"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25" name="Title 2"/>
          <p:cNvSpPr txBox="1">
            <a:spLocks/>
          </p:cNvSpPr>
          <p:nvPr userDrawn="1"/>
        </p:nvSpPr>
        <p:spPr>
          <a:xfrm>
            <a:off x="233184" y="251803"/>
            <a:ext cx="253210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 </a:t>
            </a:r>
          </a:p>
        </p:txBody>
      </p:sp>
      <p:sp>
        <p:nvSpPr>
          <p:cNvPr id="3" name="Slide Number Placeholder 2"/>
          <p:cNvSpPr>
            <a:spLocks noGrp="1"/>
          </p:cNvSpPr>
          <p:nvPr>
            <p:ph type="sldNum" sz="quarter" idx="11"/>
          </p:nvPr>
        </p:nvSpPr>
        <p:spPr/>
        <p:txBody>
          <a:bodyPr/>
          <a:lstStyle/>
          <a:p>
            <a:fld id="{AA51F4C4-43BE-4293-9866-908CCEECE991}" type="slidenum">
              <a:rPr lang="en-US" smtClean="0"/>
              <a:pPr/>
              <a:t>‹Nº›</a:t>
            </a:fld>
            <a:endParaRPr lang="en-US"/>
          </a:p>
        </p:txBody>
      </p:sp>
    </p:spTree>
    <p:extLst>
      <p:ext uri="{BB962C8B-B14F-4D97-AF65-F5344CB8AC3E}">
        <p14:creationId xmlns:p14="http://schemas.microsoft.com/office/powerpoint/2010/main" val="4194190817"/>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ntelligent Cloud">
    <p:spTree>
      <p:nvGrpSpPr>
        <p:cNvPr id="1" name=""/>
        <p:cNvGrpSpPr/>
        <p:nvPr/>
      </p:nvGrpSpPr>
      <p:grpSpPr>
        <a:xfrm>
          <a:off x="0" y="0"/>
          <a:ext cx="0" cy="0"/>
          <a:chOff x="0" y="0"/>
          <a:chExt cx="0" cy="0"/>
        </a:xfrm>
      </p:grpSpPr>
      <p:sp>
        <p:nvSpPr>
          <p:cNvPr id="2" name="Title 1"/>
          <p:cNvSpPr>
            <a:spLocks noGrp="1"/>
          </p:cNvSpPr>
          <p:nvPr>
            <p:ph type="title"/>
          </p:nvPr>
        </p:nvSpPr>
        <p:spPr>
          <a:xfrm>
            <a:off x="2406458" y="186521"/>
            <a:ext cx="9686051"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4152" y="928187"/>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4365578"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4365578" y="4066421"/>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5" name="Title 2"/>
          <p:cNvSpPr txBox="1">
            <a:spLocks/>
          </p:cNvSpPr>
          <p:nvPr userDrawn="1"/>
        </p:nvSpPr>
        <p:spPr>
          <a:xfrm>
            <a:off x="233185" y="251803"/>
            <a:ext cx="2942086"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 </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77817606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Intelligent Cloud">
    <p:spTree>
      <p:nvGrpSpPr>
        <p:cNvPr id="1" name=""/>
        <p:cNvGrpSpPr/>
        <p:nvPr/>
      </p:nvGrpSpPr>
      <p:grpSpPr>
        <a:xfrm>
          <a:off x="0" y="0"/>
          <a:ext cx="0" cy="0"/>
          <a:chOff x="0" y="0"/>
          <a:chExt cx="0" cy="0"/>
        </a:xfrm>
      </p:grpSpPr>
      <p:sp>
        <p:nvSpPr>
          <p:cNvPr id="2" name="Title 1"/>
          <p:cNvSpPr>
            <a:spLocks noGrp="1"/>
          </p:cNvSpPr>
          <p:nvPr>
            <p:ph type="title"/>
          </p:nvPr>
        </p:nvSpPr>
        <p:spPr>
          <a:xfrm>
            <a:off x="2406458" y="186521"/>
            <a:ext cx="9686051"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4152" y="928187"/>
          <a:ext cx="7531200" cy="2854037"/>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5" name="Title 2"/>
          <p:cNvSpPr txBox="1">
            <a:spLocks/>
          </p:cNvSpPr>
          <p:nvPr userDrawn="1"/>
        </p:nvSpPr>
        <p:spPr>
          <a:xfrm>
            <a:off x="233185" y="251803"/>
            <a:ext cx="2942086"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 </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graphicFrame>
        <p:nvGraphicFramePr>
          <p:cNvPr id="21" name="Table 20"/>
          <p:cNvGraphicFramePr>
            <a:graphicFrameLocks noGrp="1"/>
          </p:cNvGraphicFramePr>
          <p:nvPr userDrawn="1">
            <p:extLst/>
          </p:nvPr>
        </p:nvGraphicFramePr>
        <p:xfrm>
          <a:off x="207941" y="3782225"/>
          <a:ext cx="3786362" cy="2847365"/>
        </p:xfrm>
        <a:graphic>
          <a:graphicData uri="http://schemas.openxmlformats.org/drawingml/2006/table">
            <a:tbl>
              <a:tblPr firstRow="1" bandRow="1">
                <a:tableStyleId>{5C22544A-7EE6-4342-B048-85BDC9FD1C3A}</a:tableStyleId>
              </a:tblPr>
              <a:tblGrid>
                <a:gridCol w="292789">
                  <a:extLst>
                    <a:ext uri="{9D8B030D-6E8A-4147-A177-3AD203B41FA5}">
                      <a16:colId xmlns:a16="http://schemas.microsoft.com/office/drawing/2014/main" val="1253273380"/>
                    </a:ext>
                  </a:extLst>
                </a:gridCol>
                <a:gridCol w="3493573">
                  <a:extLst>
                    <a:ext uri="{9D8B030D-6E8A-4147-A177-3AD203B41FA5}">
                      <a16:colId xmlns:a16="http://schemas.microsoft.com/office/drawing/2014/main" val="3818542227"/>
                    </a:ext>
                  </a:extLst>
                </a:gridCol>
              </a:tblGrid>
              <a:tr h="274053">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Tree>
    <p:extLst>
      <p:ext uri="{BB962C8B-B14F-4D97-AF65-F5344CB8AC3E}">
        <p14:creationId xmlns:p14="http://schemas.microsoft.com/office/powerpoint/2010/main" val="3056449712"/>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960438"/>
            <a:ext cx="7604124" cy="3629025"/>
          </a:xfrm>
          <a:noFill/>
        </p:spPr>
        <p:txBody>
          <a:bodyPr vert="horz" wrap="square" lIns="0" tIns="0" rIns="0" bIns="0" rtlCol="0" anchor="t" anchorCtr="0">
            <a:noAutofit/>
          </a:bodyPr>
          <a:lstStyle>
            <a:lvl1pPr>
              <a:defRPr lang="en-US" sz="4800" spc="-50" baseline="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28419269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ntelligent Cloud - 2 tables and comments">
    <p:spTree>
      <p:nvGrpSpPr>
        <p:cNvPr id="1" name=""/>
        <p:cNvGrpSpPr/>
        <p:nvPr/>
      </p:nvGrpSpPr>
      <p:grpSpPr>
        <a:xfrm>
          <a:off x="0" y="0"/>
          <a:ext cx="0" cy="0"/>
          <a:chOff x="0" y="0"/>
          <a:chExt cx="0" cy="0"/>
        </a:xfrm>
      </p:grpSpPr>
      <p:sp>
        <p:nvSpPr>
          <p:cNvPr id="2" name="Title 1"/>
          <p:cNvSpPr>
            <a:spLocks noGrp="1"/>
          </p:cNvSpPr>
          <p:nvPr>
            <p:ph type="title"/>
          </p:nvPr>
        </p:nvSpPr>
        <p:spPr>
          <a:xfrm>
            <a:off x="2403167" y="186521"/>
            <a:ext cx="9735525" cy="432205"/>
          </a:xfrm>
        </p:spPr>
        <p:txBody>
          <a:bodyPr vert="horz" lIns="0" tIns="45720" rIns="91440" bIns="45720" rtlCol="0" anchor="t" anchorCtr="0">
            <a:noAutofit/>
          </a:bodyPr>
          <a:lstStyle>
            <a:lvl1pPr>
              <a:defRPr lang="en-US" sz="2244" dirty="0"/>
            </a:lvl1pPr>
          </a:lstStyle>
          <a:p>
            <a:pPr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2"/>
          <a:ext cx="7531200" cy="5688880"/>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09099">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685569"/>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09099">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itle 2"/>
          <p:cNvSpPr txBox="1">
            <a:spLocks/>
          </p:cNvSpPr>
          <p:nvPr userDrawn="1"/>
        </p:nvSpPr>
        <p:spPr>
          <a:xfrm>
            <a:off x="233184" y="251803"/>
            <a:ext cx="2269854"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 </a:t>
            </a:r>
          </a:p>
        </p:txBody>
      </p:sp>
    </p:spTree>
    <p:extLst>
      <p:ext uri="{BB962C8B-B14F-4D97-AF65-F5344CB8AC3E}">
        <p14:creationId xmlns:p14="http://schemas.microsoft.com/office/powerpoint/2010/main" val="101702508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ntelligent Cloud - 2 short tables and comments">
    <p:spTree>
      <p:nvGrpSpPr>
        <p:cNvPr id="1" name=""/>
        <p:cNvGrpSpPr/>
        <p:nvPr/>
      </p:nvGrpSpPr>
      <p:grpSpPr>
        <a:xfrm>
          <a:off x="0" y="0"/>
          <a:ext cx="0" cy="0"/>
          <a:chOff x="0" y="0"/>
          <a:chExt cx="0" cy="0"/>
        </a:xfrm>
      </p:grpSpPr>
      <p:sp>
        <p:nvSpPr>
          <p:cNvPr id="2" name="Title 1"/>
          <p:cNvSpPr>
            <a:spLocks noGrp="1"/>
          </p:cNvSpPr>
          <p:nvPr>
            <p:ph type="title"/>
          </p:nvPr>
        </p:nvSpPr>
        <p:spPr>
          <a:xfrm>
            <a:off x="2403167" y="186521"/>
            <a:ext cx="9735525" cy="432205"/>
          </a:xfrm>
        </p:spPr>
        <p:txBody>
          <a:bodyPr vert="horz" lIns="0" tIns="45720" rIns="91440" bIns="45720" rtlCol="0" anchor="t" anchorCtr="0">
            <a:noAutofit/>
          </a:bodyPr>
          <a:lstStyle>
            <a:lvl1pPr>
              <a:defRPr lang="en-US" sz="2244" dirty="0"/>
            </a:lvl1pPr>
          </a:lstStyle>
          <a:p>
            <a:pPr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2"/>
          <a:ext cx="7531200" cy="2853766"/>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285045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itle 2"/>
          <p:cNvSpPr txBox="1">
            <a:spLocks/>
          </p:cNvSpPr>
          <p:nvPr userDrawn="1"/>
        </p:nvSpPr>
        <p:spPr>
          <a:xfrm>
            <a:off x="233184" y="245685"/>
            <a:ext cx="2269854"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 </a:t>
            </a:r>
          </a:p>
        </p:txBody>
      </p:sp>
    </p:spTree>
    <p:extLst>
      <p:ext uri="{BB962C8B-B14F-4D97-AF65-F5344CB8AC3E}">
        <p14:creationId xmlns:p14="http://schemas.microsoft.com/office/powerpoint/2010/main" val="3334874083"/>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ntelligent Cloud - 2 short tables and comments">
    <p:spTree>
      <p:nvGrpSpPr>
        <p:cNvPr id="1" name=""/>
        <p:cNvGrpSpPr/>
        <p:nvPr/>
      </p:nvGrpSpPr>
      <p:grpSpPr>
        <a:xfrm>
          <a:off x="0" y="0"/>
          <a:ext cx="0" cy="0"/>
          <a:chOff x="0" y="0"/>
          <a:chExt cx="0" cy="0"/>
        </a:xfrm>
      </p:grpSpPr>
      <p:sp>
        <p:nvSpPr>
          <p:cNvPr id="2" name="Title 1"/>
          <p:cNvSpPr>
            <a:spLocks noGrp="1"/>
          </p:cNvSpPr>
          <p:nvPr>
            <p:ph type="title"/>
          </p:nvPr>
        </p:nvSpPr>
        <p:spPr>
          <a:xfrm>
            <a:off x="2403167" y="186521"/>
            <a:ext cx="9735525" cy="432205"/>
          </a:xfrm>
        </p:spPr>
        <p:txBody>
          <a:bodyPr vert="horz" lIns="0" tIns="45720" rIns="91440" bIns="45720" rtlCol="0" anchor="t" anchorCtr="0">
            <a:noAutofit/>
          </a:bodyPr>
          <a:lstStyle>
            <a:lvl1pPr>
              <a:defRPr lang="en-US" sz="2244" dirty="0"/>
            </a:lvl1pPr>
          </a:lstStyle>
          <a:p>
            <a:pPr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2"/>
          <a:ext cx="7531200" cy="2853766"/>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285045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itle 2"/>
          <p:cNvSpPr txBox="1">
            <a:spLocks/>
          </p:cNvSpPr>
          <p:nvPr userDrawn="1"/>
        </p:nvSpPr>
        <p:spPr>
          <a:xfrm>
            <a:off x="233184" y="251803"/>
            <a:ext cx="2269854"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 </a:t>
            </a:r>
          </a:p>
        </p:txBody>
      </p:sp>
    </p:spTree>
    <p:extLst>
      <p:ext uri="{BB962C8B-B14F-4D97-AF65-F5344CB8AC3E}">
        <p14:creationId xmlns:p14="http://schemas.microsoft.com/office/powerpoint/2010/main" val="2292159706"/>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igital Transformation - 4 table">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graphicFrame>
        <p:nvGraphicFramePr>
          <p:cNvPr id="10" name="Table 3072"/>
          <p:cNvGraphicFramePr>
            <a:graphicFrameLocks noGrp="1"/>
          </p:cNvGraphicFramePr>
          <p:nvPr userDrawn="1">
            <p:extLst/>
          </p:nvPr>
        </p:nvGraphicFramePr>
        <p:xfrm>
          <a:off x="233184" y="932602"/>
          <a:ext cx="11966999" cy="5698206"/>
        </p:xfrm>
        <a:graphic>
          <a:graphicData uri="http://schemas.openxmlformats.org/drawingml/2006/table">
            <a:tbl>
              <a:tblPr firstRow="1" bandRow="1">
                <a:tableStyleId>{5C22544A-7EE6-4342-B048-85BDC9FD1C3A}</a:tableStyleId>
              </a:tblPr>
              <a:tblGrid>
                <a:gridCol w="277409">
                  <a:extLst>
                    <a:ext uri="{9D8B030D-6E8A-4147-A177-3AD203B41FA5}">
                      <a16:colId xmlns:a16="http://schemas.microsoft.com/office/drawing/2014/main" val="1253273380"/>
                    </a:ext>
                  </a:extLst>
                </a:gridCol>
                <a:gridCol w="5723039">
                  <a:extLst>
                    <a:ext uri="{9D8B030D-6E8A-4147-A177-3AD203B41FA5}">
                      <a16:colId xmlns:a16="http://schemas.microsoft.com/office/drawing/2014/main" val="3818542227"/>
                    </a:ext>
                  </a:extLst>
                </a:gridCol>
                <a:gridCol w="277409">
                  <a:extLst>
                    <a:ext uri="{9D8B030D-6E8A-4147-A177-3AD203B41FA5}">
                      <a16:colId xmlns:a16="http://schemas.microsoft.com/office/drawing/2014/main" val="3605905983"/>
                    </a:ext>
                  </a:extLst>
                </a:gridCol>
                <a:gridCol w="5689142">
                  <a:extLst>
                    <a:ext uri="{9D8B030D-6E8A-4147-A177-3AD203B41FA5}">
                      <a16:colId xmlns:a16="http://schemas.microsoft.com/office/drawing/2014/main" val="557887948"/>
                    </a:ext>
                  </a:extLst>
                </a:gridCol>
              </a:tblGrid>
              <a:tr h="279324">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r>
                        <a:rPr lang="en-US" sz="1300" b="0" spc="0" baseline="0">
                          <a:latin typeface="Segoe UI Semibold" panose="020B0702040204020203" pitchFamily="34" charset="0"/>
                          <a:cs typeface="Segoe UI Semibold" panose="020B0702040204020203" pitchFamily="34" charset="0"/>
                        </a:rPr>
                        <a:t>2</a:t>
                      </a: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69779">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41300"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r h="279324">
                <a:tc>
                  <a:txBody>
                    <a:bodyPr/>
                    <a:lstStyle/>
                    <a:p>
                      <a:pPr algn="ctr"/>
                      <a:r>
                        <a:rPr lang="en-US" sz="1300" b="0" kern="1200">
                          <a:solidFill>
                            <a:schemeClr val="bg1"/>
                          </a:solidFill>
                          <a:latin typeface="Segoe UI Semibold" panose="020B0702040204020203" pitchFamily="34" charset="0"/>
                          <a:ea typeface="+mn-ea"/>
                          <a:cs typeface="Segoe UI Semibold" panose="020B0702040204020203" pitchFamily="34" charset="0"/>
                        </a:rPr>
                        <a:t>3</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lang="en-US" sz="1300" b="0" kern="1200">
                          <a:solidFill>
                            <a:srgbClr val="FFFFFF"/>
                          </a:solidFill>
                          <a:latin typeface="Segoe UI Semibold" panose="020B0702040204020203" pitchFamily="34" charset="0"/>
                          <a:ea typeface="+mn-ea"/>
                          <a:cs typeface="Segoe UI Semibold" panose="020B0702040204020203" pitchFamily="34" charset="0"/>
                        </a:rPr>
                        <a:t>4</a:t>
                      </a: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69779">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25425" marR="0" lvl="0" indent="-171450" algn="l" defTabSz="8118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1084023"/>
                  </a:ext>
                </a:extLst>
              </a:tr>
            </a:tbl>
          </a:graphicData>
        </a:graphic>
      </p:graphicFrame>
      <p:sp>
        <p:nvSpPr>
          <p:cNvPr id="11" name="Text Placeholder 3"/>
          <p:cNvSpPr>
            <a:spLocks noGrp="1"/>
          </p:cNvSpPr>
          <p:nvPr>
            <p:ph type="body" sz="quarter" idx="12" hasCustomPrompt="1"/>
          </p:nvPr>
        </p:nvSpPr>
        <p:spPr>
          <a:xfrm>
            <a:off x="574785" y="932603"/>
            <a:ext cx="5641958" cy="279781"/>
          </a:xfrm>
        </p:spPr>
        <p:txBody>
          <a:bodyPr tIns="45720" rIns="91440" bIns="9144"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2" name="Text Placeholder 3"/>
          <p:cNvSpPr>
            <a:spLocks noGrp="1"/>
          </p:cNvSpPr>
          <p:nvPr>
            <p:ph type="body" sz="quarter" idx="23" hasCustomPrompt="1"/>
          </p:nvPr>
        </p:nvSpPr>
        <p:spPr>
          <a:xfrm>
            <a:off x="574785" y="3777491"/>
            <a:ext cx="5641958" cy="279781"/>
          </a:xfrm>
        </p:spPr>
        <p:txBody>
          <a:bodyPr tIns="45720" rIns="91440" bIns="9144"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3" name="Text Placeholder 3"/>
          <p:cNvSpPr>
            <a:spLocks noGrp="1"/>
          </p:cNvSpPr>
          <p:nvPr>
            <p:ph type="body" sz="quarter" idx="24" hasCustomPrompt="1"/>
          </p:nvPr>
        </p:nvSpPr>
        <p:spPr>
          <a:xfrm>
            <a:off x="6561332" y="932603"/>
            <a:ext cx="5620433" cy="279781"/>
          </a:xfrm>
        </p:spPr>
        <p:txBody>
          <a:bodyPr tIns="45720" rIns="91440" bIns="9144"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3"/>
          <p:cNvSpPr>
            <a:spLocks noGrp="1"/>
          </p:cNvSpPr>
          <p:nvPr>
            <p:ph type="body" sz="quarter" idx="25" hasCustomPrompt="1"/>
          </p:nvPr>
        </p:nvSpPr>
        <p:spPr>
          <a:xfrm>
            <a:off x="6561332" y="3777491"/>
            <a:ext cx="5620433" cy="279781"/>
          </a:xfrm>
        </p:spPr>
        <p:txBody>
          <a:bodyPr tIns="45720" rIns="91440" bIns="9144"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5" name="Title 1"/>
          <p:cNvSpPr>
            <a:spLocks noGrp="1"/>
          </p:cNvSpPr>
          <p:nvPr>
            <p:ph type="title"/>
          </p:nvPr>
        </p:nvSpPr>
        <p:spPr>
          <a:xfrm>
            <a:off x="3132437" y="186521"/>
            <a:ext cx="9006254" cy="432205"/>
          </a:xfrm>
        </p:spPr>
        <p:txBody>
          <a:bodyPr vert="horz" lIns="0" tIns="45720" rIns="91440" bIns="45720" rtlCol="0" anchor="t" anchorCtr="0">
            <a:noAutofit/>
          </a:bodyPr>
          <a:lstStyle>
            <a:lvl1pPr>
              <a:defRPr lang="en-US" sz="2244" dirty="0"/>
            </a:lvl1pPr>
          </a:lstStyle>
          <a:p>
            <a:pPr lvl="0"/>
            <a:r>
              <a:rPr lang="en-US"/>
              <a:t>Click to edit Master title style</a:t>
            </a:r>
          </a:p>
        </p:txBody>
      </p:sp>
      <p:sp>
        <p:nvSpPr>
          <p:cNvPr id="16" name="Title 2"/>
          <p:cNvSpPr txBox="1">
            <a:spLocks/>
          </p:cNvSpPr>
          <p:nvPr userDrawn="1"/>
        </p:nvSpPr>
        <p:spPr>
          <a:xfrm>
            <a:off x="233184" y="251803"/>
            <a:ext cx="2938117"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DIGITAL TRANSFORMATION – </a:t>
            </a:r>
          </a:p>
        </p:txBody>
      </p:sp>
    </p:spTree>
    <p:extLst>
      <p:ext uri="{BB962C8B-B14F-4D97-AF65-F5344CB8AC3E}">
        <p14:creationId xmlns:p14="http://schemas.microsoft.com/office/powerpoint/2010/main" val="166871350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igital Transformation - 3 table + Action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graphicFrame>
        <p:nvGraphicFramePr>
          <p:cNvPr id="10" name="Table 3072"/>
          <p:cNvGraphicFramePr>
            <a:graphicFrameLocks noGrp="1"/>
          </p:cNvGraphicFramePr>
          <p:nvPr userDrawn="1">
            <p:extLst/>
          </p:nvPr>
        </p:nvGraphicFramePr>
        <p:xfrm>
          <a:off x="233184" y="932602"/>
          <a:ext cx="11966999" cy="5698206"/>
        </p:xfrm>
        <a:graphic>
          <a:graphicData uri="http://schemas.openxmlformats.org/drawingml/2006/table">
            <a:tbl>
              <a:tblPr firstRow="1" bandRow="1">
                <a:tableStyleId>{5C22544A-7EE6-4342-B048-85BDC9FD1C3A}</a:tableStyleId>
              </a:tblPr>
              <a:tblGrid>
                <a:gridCol w="277409">
                  <a:extLst>
                    <a:ext uri="{9D8B030D-6E8A-4147-A177-3AD203B41FA5}">
                      <a16:colId xmlns:a16="http://schemas.microsoft.com/office/drawing/2014/main" val="1253273380"/>
                    </a:ext>
                  </a:extLst>
                </a:gridCol>
                <a:gridCol w="5723039">
                  <a:extLst>
                    <a:ext uri="{9D8B030D-6E8A-4147-A177-3AD203B41FA5}">
                      <a16:colId xmlns:a16="http://schemas.microsoft.com/office/drawing/2014/main" val="3818542227"/>
                    </a:ext>
                  </a:extLst>
                </a:gridCol>
                <a:gridCol w="277409">
                  <a:extLst>
                    <a:ext uri="{9D8B030D-6E8A-4147-A177-3AD203B41FA5}">
                      <a16:colId xmlns:a16="http://schemas.microsoft.com/office/drawing/2014/main" val="3605905983"/>
                    </a:ext>
                  </a:extLst>
                </a:gridCol>
                <a:gridCol w="5689142">
                  <a:extLst>
                    <a:ext uri="{9D8B030D-6E8A-4147-A177-3AD203B41FA5}">
                      <a16:colId xmlns:a16="http://schemas.microsoft.com/office/drawing/2014/main" val="557887948"/>
                    </a:ext>
                  </a:extLst>
                </a:gridCol>
              </a:tblGrid>
              <a:tr h="279324">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r>
                        <a:rPr lang="en-US" sz="1300" b="0" spc="0" baseline="0">
                          <a:latin typeface="Segoe UI Semibold" panose="020B0702040204020203" pitchFamily="34" charset="0"/>
                          <a:cs typeface="Segoe UI Semibold" panose="020B0702040204020203" pitchFamily="34" charset="0"/>
                        </a:rPr>
                        <a:t>2</a:t>
                      </a: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69779">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41300"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r h="279324">
                <a:tc>
                  <a:txBody>
                    <a:bodyPr/>
                    <a:lstStyle/>
                    <a:p>
                      <a:pPr algn="ctr"/>
                      <a:r>
                        <a:rPr lang="en-US" sz="1300" b="0" kern="1200">
                          <a:solidFill>
                            <a:schemeClr val="bg1"/>
                          </a:solidFill>
                          <a:latin typeface="Segoe UI Semibold" panose="020B0702040204020203" pitchFamily="34" charset="0"/>
                          <a:ea typeface="+mn-ea"/>
                          <a:cs typeface="Segoe UI Semibold" panose="020B0702040204020203" pitchFamily="34" charset="0"/>
                        </a:rPr>
                        <a:t>3</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gridSpan="2">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635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4143" marR="0" marT="32072" marB="320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69779">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25425" marR="0" lvl="0" indent="-171450" algn="l" defTabSz="8118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1084023"/>
                  </a:ext>
                </a:extLst>
              </a:tr>
            </a:tbl>
          </a:graphicData>
        </a:graphic>
      </p:graphicFrame>
      <p:sp>
        <p:nvSpPr>
          <p:cNvPr id="11" name="Text Placeholder 3"/>
          <p:cNvSpPr>
            <a:spLocks noGrp="1"/>
          </p:cNvSpPr>
          <p:nvPr>
            <p:ph type="body" sz="quarter" idx="12" hasCustomPrompt="1"/>
          </p:nvPr>
        </p:nvSpPr>
        <p:spPr>
          <a:xfrm>
            <a:off x="574785" y="932603"/>
            <a:ext cx="5641958" cy="279781"/>
          </a:xfrm>
        </p:spPr>
        <p:txBody>
          <a:bodyPr tIns="45720" rIns="91440" bIns="9144"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2" name="Text Placeholder 3"/>
          <p:cNvSpPr>
            <a:spLocks noGrp="1"/>
          </p:cNvSpPr>
          <p:nvPr>
            <p:ph type="body" sz="quarter" idx="23" hasCustomPrompt="1"/>
          </p:nvPr>
        </p:nvSpPr>
        <p:spPr>
          <a:xfrm>
            <a:off x="574785" y="3777491"/>
            <a:ext cx="5641958" cy="279781"/>
          </a:xfrm>
        </p:spPr>
        <p:txBody>
          <a:bodyPr tIns="45720" rIns="91440" bIns="9144"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3" name="Text Placeholder 3"/>
          <p:cNvSpPr>
            <a:spLocks noGrp="1"/>
          </p:cNvSpPr>
          <p:nvPr>
            <p:ph type="body" sz="quarter" idx="24" hasCustomPrompt="1"/>
          </p:nvPr>
        </p:nvSpPr>
        <p:spPr>
          <a:xfrm>
            <a:off x="6561332" y="932603"/>
            <a:ext cx="5620433" cy="279781"/>
          </a:xfrm>
        </p:spPr>
        <p:txBody>
          <a:bodyPr tIns="45720" rIns="91440" bIns="9144"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3"/>
          <p:cNvSpPr>
            <a:spLocks noGrp="1"/>
          </p:cNvSpPr>
          <p:nvPr>
            <p:ph type="body" sz="quarter" idx="25" hasCustomPrompt="1"/>
          </p:nvPr>
        </p:nvSpPr>
        <p:spPr>
          <a:xfrm>
            <a:off x="6338196" y="3777491"/>
            <a:ext cx="5843569" cy="279781"/>
          </a:xfrm>
        </p:spPr>
        <p:txBody>
          <a:bodyPr tIns="45720" rIns="91440" bIns="9144"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5" name="Title 1"/>
          <p:cNvSpPr>
            <a:spLocks noGrp="1"/>
          </p:cNvSpPr>
          <p:nvPr>
            <p:ph type="title"/>
          </p:nvPr>
        </p:nvSpPr>
        <p:spPr>
          <a:xfrm>
            <a:off x="3132437" y="186521"/>
            <a:ext cx="9006254" cy="432205"/>
          </a:xfrm>
        </p:spPr>
        <p:txBody>
          <a:bodyPr vert="horz" lIns="0" tIns="45720" rIns="91440" bIns="45720" rtlCol="0" anchor="t" anchorCtr="0">
            <a:noAutofit/>
          </a:bodyPr>
          <a:lstStyle>
            <a:lvl1pPr>
              <a:defRPr lang="en-US" sz="2244" dirty="0"/>
            </a:lvl1pPr>
          </a:lstStyle>
          <a:p>
            <a:pPr lvl="0"/>
            <a:r>
              <a:rPr lang="en-US"/>
              <a:t>Click to edit Master title style</a:t>
            </a:r>
          </a:p>
        </p:txBody>
      </p:sp>
      <p:sp>
        <p:nvSpPr>
          <p:cNvPr id="16" name="Title 2"/>
          <p:cNvSpPr txBox="1">
            <a:spLocks/>
          </p:cNvSpPr>
          <p:nvPr userDrawn="1"/>
        </p:nvSpPr>
        <p:spPr>
          <a:xfrm>
            <a:off x="233184" y="251803"/>
            <a:ext cx="2938117"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DIGITAL TRANSFORMATION – </a:t>
            </a:r>
          </a:p>
        </p:txBody>
      </p:sp>
    </p:spTree>
    <p:extLst>
      <p:ext uri="{BB962C8B-B14F-4D97-AF65-F5344CB8AC3E}">
        <p14:creationId xmlns:p14="http://schemas.microsoft.com/office/powerpoint/2010/main" val="16887827"/>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Generic - 4 tables and comm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4365578"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4365578" y="4066421"/>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3564527936"/>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Generic - 2 tables and comm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2"/>
          <a:ext cx="7531200" cy="5692095"/>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12314">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203900147"/>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Generic - 2 tables and comm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3" y="932602"/>
          <a:ext cx="11936796" cy="5692095"/>
        </p:xfrm>
        <a:graphic>
          <a:graphicData uri="http://schemas.openxmlformats.org/drawingml/2006/table">
            <a:tbl>
              <a:tblPr firstRow="1" bandRow="1">
                <a:tableStyleId>{5C22544A-7EE6-4342-B048-85BDC9FD1C3A}</a:tableStyleId>
              </a:tblPr>
              <a:tblGrid>
                <a:gridCol w="2984199">
                  <a:extLst>
                    <a:ext uri="{9D8B030D-6E8A-4147-A177-3AD203B41FA5}">
                      <a16:colId xmlns:a16="http://schemas.microsoft.com/office/drawing/2014/main" val="1253273380"/>
                    </a:ext>
                  </a:extLst>
                </a:gridCol>
                <a:gridCol w="2984199">
                  <a:extLst>
                    <a:ext uri="{9D8B030D-6E8A-4147-A177-3AD203B41FA5}">
                      <a16:colId xmlns:a16="http://schemas.microsoft.com/office/drawing/2014/main" val="3986912018"/>
                    </a:ext>
                  </a:extLst>
                </a:gridCol>
                <a:gridCol w="2984199">
                  <a:extLst>
                    <a:ext uri="{9D8B030D-6E8A-4147-A177-3AD203B41FA5}">
                      <a16:colId xmlns:a16="http://schemas.microsoft.com/office/drawing/2014/main" val="677746224"/>
                    </a:ext>
                  </a:extLst>
                </a:gridCol>
                <a:gridCol w="2984199">
                  <a:extLst>
                    <a:ext uri="{9D8B030D-6E8A-4147-A177-3AD203B41FA5}">
                      <a16:colId xmlns:a16="http://schemas.microsoft.com/office/drawing/2014/main" val="2569430185"/>
                    </a:ext>
                  </a:extLst>
                </a:gridCol>
              </a:tblGrid>
              <a:tr h="279781">
                <a:tc>
                  <a:txBody>
                    <a:bodyPr/>
                    <a:lstStyle/>
                    <a:p>
                      <a:pPr algn="ctr"/>
                      <a:endParaRPr lang="en-US" sz="1300" b="0">
                        <a:latin typeface="Segoe UI Semibold" panose="020B0702040204020203" pitchFamily="34" charset="0"/>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12314">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458932" y="932603"/>
            <a:ext cx="275844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458932" y="1215840"/>
            <a:ext cx="2758448"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6" name="Text Placeholder 3"/>
          <p:cNvSpPr>
            <a:spLocks noGrp="1"/>
          </p:cNvSpPr>
          <p:nvPr>
            <p:ph type="body" sz="quarter" idx="23" hasCustomPrompt="1"/>
          </p:nvPr>
        </p:nvSpPr>
        <p:spPr>
          <a:xfrm>
            <a:off x="3443132" y="932603"/>
            <a:ext cx="275844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7" name="Text Placeholder 13"/>
          <p:cNvSpPr>
            <a:spLocks noGrp="1"/>
          </p:cNvSpPr>
          <p:nvPr>
            <p:ph type="body" sz="quarter" idx="24"/>
          </p:nvPr>
        </p:nvSpPr>
        <p:spPr>
          <a:xfrm>
            <a:off x="3443132" y="1215840"/>
            <a:ext cx="2758448"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1" name="Text Placeholder 3"/>
          <p:cNvSpPr>
            <a:spLocks noGrp="1"/>
          </p:cNvSpPr>
          <p:nvPr>
            <p:ph type="body" sz="quarter" idx="25" hasCustomPrompt="1"/>
          </p:nvPr>
        </p:nvSpPr>
        <p:spPr>
          <a:xfrm>
            <a:off x="6441057" y="932603"/>
            <a:ext cx="275844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2" name="Text Placeholder 13"/>
          <p:cNvSpPr>
            <a:spLocks noGrp="1"/>
          </p:cNvSpPr>
          <p:nvPr>
            <p:ph type="body" sz="quarter" idx="26"/>
          </p:nvPr>
        </p:nvSpPr>
        <p:spPr>
          <a:xfrm>
            <a:off x="6441057" y="1215840"/>
            <a:ext cx="2758448"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4" name="Text Placeholder 3"/>
          <p:cNvSpPr>
            <a:spLocks noGrp="1"/>
          </p:cNvSpPr>
          <p:nvPr>
            <p:ph type="body" sz="quarter" idx="27" hasCustomPrompt="1"/>
          </p:nvPr>
        </p:nvSpPr>
        <p:spPr>
          <a:xfrm>
            <a:off x="9411531" y="932603"/>
            <a:ext cx="275844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5" name="Text Placeholder 13"/>
          <p:cNvSpPr>
            <a:spLocks noGrp="1"/>
          </p:cNvSpPr>
          <p:nvPr>
            <p:ph type="body" sz="quarter" idx="28"/>
          </p:nvPr>
        </p:nvSpPr>
        <p:spPr>
          <a:xfrm>
            <a:off x="9411532" y="1215840"/>
            <a:ext cx="2758448"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Tree>
    <p:extLst>
      <p:ext uri="{BB962C8B-B14F-4D97-AF65-F5344CB8AC3E}">
        <p14:creationId xmlns:p14="http://schemas.microsoft.com/office/powerpoint/2010/main" val="263418969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AA51F4C4-43BE-4293-9866-908CCEECE991}" type="slidenum">
              <a:rPr lang="en-US" smtClean="0"/>
              <a:t>‹Nº›</a:t>
            </a:fld>
            <a:endParaRPr lang="en-US"/>
          </a:p>
        </p:txBody>
      </p:sp>
    </p:spTree>
    <p:extLst>
      <p:ext uri="{BB962C8B-B14F-4D97-AF65-F5344CB8AC3E}">
        <p14:creationId xmlns:p14="http://schemas.microsoft.com/office/powerpoint/2010/main" val="3910071880"/>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Generic - 1 table and comm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userDrawn="1">
            <p:extLst/>
          </p:nvPr>
        </p:nvGraphicFramePr>
        <p:xfrm>
          <a:off x="233184" y="932602"/>
          <a:ext cx="7531200" cy="5692095"/>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7254031">
                  <a:extLst>
                    <a:ext uri="{9D8B030D-6E8A-4147-A177-3AD203B41FA5}">
                      <a16:colId xmlns:a16="http://schemas.microsoft.com/office/drawing/2014/main" val="3818542227"/>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12314">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1" y="932603"/>
            <a:ext cx="7185712" cy="32641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1" y="1212385"/>
            <a:ext cx="7147101" cy="326411"/>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3" name="Footer Placeholder 2"/>
          <p:cNvSpPr>
            <a:spLocks noGrp="1"/>
          </p:cNvSpPr>
          <p:nvPr>
            <p:ph type="ftr" sz="quarter" idx="24"/>
          </p:nvPr>
        </p:nvSpPr>
        <p:spPr/>
        <p:txBody>
          <a:bodyPr/>
          <a:lstStyle/>
          <a:p>
            <a:r>
              <a:rPr lang="en-US"/>
              <a:t>Microsoft Confidential—Internal Only</a:t>
            </a:r>
          </a:p>
        </p:txBody>
      </p:sp>
      <p:sp>
        <p:nvSpPr>
          <p:cNvPr id="5" name="Slide Number Placeholder 4"/>
          <p:cNvSpPr>
            <a:spLocks noGrp="1"/>
          </p:cNvSpPr>
          <p:nvPr>
            <p:ph type="sldNum" sz="quarter" idx="25"/>
          </p:nvPr>
        </p:nvSpPr>
        <p:spPr/>
        <p:txBody>
          <a:bodyPr/>
          <a:lstStyle/>
          <a:p>
            <a:fld id="{AA51F4C4-43BE-4293-9866-908CCEECE991}" type="slidenum">
              <a:rPr lang="en-US" smtClean="0"/>
              <a:pPr/>
              <a:t>‹Nº›</a:t>
            </a:fld>
            <a:endParaRPr lang="en-US"/>
          </a:p>
        </p:txBody>
      </p:sp>
    </p:spTree>
    <p:extLst>
      <p:ext uri="{BB962C8B-B14F-4D97-AF65-F5344CB8AC3E}">
        <p14:creationId xmlns:p14="http://schemas.microsoft.com/office/powerpoint/2010/main" val="3894157693"/>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8"/>
            <a:ext cx="7604124" cy="3629025"/>
          </a:xfrm>
          <a:noFill/>
        </p:spPr>
        <p:txBody>
          <a:bodyPr vert="horz" wrap="square" lIns="0" tIns="0" rIns="0" bIns="0" rtlCol="0" anchor="t" anchorCtr="0">
            <a:noAutofit/>
          </a:bodyPr>
          <a:lstStyle>
            <a:lvl1pPr>
              <a:defRPr lang="en-US" sz="4800" spc="-50" baseline="0" dirty="0">
                <a:solidFill>
                  <a:schemeClr val="accent5"/>
                </a:solidFill>
              </a:defRPr>
            </a:lvl1pPr>
          </a:lstStyle>
          <a:p>
            <a:pPr marL="0" lvl="0">
              <a:lnSpc>
                <a:spcPts val="5600"/>
              </a:lnSpc>
            </a:pPr>
            <a:r>
              <a:rPr lang="en-US"/>
              <a:t>Section title</a:t>
            </a:r>
          </a:p>
        </p:txBody>
      </p:sp>
    </p:spTree>
    <p:extLst>
      <p:ext uri="{BB962C8B-B14F-4D97-AF65-F5344CB8AC3E}">
        <p14:creationId xmlns:p14="http://schemas.microsoft.com/office/powerpoint/2010/main" val="33835041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Generic - 1 table and comm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userDrawn="1">
            <p:extLst/>
          </p:nvPr>
        </p:nvGraphicFramePr>
        <p:xfrm>
          <a:off x="233184" y="884247"/>
          <a:ext cx="11970107" cy="3309492"/>
        </p:xfrm>
        <a:graphic>
          <a:graphicData uri="http://schemas.openxmlformats.org/drawingml/2006/table">
            <a:tbl>
              <a:tblPr firstRow="1" bandRow="1">
                <a:tableStyleId>{5C22544A-7EE6-4342-B048-85BDC9FD1C3A}</a:tableStyleId>
              </a:tblPr>
              <a:tblGrid>
                <a:gridCol w="440532">
                  <a:extLst>
                    <a:ext uri="{9D8B030D-6E8A-4147-A177-3AD203B41FA5}">
                      <a16:colId xmlns:a16="http://schemas.microsoft.com/office/drawing/2014/main" val="1253273380"/>
                    </a:ext>
                  </a:extLst>
                </a:gridCol>
                <a:gridCol w="11529575">
                  <a:extLst>
                    <a:ext uri="{9D8B030D-6E8A-4147-A177-3AD203B41FA5}">
                      <a16:colId xmlns:a16="http://schemas.microsoft.com/office/drawing/2014/main" val="3818542227"/>
                    </a:ext>
                  </a:extLst>
                </a:gridCol>
              </a:tblGrid>
              <a:tr h="324434">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985058">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704734" y="891156"/>
            <a:ext cx="7059650" cy="32641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1" y="1212385"/>
            <a:ext cx="7147101" cy="326411"/>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3" name="Footer Placeholder 2"/>
          <p:cNvSpPr>
            <a:spLocks noGrp="1"/>
          </p:cNvSpPr>
          <p:nvPr>
            <p:ph type="ftr" sz="quarter" idx="24"/>
          </p:nvPr>
        </p:nvSpPr>
        <p:spPr/>
        <p:txBody>
          <a:bodyPr/>
          <a:lstStyle/>
          <a:p>
            <a:r>
              <a:rPr lang="en-US"/>
              <a:t>Microsoft Confidential—Internal Only</a:t>
            </a:r>
          </a:p>
        </p:txBody>
      </p:sp>
      <p:sp>
        <p:nvSpPr>
          <p:cNvPr id="5" name="Slide Number Placeholder 4"/>
          <p:cNvSpPr>
            <a:spLocks noGrp="1"/>
          </p:cNvSpPr>
          <p:nvPr>
            <p:ph type="sldNum" sz="quarter" idx="25"/>
          </p:nvPr>
        </p:nvSpPr>
        <p:spPr/>
        <p:txBody>
          <a:bodyPr/>
          <a:lstStyle/>
          <a:p>
            <a:fld id="{AA51F4C4-43BE-4293-9866-908CCEECE991}" type="slidenum">
              <a:rPr lang="en-US" smtClean="0"/>
              <a:pPr/>
              <a:t>‹Nº›</a:t>
            </a:fld>
            <a:endParaRPr lang="en-US"/>
          </a:p>
        </p:txBody>
      </p:sp>
      <p:graphicFrame>
        <p:nvGraphicFramePr>
          <p:cNvPr id="16" name="Table 15"/>
          <p:cNvGraphicFramePr>
            <a:graphicFrameLocks noGrp="1"/>
          </p:cNvGraphicFramePr>
          <p:nvPr userDrawn="1">
            <p:extLst/>
          </p:nvPr>
        </p:nvGraphicFramePr>
        <p:xfrm>
          <a:off x="233184" y="4193739"/>
          <a:ext cx="11970107" cy="2450522"/>
        </p:xfrm>
        <a:graphic>
          <a:graphicData uri="http://schemas.openxmlformats.org/drawingml/2006/table">
            <a:tbl>
              <a:tblPr firstRow="1" bandRow="1">
                <a:tableStyleId>{5C22544A-7EE6-4342-B048-85BDC9FD1C3A}</a:tableStyleId>
              </a:tblPr>
              <a:tblGrid>
                <a:gridCol w="440532">
                  <a:extLst>
                    <a:ext uri="{9D8B030D-6E8A-4147-A177-3AD203B41FA5}">
                      <a16:colId xmlns:a16="http://schemas.microsoft.com/office/drawing/2014/main" val="1253273380"/>
                    </a:ext>
                  </a:extLst>
                </a:gridCol>
                <a:gridCol w="11529575">
                  <a:extLst>
                    <a:ext uri="{9D8B030D-6E8A-4147-A177-3AD203B41FA5}">
                      <a16:colId xmlns:a16="http://schemas.microsoft.com/office/drawing/2014/main" val="3818542227"/>
                    </a:ext>
                  </a:extLst>
                </a:gridCol>
              </a:tblGrid>
              <a:tr h="267503">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183019">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17" name="Text Placeholder 3"/>
          <p:cNvSpPr>
            <a:spLocks noGrp="1"/>
          </p:cNvSpPr>
          <p:nvPr>
            <p:ph type="body" sz="quarter" idx="26" hasCustomPrompt="1"/>
          </p:nvPr>
        </p:nvSpPr>
        <p:spPr>
          <a:xfrm>
            <a:off x="704734" y="4173017"/>
            <a:ext cx="7059650" cy="32641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11883667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Generic - 1 table/2 and comm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userDrawn="1">
            <p:extLst/>
          </p:nvPr>
        </p:nvGraphicFramePr>
        <p:xfrm>
          <a:off x="233184" y="932604"/>
          <a:ext cx="7531200" cy="5707533"/>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7254031">
                  <a:extLst>
                    <a:ext uri="{9D8B030D-6E8A-4147-A177-3AD203B41FA5}">
                      <a16:colId xmlns:a16="http://schemas.microsoft.com/office/drawing/2014/main" val="3818542227"/>
                    </a:ext>
                  </a:extLst>
                </a:gridCol>
              </a:tblGrid>
              <a:tr h="280540">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26993">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7085306"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2385"/>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2385"/>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3" name="Footer Placeholder 2"/>
          <p:cNvSpPr>
            <a:spLocks noGrp="1"/>
          </p:cNvSpPr>
          <p:nvPr>
            <p:ph type="ftr" sz="quarter" idx="24"/>
          </p:nvPr>
        </p:nvSpPr>
        <p:spPr/>
        <p:txBody>
          <a:bodyPr/>
          <a:lstStyle/>
          <a:p>
            <a:r>
              <a:rPr lang="en-US"/>
              <a:t>Microsoft Confidential—Internal Only</a:t>
            </a:r>
          </a:p>
        </p:txBody>
      </p:sp>
      <p:sp>
        <p:nvSpPr>
          <p:cNvPr id="5" name="Slide Number Placeholder 4"/>
          <p:cNvSpPr>
            <a:spLocks noGrp="1"/>
          </p:cNvSpPr>
          <p:nvPr>
            <p:ph type="sldNum" sz="quarter" idx="25"/>
          </p:nvPr>
        </p:nvSpPr>
        <p:spPr/>
        <p:txBody>
          <a:bodyPr/>
          <a:lstStyle/>
          <a:p>
            <a:fld id="{AA51F4C4-43BE-4293-9866-908CCEECE991}" type="slidenum">
              <a:rPr lang="en-US" smtClean="0"/>
              <a:pPr/>
              <a:t>‹Nº›</a:t>
            </a:fld>
            <a:endParaRPr lang="en-US"/>
          </a:p>
        </p:txBody>
      </p:sp>
    </p:spTree>
    <p:extLst>
      <p:ext uri="{BB962C8B-B14F-4D97-AF65-F5344CB8AC3E}">
        <p14:creationId xmlns:p14="http://schemas.microsoft.com/office/powerpoint/2010/main" val="57485044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itle only - smaller text version">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pPr algn="l" defTabSz="932509">
              <a:defRPr/>
            </a:pPr>
            <a:r>
              <a:rPr lang="en-US">
                <a:solidFill>
                  <a:srgbClr val="373737"/>
                </a:solidFill>
              </a:rPr>
              <a:t>Microsoft Confidential—Internal Only</a:t>
            </a:r>
          </a:p>
        </p:txBody>
      </p:sp>
      <p:sp>
        <p:nvSpPr>
          <p:cNvPr id="8" name="Slide Number Placeholder 7"/>
          <p:cNvSpPr>
            <a:spLocks noGrp="1"/>
          </p:cNvSpPr>
          <p:nvPr>
            <p:ph type="sldNum" sz="quarter" idx="11"/>
          </p:nvPr>
        </p:nvSpPr>
        <p:spPr>
          <a:xfrm>
            <a:off x="12316897" y="6910714"/>
            <a:ext cx="196217" cy="192135"/>
          </a:xfrm>
        </p:spPr>
        <p:txBody>
          <a:bodyPr/>
          <a:lstStyle/>
          <a:p>
            <a:pPr defTabSz="932509">
              <a:defRPr/>
            </a:pPr>
            <a:fld id="{AA51F4C4-43BE-4293-9866-908CCEECE991}" type="slidenum">
              <a:rPr lang="en-US" sz="1224" smtClean="0">
                <a:solidFill>
                  <a:srgbClr val="373737"/>
                </a:solidFill>
              </a:rPr>
              <a:pPr defTabSz="932509">
                <a:defRPr/>
              </a:pPr>
              <a:t>‹Nº›</a:t>
            </a:fld>
            <a:endParaRPr lang="en-US" sz="1224">
              <a:solidFill>
                <a:srgbClr val="373737"/>
              </a:solidFill>
            </a:endParaRPr>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 name="Title 1"/>
          <p:cNvSpPr>
            <a:spLocks noGrp="1"/>
          </p:cNvSpPr>
          <p:nvPr>
            <p:ph type="title"/>
          </p:nvPr>
        </p:nvSpPr>
        <p:spPr>
          <a:xfrm>
            <a:off x="233184" y="251803"/>
            <a:ext cx="11970107" cy="373041"/>
          </a:xfrm>
        </p:spPr>
        <p:txBody>
          <a:bodyPr anchor="t" anchorCtr="0"/>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graphicFrame>
        <p:nvGraphicFramePr>
          <p:cNvPr id="9" name="Table 3072"/>
          <p:cNvGraphicFramePr>
            <a:graphicFrameLocks noGrp="1"/>
          </p:cNvGraphicFramePr>
          <p:nvPr userDrawn="1">
            <p:extLst/>
          </p:nvPr>
        </p:nvGraphicFramePr>
        <p:xfrm>
          <a:off x="222083" y="932602"/>
          <a:ext cx="11992313" cy="5668136"/>
        </p:xfrm>
        <a:graphic>
          <a:graphicData uri="http://schemas.openxmlformats.org/drawingml/2006/table">
            <a:tbl>
              <a:tblPr firstRow="1" bandRow="1">
                <a:tableStyleId>{5C22544A-7EE6-4342-B048-85BDC9FD1C3A}</a:tableStyleId>
              </a:tblPr>
              <a:tblGrid>
                <a:gridCol w="223363">
                  <a:extLst>
                    <a:ext uri="{9D8B030D-6E8A-4147-A177-3AD203B41FA5}">
                      <a16:colId xmlns:a16="http://schemas.microsoft.com/office/drawing/2014/main" val="1253273380"/>
                    </a:ext>
                  </a:extLst>
                </a:gridCol>
                <a:gridCol w="11768950">
                  <a:extLst>
                    <a:ext uri="{9D8B030D-6E8A-4147-A177-3AD203B41FA5}">
                      <a16:colId xmlns:a16="http://schemas.microsoft.com/office/drawing/2014/main" val="3818542227"/>
                    </a:ext>
                  </a:extLst>
                </a:gridCol>
              </a:tblGrid>
              <a:tr h="284518">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10" marB="3271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383618">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10" name="Text Placeholder 13"/>
          <p:cNvSpPr>
            <a:spLocks noGrp="1"/>
          </p:cNvSpPr>
          <p:nvPr>
            <p:ph type="body" sz="quarter" idx="16"/>
          </p:nvPr>
        </p:nvSpPr>
        <p:spPr>
          <a:xfrm>
            <a:off x="578672" y="1215840"/>
            <a:ext cx="114906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4" name="Text Placeholder 3"/>
          <p:cNvSpPr>
            <a:spLocks noGrp="1"/>
          </p:cNvSpPr>
          <p:nvPr>
            <p:ph type="body" sz="quarter" idx="12" hasCustomPrompt="1"/>
          </p:nvPr>
        </p:nvSpPr>
        <p:spPr>
          <a:xfrm>
            <a:off x="578671" y="932603"/>
            <a:ext cx="11490606"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1902902727"/>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Generic - 1 table/2 and comm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userDrawn="1">
            <p:extLst/>
          </p:nvPr>
        </p:nvGraphicFramePr>
        <p:xfrm>
          <a:off x="233184" y="932604"/>
          <a:ext cx="7531200" cy="5707533"/>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7254031">
                  <a:extLst>
                    <a:ext uri="{9D8B030D-6E8A-4147-A177-3AD203B41FA5}">
                      <a16:colId xmlns:a16="http://schemas.microsoft.com/office/drawing/2014/main" val="3818542227"/>
                    </a:ext>
                  </a:extLst>
                </a:gridCol>
              </a:tblGrid>
              <a:tr h="280540">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26993">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7085306"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2385"/>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2385"/>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4"/>
          <a:ext cx="4191428" cy="5707533"/>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44">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089">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3" name="Footer Placeholder 2"/>
          <p:cNvSpPr>
            <a:spLocks noGrp="1"/>
          </p:cNvSpPr>
          <p:nvPr>
            <p:ph type="ftr" sz="quarter" idx="24"/>
          </p:nvPr>
        </p:nvSpPr>
        <p:spPr/>
        <p:txBody>
          <a:bodyPr/>
          <a:lstStyle/>
          <a:p>
            <a:pPr algn="l" defTabSz="932509">
              <a:defRPr/>
            </a:pPr>
            <a:r>
              <a:rPr lang="en-US">
                <a:solidFill>
                  <a:srgbClr val="373737"/>
                </a:solidFill>
              </a:rPr>
              <a:t>Microsoft Confidential—Internal Only</a:t>
            </a:r>
          </a:p>
        </p:txBody>
      </p:sp>
      <p:sp>
        <p:nvSpPr>
          <p:cNvPr id="5" name="Slide Number Placeholder 4"/>
          <p:cNvSpPr>
            <a:spLocks noGrp="1"/>
          </p:cNvSpPr>
          <p:nvPr>
            <p:ph type="sldNum" sz="quarter" idx="25"/>
          </p:nvPr>
        </p:nvSpPr>
        <p:spPr>
          <a:xfrm>
            <a:off x="12316897" y="6910714"/>
            <a:ext cx="196217" cy="192135"/>
          </a:xfrm>
        </p:spPr>
        <p:txBody>
          <a:bodyPr/>
          <a:lstStyle/>
          <a:p>
            <a:pPr defTabSz="932509">
              <a:defRPr/>
            </a:pPr>
            <a:fld id="{AA51F4C4-43BE-4293-9866-908CCEECE991}" type="slidenum">
              <a:rPr lang="en-US" sz="1224" smtClean="0">
                <a:solidFill>
                  <a:srgbClr val="373737"/>
                </a:solidFill>
              </a:rPr>
              <a:pPr defTabSz="932509">
                <a:defRPr/>
              </a:pPr>
              <a:t>‹Nº›</a:t>
            </a:fld>
            <a:endParaRPr lang="en-US" sz="1224">
              <a:solidFill>
                <a:srgbClr val="373737"/>
              </a:solidFill>
            </a:endParaRPr>
          </a:p>
        </p:txBody>
      </p:sp>
    </p:spTree>
    <p:extLst>
      <p:ext uri="{BB962C8B-B14F-4D97-AF65-F5344CB8AC3E}">
        <p14:creationId xmlns:p14="http://schemas.microsoft.com/office/powerpoint/2010/main" val="111408579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3_Intelligent Cloud">
    <p:spTree>
      <p:nvGrpSpPr>
        <p:cNvPr id="1" name=""/>
        <p:cNvGrpSpPr/>
        <p:nvPr/>
      </p:nvGrpSpPr>
      <p:grpSpPr>
        <a:xfrm>
          <a:off x="0" y="0"/>
          <a:ext cx="0" cy="0"/>
          <a:chOff x="0" y="0"/>
          <a:chExt cx="0" cy="0"/>
        </a:xfrm>
      </p:grpSpPr>
      <p:sp>
        <p:nvSpPr>
          <p:cNvPr id="2" name="Title 1"/>
          <p:cNvSpPr>
            <a:spLocks noGrp="1"/>
          </p:cNvSpPr>
          <p:nvPr>
            <p:ph type="title"/>
          </p:nvPr>
        </p:nvSpPr>
        <p:spPr>
          <a:xfrm>
            <a:off x="2467618" y="216151"/>
            <a:ext cx="7305379"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4">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7116397"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5" name="Title 2"/>
          <p:cNvSpPr txBox="1">
            <a:spLocks/>
          </p:cNvSpPr>
          <p:nvPr userDrawn="1"/>
        </p:nvSpPr>
        <p:spPr>
          <a:xfrm>
            <a:off x="233184" y="194293"/>
            <a:ext cx="11970107" cy="432205"/>
          </a:xfrm>
          <a:prstGeom prst="rect">
            <a:avLst/>
          </a:prstGeom>
        </p:spPr>
        <p:txBody>
          <a:bodyPr vert="horz" lIns="0" tIns="46630" rIns="93260" bIns="46630" rtlCol="0" anchor="ctr">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r>
              <a:rPr lang="en-US" sz="1632">
                <a:gradFill>
                  <a:gsLst>
                    <a:gs pos="36410">
                      <a:srgbClr val="505050"/>
                    </a:gs>
                    <a:gs pos="56000">
                      <a:srgbClr val="505050"/>
                    </a:gs>
                  </a:gsLst>
                  <a:lin ang="5400000" scaled="1"/>
                </a:gradFill>
                <a:latin typeface="Segoe UI Semibold" panose="020B0702040204020203" pitchFamily="34" charset="0"/>
                <a:cs typeface="Segoe UI Semibold" panose="020B0702040204020203" pitchFamily="34" charset="0"/>
              </a:rPr>
              <a:t>INTELLIGENT CLOUD </a:t>
            </a:r>
            <a:r>
              <a:rPr lang="en-US" sz="2448"/>
              <a:t>– </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3961234110"/>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6_Title Only">
    <p:spTree>
      <p:nvGrpSpPr>
        <p:cNvPr id="1" name=""/>
        <p:cNvGrpSpPr/>
        <p:nvPr/>
      </p:nvGrpSpPr>
      <p:grpSpPr>
        <a:xfrm>
          <a:off x="0" y="0"/>
          <a:ext cx="0" cy="0"/>
          <a:chOff x="0" y="0"/>
          <a:chExt cx="0" cy="0"/>
        </a:xfrm>
      </p:grpSpPr>
      <p:sp>
        <p:nvSpPr>
          <p:cNvPr id="5" name="Title 1"/>
          <p:cNvSpPr>
            <a:spLocks noGrp="1"/>
          </p:cNvSpPr>
          <p:nvPr>
            <p:ph type="title"/>
          </p:nvPr>
        </p:nvSpPr>
        <p:spPr>
          <a:xfrm>
            <a:off x="222084" y="8"/>
            <a:ext cx="11994980" cy="539946"/>
          </a:xfrm>
          <a:prstGeom prst="rect">
            <a:avLst/>
          </a:prstGeom>
        </p:spPr>
        <p:txBody>
          <a:bodyPr lIns="0" rIns="0" anchor="ctr"/>
          <a:lstStyle>
            <a:lvl1pPr>
              <a:defRPr sz="2646">
                <a:solidFill>
                  <a:schemeClr val="tx1"/>
                </a:solidFill>
                <a:latin typeface="+mj-lt"/>
              </a:defRPr>
            </a:lvl1pPr>
          </a:lstStyle>
          <a:p>
            <a:r>
              <a:rPr lang="en-US"/>
              <a:t>Click to edit Master title style</a:t>
            </a:r>
          </a:p>
        </p:txBody>
      </p:sp>
      <p:cxnSp>
        <p:nvCxnSpPr>
          <p:cNvPr id="7" name="Straight Connector 6"/>
          <p:cNvCxnSpPr/>
          <p:nvPr userDrawn="1"/>
        </p:nvCxnSpPr>
        <p:spPr>
          <a:xfrm>
            <a:off x="222084" y="480016"/>
            <a:ext cx="11992316" cy="0"/>
          </a:xfrm>
          <a:prstGeom prst="line">
            <a:avLst/>
          </a:prstGeom>
          <a:ln w="1905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Placeholder 1"/>
          <p:cNvSpPr>
            <a:spLocks noGrp="1"/>
          </p:cNvSpPr>
          <p:nvPr>
            <p:ph type="sldNum" sz="quarter" idx="4"/>
          </p:nvPr>
        </p:nvSpPr>
        <p:spPr>
          <a:xfrm>
            <a:off x="6126868" y="6791839"/>
            <a:ext cx="182742" cy="178960"/>
          </a:xfrm>
          <a:prstGeom prst="rect">
            <a:avLst/>
          </a:prstGeom>
        </p:spPr>
        <p:txBody>
          <a:bodyPr/>
          <a:lstStyle>
            <a:lvl1pPr algn="ctr">
              <a:defRPr sz="1163">
                <a:latin typeface="+mj-lt"/>
              </a:defRPr>
            </a:lvl1pPr>
          </a:lstStyle>
          <a:p>
            <a:fld id="{8589D787-66D8-4295-AEEA-C5F370B2D9FD}" type="slidenum">
              <a:rPr lang="en-US" smtClean="0"/>
              <a:pPr/>
              <a:t>‹Nº›</a:t>
            </a:fld>
            <a:endParaRPr lang="en-US"/>
          </a:p>
        </p:txBody>
      </p:sp>
    </p:spTree>
    <p:extLst>
      <p:ext uri="{BB962C8B-B14F-4D97-AF65-F5344CB8AC3E}">
        <p14:creationId xmlns:p14="http://schemas.microsoft.com/office/powerpoint/2010/main" val="1105136106"/>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_Generic - 1 table/2 and comm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userDrawn="1">
            <p:extLst/>
          </p:nvPr>
        </p:nvGraphicFramePr>
        <p:xfrm>
          <a:off x="233184" y="932604"/>
          <a:ext cx="7531200" cy="5707533"/>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7254031">
                  <a:extLst>
                    <a:ext uri="{9D8B030D-6E8A-4147-A177-3AD203B41FA5}">
                      <a16:colId xmlns:a16="http://schemas.microsoft.com/office/drawing/2014/main" val="3818542227"/>
                    </a:ext>
                  </a:extLst>
                </a:gridCol>
              </a:tblGrid>
              <a:tr h="280540">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26993">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7085306"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2385"/>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2385"/>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4"/>
          <a:ext cx="4191428" cy="5707533"/>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44">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089">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3" name="Footer Placeholder 2"/>
          <p:cNvSpPr>
            <a:spLocks noGrp="1"/>
          </p:cNvSpPr>
          <p:nvPr>
            <p:ph type="ftr" sz="quarter" idx="24"/>
          </p:nvPr>
        </p:nvSpPr>
        <p:spPr/>
        <p:txBody>
          <a:bodyPr/>
          <a:lstStyle/>
          <a:p>
            <a:r>
              <a:rPr lang="en-US"/>
              <a:t>Microsoft Confidential—Internal Only</a:t>
            </a:r>
          </a:p>
        </p:txBody>
      </p:sp>
      <p:sp>
        <p:nvSpPr>
          <p:cNvPr id="5" name="Slide Number Placeholder 4"/>
          <p:cNvSpPr>
            <a:spLocks noGrp="1"/>
          </p:cNvSpPr>
          <p:nvPr>
            <p:ph type="sldNum" sz="quarter" idx="25"/>
          </p:nvPr>
        </p:nvSpPr>
        <p:spPr/>
        <p:txBody>
          <a:bodyPr/>
          <a:lstStyle/>
          <a:p>
            <a:fld id="{AA51F4C4-43BE-4293-9866-908CCEECE991}" type="slidenum">
              <a:rPr lang="en-US" smtClean="0"/>
              <a:pPr/>
              <a:t>‹Nº›</a:t>
            </a:fld>
            <a:endParaRPr lang="en-US"/>
          </a:p>
        </p:txBody>
      </p:sp>
    </p:spTree>
    <p:extLst>
      <p:ext uri="{BB962C8B-B14F-4D97-AF65-F5344CB8AC3E}">
        <p14:creationId xmlns:p14="http://schemas.microsoft.com/office/powerpoint/2010/main" val="388942504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7_Title Only">
    <p:spTree>
      <p:nvGrpSpPr>
        <p:cNvPr id="1" name=""/>
        <p:cNvGrpSpPr/>
        <p:nvPr/>
      </p:nvGrpSpPr>
      <p:grpSpPr>
        <a:xfrm>
          <a:off x="0" y="0"/>
          <a:ext cx="0" cy="0"/>
          <a:chOff x="0" y="0"/>
          <a:chExt cx="0" cy="0"/>
        </a:xfrm>
      </p:grpSpPr>
      <p:sp>
        <p:nvSpPr>
          <p:cNvPr id="5" name="Title 1"/>
          <p:cNvSpPr>
            <a:spLocks noGrp="1"/>
          </p:cNvSpPr>
          <p:nvPr>
            <p:ph type="title"/>
          </p:nvPr>
        </p:nvSpPr>
        <p:spPr>
          <a:xfrm>
            <a:off x="222084" y="7"/>
            <a:ext cx="11994980" cy="539946"/>
          </a:xfrm>
          <a:prstGeom prst="rect">
            <a:avLst/>
          </a:prstGeom>
        </p:spPr>
        <p:txBody>
          <a:bodyPr lIns="0" rIns="0" anchor="ctr"/>
          <a:lstStyle>
            <a:lvl1pPr>
              <a:defRPr sz="2856">
                <a:solidFill>
                  <a:schemeClr val="tx1"/>
                </a:solidFill>
                <a:latin typeface="+mj-lt"/>
              </a:defRPr>
            </a:lvl1pPr>
          </a:lstStyle>
          <a:p>
            <a:r>
              <a:rPr lang="en-US"/>
              <a:t>Click to edit Master title style</a:t>
            </a:r>
          </a:p>
        </p:txBody>
      </p:sp>
      <p:cxnSp>
        <p:nvCxnSpPr>
          <p:cNvPr id="7" name="Straight Connector 6"/>
          <p:cNvCxnSpPr/>
          <p:nvPr userDrawn="1"/>
        </p:nvCxnSpPr>
        <p:spPr>
          <a:xfrm>
            <a:off x="222083" y="480016"/>
            <a:ext cx="11992316" cy="0"/>
          </a:xfrm>
          <a:prstGeom prst="line">
            <a:avLst/>
          </a:prstGeom>
          <a:ln w="1905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Placeholder 1"/>
          <p:cNvSpPr>
            <a:spLocks noGrp="1"/>
          </p:cNvSpPr>
          <p:nvPr>
            <p:ph type="sldNum" sz="quarter" idx="4"/>
          </p:nvPr>
        </p:nvSpPr>
        <p:spPr>
          <a:xfrm>
            <a:off x="6119654" y="6784818"/>
            <a:ext cx="197169" cy="193002"/>
          </a:xfrm>
          <a:prstGeom prst="rect">
            <a:avLst/>
          </a:prstGeom>
        </p:spPr>
        <p:txBody>
          <a:bodyPr/>
          <a:lstStyle>
            <a:lvl1pPr algn="ctr">
              <a:defRPr sz="1254">
                <a:latin typeface="+mj-lt"/>
              </a:defRPr>
            </a:lvl1pPr>
          </a:lstStyle>
          <a:p>
            <a:fld id="{8589D787-66D8-4295-AEEA-C5F370B2D9FD}" type="slidenum">
              <a:rPr lang="en-US" smtClean="0"/>
              <a:pPr/>
              <a:t>‹Nº›</a:t>
            </a:fld>
            <a:endParaRPr lang="en-US"/>
          </a:p>
        </p:txBody>
      </p:sp>
    </p:spTree>
    <p:extLst>
      <p:ext uri="{BB962C8B-B14F-4D97-AF65-F5344CB8AC3E}">
        <p14:creationId xmlns:p14="http://schemas.microsoft.com/office/powerpoint/2010/main" val="4214042819"/>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Generic - One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2" hasCustomPrompt="1"/>
          </p:nvPr>
        </p:nvSpPr>
        <p:spPr>
          <a:xfrm>
            <a:off x="578671" y="701672"/>
            <a:ext cx="7185712" cy="32641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1" y="981454"/>
            <a:ext cx="7147101" cy="326411"/>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3" name="Footer Placeholder 2"/>
          <p:cNvSpPr>
            <a:spLocks noGrp="1"/>
          </p:cNvSpPr>
          <p:nvPr>
            <p:ph type="ftr" sz="quarter" idx="24"/>
          </p:nvPr>
        </p:nvSpPr>
        <p:spPr/>
        <p:txBody>
          <a:bodyPr/>
          <a:lstStyle/>
          <a:p>
            <a:r>
              <a:rPr lang="en-US"/>
              <a:t>Microsoft Confidential—Internal Only</a:t>
            </a:r>
          </a:p>
        </p:txBody>
      </p:sp>
      <p:sp>
        <p:nvSpPr>
          <p:cNvPr id="5" name="Slide Number Placeholder 4"/>
          <p:cNvSpPr>
            <a:spLocks noGrp="1"/>
          </p:cNvSpPr>
          <p:nvPr>
            <p:ph type="sldNum" sz="quarter" idx="25"/>
          </p:nvPr>
        </p:nvSpPr>
        <p:spPr/>
        <p:txBody>
          <a:bodyPr/>
          <a:lstStyle/>
          <a:p>
            <a:fld id="{AA51F4C4-43BE-4293-9866-908CCEECE991}" type="slidenum">
              <a:rPr lang="en-US" smtClean="0"/>
              <a:pPr/>
              <a:t>‹Nº›</a:t>
            </a:fld>
            <a:endParaRPr lang="en-US"/>
          </a:p>
        </p:txBody>
      </p:sp>
      <p:graphicFrame>
        <p:nvGraphicFramePr>
          <p:cNvPr id="9" name="Table 8"/>
          <p:cNvGraphicFramePr>
            <a:graphicFrameLocks noGrp="1"/>
          </p:cNvGraphicFramePr>
          <p:nvPr userDrawn="1">
            <p:extLst/>
          </p:nvPr>
        </p:nvGraphicFramePr>
        <p:xfrm>
          <a:off x="233184" y="701670"/>
          <a:ext cx="10166819" cy="5938466"/>
        </p:xfrm>
        <a:graphic>
          <a:graphicData uri="http://schemas.openxmlformats.org/drawingml/2006/table">
            <a:tbl>
              <a:tblPr firstRow="1" bandRow="1">
                <a:tableStyleId>{5C22544A-7EE6-4342-B048-85BDC9FD1C3A}</a:tableStyleId>
              </a:tblPr>
              <a:tblGrid>
                <a:gridCol w="10166819">
                  <a:extLst>
                    <a:ext uri="{9D8B030D-6E8A-4147-A177-3AD203B41FA5}">
                      <a16:colId xmlns:a16="http://schemas.microsoft.com/office/drawing/2014/main" val="3818542227"/>
                    </a:ext>
                  </a:extLst>
                </a:gridCol>
              </a:tblGrid>
              <a:tr h="291891">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646575">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bl>
          </a:graphicData>
        </a:graphic>
      </p:graphicFrame>
    </p:spTree>
    <p:extLst>
      <p:ext uri="{BB962C8B-B14F-4D97-AF65-F5344CB8AC3E}">
        <p14:creationId xmlns:p14="http://schemas.microsoft.com/office/powerpoint/2010/main" val="3501620210"/>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2081" y="205723"/>
            <a:ext cx="7994876" cy="539946"/>
          </a:xfrm>
        </p:spPr>
        <p:txBody>
          <a:bodyPr lIns="0" rIns="0"/>
          <a:lstStyle>
            <a:lvl1pPr>
              <a:defRPr>
                <a:solidFill>
                  <a:srgbClr val="000000"/>
                </a:solidFill>
              </a:defRPr>
            </a:lvl1pPr>
          </a:lstStyle>
          <a:p>
            <a:r>
              <a:rPr lang="en-US"/>
              <a:t>Click to edit Master title style</a:t>
            </a:r>
          </a:p>
        </p:txBody>
      </p:sp>
      <p:cxnSp>
        <p:nvCxnSpPr>
          <p:cNvPr id="6" name="Straight Connector 5"/>
          <p:cNvCxnSpPr/>
          <p:nvPr userDrawn="1"/>
        </p:nvCxnSpPr>
        <p:spPr>
          <a:xfrm>
            <a:off x="222081" y="617164"/>
            <a:ext cx="11992315" cy="0"/>
          </a:xfrm>
          <a:prstGeom prst="line">
            <a:avLst/>
          </a:prstGeom>
          <a:ln w="1905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22081" y="6733588"/>
            <a:ext cx="11992315" cy="0"/>
          </a:xfrm>
          <a:prstGeom prst="line">
            <a:avLst/>
          </a:prstGeom>
          <a:ln w="1905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Footer Placeholder 2"/>
          <p:cNvSpPr>
            <a:spLocks noGrp="1"/>
          </p:cNvSpPr>
          <p:nvPr>
            <p:ph type="ftr" sz="quarter" idx="3"/>
          </p:nvPr>
        </p:nvSpPr>
        <p:spPr>
          <a:xfrm>
            <a:off x="1563631" y="6795887"/>
            <a:ext cx="1559930" cy="113006"/>
          </a:xfrm>
          <a:prstGeom prst="rect">
            <a:avLst/>
          </a:prstGeom>
        </p:spPr>
        <p:txBody>
          <a:bodyPr anchor="ctr"/>
          <a:lstStyle>
            <a:lvl1pPr>
              <a:defRPr sz="720"/>
            </a:lvl1pPr>
          </a:lstStyle>
          <a:p>
            <a:pPr defTabSz="823434"/>
            <a:r>
              <a:rPr lang="en-US">
                <a:solidFill>
                  <a:srgbClr val="505050"/>
                </a:solidFill>
              </a:rPr>
              <a:t>Microsoft Confidential—Internal Only</a:t>
            </a:r>
          </a:p>
        </p:txBody>
      </p:sp>
    </p:spTree>
    <p:extLst>
      <p:ext uri="{BB962C8B-B14F-4D97-AF65-F5344CB8AC3E}">
        <p14:creationId xmlns:p14="http://schemas.microsoft.com/office/powerpoint/2010/main" val="356713126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4763" y="0"/>
            <a:ext cx="6081712"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5653087" cy="411162"/>
          </a:xfrm>
        </p:spPr>
        <p:txBody>
          <a:bodyPr wrap="square" lIns="0" tIns="0" rIns="0" bIns="0">
            <a:spAutoFit/>
          </a:bodyPr>
          <a:lstStyle>
            <a:lvl1pPr>
              <a:lnSpc>
                <a:spcPts val="3200"/>
              </a:lnSpc>
              <a:defRPr sz="2800"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138" y="2410676"/>
            <a:ext cx="4919662" cy="2701637"/>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8" y="1960860"/>
            <a:ext cx="4919661"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518741288"/>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itle only - smaller text version">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 name="Title 1"/>
          <p:cNvSpPr>
            <a:spLocks noGrp="1"/>
          </p:cNvSpPr>
          <p:nvPr>
            <p:ph type="title"/>
          </p:nvPr>
        </p:nvSpPr>
        <p:spPr>
          <a:xfrm>
            <a:off x="233184" y="251803"/>
            <a:ext cx="11970107" cy="373041"/>
          </a:xfrm>
        </p:spPr>
        <p:txBody>
          <a:bodyPr anchor="t" anchorCtr="0"/>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graphicFrame>
        <p:nvGraphicFramePr>
          <p:cNvPr id="9" name="Table 3072"/>
          <p:cNvGraphicFramePr>
            <a:graphicFrameLocks noGrp="1"/>
          </p:cNvGraphicFramePr>
          <p:nvPr userDrawn="1">
            <p:extLst/>
          </p:nvPr>
        </p:nvGraphicFramePr>
        <p:xfrm>
          <a:off x="222083" y="932602"/>
          <a:ext cx="11992313" cy="5668136"/>
        </p:xfrm>
        <a:graphic>
          <a:graphicData uri="http://schemas.openxmlformats.org/drawingml/2006/table">
            <a:tbl>
              <a:tblPr firstRow="1" bandRow="1">
                <a:tableStyleId>{5C22544A-7EE6-4342-B048-85BDC9FD1C3A}</a:tableStyleId>
              </a:tblPr>
              <a:tblGrid>
                <a:gridCol w="223363">
                  <a:extLst>
                    <a:ext uri="{9D8B030D-6E8A-4147-A177-3AD203B41FA5}">
                      <a16:colId xmlns:a16="http://schemas.microsoft.com/office/drawing/2014/main" val="1253273380"/>
                    </a:ext>
                  </a:extLst>
                </a:gridCol>
                <a:gridCol w="11768950">
                  <a:extLst>
                    <a:ext uri="{9D8B030D-6E8A-4147-A177-3AD203B41FA5}">
                      <a16:colId xmlns:a16="http://schemas.microsoft.com/office/drawing/2014/main" val="3818542227"/>
                    </a:ext>
                  </a:extLst>
                </a:gridCol>
              </a:tblGrid>
              <a:tr h="284518">
                <a:tc>
                  <a:txBody>
                    <a:bodyPr/>
                    <a:lstStyle/>
                    <a:p>
                      <a:pPr algn="ctr"/>
                      <a:endParaRPr lang="en-US" sz="1300" b="0">
                        <a:latin typeface="Segoe UI Semibold" panose="020B0702040204020203" pitchFamily="34" charset="0"/>
                        <a:cs typeface="Segoe UI Semibold" panose="020B0702040204020203" pitchFamily="34" charset="0"/>
                      </a:endParaRPr>
                    </a:p>
                  </a:txBody>
                  <a:tcPr marL="0" marR="0" marT="32710" marB="3271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383618">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10" name="Text Placeholder 13"/>
          <p:cNvSpPr>
            <a:spLocks noGrp="1"/>
          </p:cNvSpPr>
          <p:nvPr>
            <p:ph type="body" sz="quarter" idx="16"/>
          </p:nvPr>
        </p:nvSpPr>
        <p:spPr>
          <a:xfrm>
            <a:off x="578672" y="1215840"/>
            <a:ext cx="114906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4" name="Text Placeholder 3"/>
          <p:cNvSpPr>
            <a:spLocks noGrp="1"/>
          </p:cNvSpPr>
          <p:nvPr>
            <p:ph type="body" sz="quarter" idx="12" hasCustomPrompt="1"/>
          </p:nvPr>
        </p:nvSpPr>
        <p:spPr>
          <a:xfrm>
            <a:off x="578671" y="932603"/>
            <a:ext cx="11490606"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750737840"/>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Intelligent Cloud - 3 tables and comments">
    <p:spTree>
      <p:nvGrpSpPr>
        <p:cNvPr id="1" name=""/>
        <p:cNvGrpSpPr/>
        <p:nvPr/>
      </p:nvGrpSpPr>
      <p:grpSpPr>
        <a:xfrm>
          <a:off x="0" y="0"/>
          <a:ext cx="0" cy="0"/>
          <a:chOff x="0" y="0"/>
          <a:chExt cx="0" cy="0"/>
        </a:xfrm>
      </p:grpSpPr>
      <p:sp>
        <p:nvSpPr>
          <p:cNvPr id="2" name="Title 1"/>
          <p:cNvSpPr>
            <a:spLocks noGrp="1"/>
          </p:cNvSpPr>
          <p:nvPr>
            <p:ph type="title"/>
          </p:nvPr>
        </p:nvSpPr>
        <p:spPr>
          <a:xfrm>
            <a:off x="2403167" y="186521"/>
            <a:ext cx="9735525" cy="432205"/>
          </a:xfrm>
        </p:spPr>
        <p:txBody>
          <a:bodyPr vert="horz" lIns="0" tIns="45720" rIns="91440" bIns="45720" rtlCol="0" anchor="t" anchorCtr="0">
            <a:noAutofit/>
          </a:bodyPr>
          <a:lstStyle>
            <a:lvl1pPr>
              <a:defRPr lang="en-US" sz="2244" dirty="0"/>
            </a:lvl1pPr>
          </a:lstStyle>
          <a:p>
            <a:pPr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2"/>
          <a:ext cx="7531200" cy="2853766"/>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685569"/>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09099">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itle 2"/>
          <p:cNvSpPr txBox="1">
            <a:spLocks/>
          </p:cNvSpPr>
          <p:nvPr userDrawn="1"/>
        </p:nvSpPr>
        <p:spPr>
          <a:xfrm>
            <a:off x="233184" y="251803"/>
            <a:ext cx="4132394"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 </a:t>
            </a:r>
          </a:p>
        </p:txBody>
      </p:sp>
      <p:graphicFrame>
        <p:nvGraphicFramePr>
          <p:cNvPr id="17" name="Table 16"/>
          <p:cNvGraphicFramePr>
            <a:graphicFrameLocks noGrp="1"/>
          </p:cNvGraphicFramePr>
          <p:nvPr userDrawn="1">
            <p:extLst/>
          </p:nvPr>
        </p:nvGraphicFramePr>
        <p:xfrm>
          <a:off x="233184" y="3780251"/>
          <a:ext cx="3765600" cy="2853766"/>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21" name="Text Placeholder 3"/>
          <p:cNvSpPr>
            <a:spLocks noGrp="1"/>
          </p:cNvSpPr>
          <p:nvPr>
            <p:ph type="body" sz="quarter" idx="24" hasCustomPrompt="1"/>
          </p:nvPr>
        </p:nvSpPr>
        <p:spPr>
          <a:xfrm>
            <a:off x="578671" y="3778310"/>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2" name="Text Placeholder 13"/>
          <p:cNvSpPr>
            <a:spLocks noGrp="1"/>
          </p:cNvSpPr>
          <p:nvPr>
            <p:ph type="body" sz="quarter" idx="25"/>
          </p:nvPr>
        </p:nvSpPr>
        <p:spPr>
          <a:xfrm>
            <a:off x="578672" y="4060034"/>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Tree>
    <p:extLst>
      <p:ext uri="{BB962C8B-B14F-4D97-AF65-F5344CB8AC3E}">
        <p14:creationId xmlns:p14="http://schemas.microsoft.com/office/powerpoint/2010/main" val="2295758022"/>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8_Productivity &amp; Business Process ">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4365578"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4365578" y="4066421"/>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1"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a:t>
            </a:r>
          </a:p>
        </p:txBody>
      </p:sp>
      <p:sp>
        <p:nvSpPr>
          <p:cNvPr id="24" name="Title 1">
            <a:extLst>
              <a:ext uri="{FF2B5EF4-FFF2-40B4-BE49-F238E27FC236}">
                <a16:creationId xmlns:a16="http://schemas.microsoft.com/office/drawing/2014/main" id="{ABA85D6C-6946-4E62-ADB0-54252373F0C4}"/>
              </a:ext>
            </a:extLst>
          </p:cNvPr>
          <p:cNvSpPr>
            <a:spLocks noGrp="1"/>
          </p:cNvSpPr>
          <p:nvPr>
            <p:ph type="title"/>
          </p:nvPr>
        </p:nvSpPr>
        <p:spPr>
          <a:xfrm>
            <a:off x="2403167" y="186521"/>
            <a:ext cx="9735525" cy="432205"/>
          </a:xfrm>
        </p:spPr>
        <p:txBody>
          <a:bodyPr vert="horz" lIns="0" tIns="45720" rIns="91440" bIns="45720" rtlCol="0" anchor="t" anchorCtr="0">
            <a:noAutofit/>
          </a:bodyPr>
          <a:lstStyle>
            <a:lvl1pPr>
              <a:defRPr lang="en-US" sz="2244" dirty="0"/>
            </a:lvl1pPr>
          </a:lstStyle>
          <a:p>
            <a:pPr lvl="0"/>
            <a:r>
              <a:rPr lang="en-US"/>
              <a:t>Click to edit Master title style</a:t>
            </a:r>
          </a:p>
        </p:txBody>
      </p:sp>
    </p:spTree>
    <p:extLst>
      <p:ext uri="{BB962C8B-B14F-4D97-AF65-F5344CB8AC3E}">
        <p14:creationId xmlns:p14="http://schemas.microsoft.com/office/powerpoint/2010/main" val="841440517"/>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9_Productivity &amp; Business Process ">
    <p:spTree>
      <p:nvGrpSpPr>
        <p:cNvPr id="1" name=""/>
        <p:cNvGrpSpPr/>
        <p:nvPr/>
      </p:nvGrpSpPr>
      <p:grpSpPr>
        <a:xfrm>
          <a:off x="0" y="0"/>
          <a:ext cx="0" cy="0"/>
          <a:chOff x="0" y="0"/>
          <a:chExt cx="0" cy="0"/>
        </a:xfrm>
      </p:grpSpPr>
      <p:sp>
        <p:nvSpPr>
          <p:cNvPr id="2" name="Title 1"/>
          <p:cNvSpPr>
            <a:spLocks noGrp="1"/>
          </p:cNvSpPr>
          <p:nvPr>
            <p:ph type="title"/>
          </p:nvPr>
        </p:nvSpPr>
        <p:spPr>
          <a:xfrm>
            <a:off x="4008347" y="186521"/>
            <a:ext cx="8159365"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4365578"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4365578" y="4066421"/>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1"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a:t>
            </a:r>
          </a:p>
        </p:txBody>
      </p:sp>
    </p:spTree>
    <p:extLst>
      <p:ext uri="{BB962C8B-B14F-4D97-AF65-F5344CB8AC3E}">
        <p14:creationId xmlns:p14="http://schemas.microsoft.com/office/powerpoint/2010/main" val="371620132"/>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_More Personal Computing">
    <p:spTree>
      <p:nvGrpSpPr>
        <p:cNvPr id="1" name=""/>
        <p:cNvGrpSpPr/>
        <p:nvPr/>
      </p:nvGrpSpPr>
      <p:grpSpPr>
        <a:xfrm>
          <a:off x="0" y="0"/>
          <a:ext cx="0" cy="0"/>
          <a:chOff x="0" y="0"/>
          <a:chExt cx="0" cy="0"/>
        </a:xfrm>
      </p:grpSpPr>
      <p:sp>
        <p:nvSpPr>
          <p:cNvPr id="2" name="Title 1"/>
          <p:cNvSpPr>
            <a:spLocks noGrp="1"/>
          </p:cNvSpPr>
          <p:nvPr>
            <p:ph type="title"/>
          </p:nvPr>
        </p:nvSpPr>
        <p:spPr>
          <a:xfrm>
            <a:off x="233183" y="185064"/>
            <a:ext cx="11854643"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2" y="932603"/>
          <a:ext cx="8313725" cy="5708075"/>
        </p:xfrm>
        <a:graphic>
          <a:graphicData uri="http://schemas.openxmlformats.org/drawingml/2006/table">
            <a:tbl>
              <a:tblPr firstRow="1" bandRow="1">
                <a:tableStyleId>{5C22544A-7EE6-4342-B048-85BDC9FD1C3A}</a:tableStyleId>
              </a:tblPr>
              <a:tblGrid>
                <a:gridCol w="305968">
                  <a:extLst>
                    <a:ext uri="{9D8B030D-6E8A-4147-A177-3AD203B41FA5}">
                      <a16:colId xmlns:a16="http://schemas.microsoft.com/office/drawing/2014/main" val="1253273380"/>
                    </a:ext>
                  </a:extLst>
                </a:gridCol>
                <a:gridCol w="3850893">
                  <a:extLst>
                    <a:ext uri="{9D8B030D-6E8A-4147-A177-3AD203B41FA5}">
                      <a16:colId xmlns:a16="http://schemas.microsoft.com/office/drawing/2014/main" val="3818542227"/>
                    </a:ext>
                  </a:extLst>
                </a:gridCol>
                <a:gridCol w="305969">
                  <a:extLst>
                    <a:ext uri="{9D8B030D-6E8A-4147-A177-3AD203B41FA5}">
                      <a16:colId xmlns:a16="http://schemas.microsoft.com/office/drawing/2014/main" val="3986912018"/>
                    </a:ext>
                  </a:extLst>
                </a:gridCol>
                <a:gridCol w="3850895">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27350">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778493"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778492"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8629390" y="932603"/>
          <a:ext cx="3540589" cy="5708075"/>
        </p:xfrm>
        <a:graphic>
          <a:graphicData uri="http://schemas.openxmlformats.org/drawingml/2006/table">
            <a:tbl>
              <a:tblPr firstRow="1" bandRow="1">
                <a:tableStyleId>{5C22544A-7EE6-4342-B048-85BDC9FD1C3A}</a:tableStyleId>
              </a:tblPr>
              <a:tblGrid>
                <a:gridCol w="3540589">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687427" y="932603"/>
            <a:ext cx="3482553"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687427" y="1261756"/>
            <a:ext cx="3482553"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1" name="Text Placeholder 3"/>
          <p:cNvSpPr>
            <a:spLocks noGrp="1"/>
          </p:cNvSpPr>
          <p:nvPr>
            <p:ph type="body" sz="quarter" idx="24" hasCustomPrompt="1"/>
          </p:nvPr>
        </p:nvSpPr>
        <p:spPr>
          <a:xfrm>
            <a:off x="4759031" y="932603"/>
            <a:ext cx="3778493"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2" name="Text Placeholder 13"/>
          <p:cNvSpPr>
            <a:spLocks noGrp="1"/>
          </p:cNvSpPr>
          <p:nvPr>
            <p:ph type="body" sz="quarter" idx="25"/>
          </p:nvPr>
        </p:nvSpPr>
        <p:spPr>
          <a:xfrm>
            <a:off x="4759031" y="1215840"/>
            <a:ext cx="3778492"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Tree>
    <p:extLst>
      <p:ext uri="{BB962C8B-B14F-4D97-AF65-F5344CB8AC3E}">
        <p14:creationId xmlns:p14="http://schemas.microsoft.com/office/powerpoint/2010/main" val="326181796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0005" y="165150"/>
            <a:ext cx="11296465" cy="1165754"/>
          </a:xfrm>
        </p:spPr>
        <p:txBody>
          <a:bodyPr/>
          <a:lstStyle>
            <a:lvl1pPr>
              <a:defRPr sz="4158" baseline="0"/>
            </a:lvl1pPr>
          </a:lstStyle>
          <a:p>
            <a:r>
              <a:rPr lang="en-US"/>
              <a:t>&lt;Customer name&gt;: &lt;Brief description issue/solution&gt;</a:t>
            </a:r>
          </a:p>
        </p:txBody>
      </p:sp>
      <p:sp>
        <p:nvSpPr>
          <p:cNvPr id="5" name="Rectangle 4"/>
          <p:cNvSpPr/>
          <p:nvPr userDrawn="1"/>
        </p:nvSpPr>
        <p:spPr>
          <a:xfrm>
            <a:off x="7144497" y="1002388"/>
            <a:ext cx="889848" cy="1799780"/>
          </a:xfrm>
          <a:prstGeom prst="rect">
            <a:avLst/>
          </a:prstGeom>
        </p:spPr>
        <p:txBody>
          <a:bodyPr wrap="none">
            <a:spAutoFit/>
          </a:bodyPr>
          <a:lstStyle/>
          <a:p>
            <a:r>
              <a:rPr lang="en-US" sz="10867" b="1" i="1">
                <a:solidFill>
                  <a:schemeClr val="bg1">
                    <a:lumMod val="95000"/>
                  </a:schemeClr>
                </a:solidFill>
              </a:rPr>
              <a:t>“</a:t>
            </a:r>
            <a:endParaRPr lang="en-US" sz="10867" b="1">
              <a:solidFill>
                <a:schemeClr val="bg1">
                  <a:lumMod val="95000"/>
                </a:schemeClr>
              </a:solidFill>
            </a:endParaRPr>
          </a:p>
        </p:txBody>
      </p:sp>
      <p:sp>
        <p:nvSpPr>
          <p:cNvPr id="6" name="Slide Number Placeholder 5"/>
          <p:cNvSpPr>
            <a:spLocks noGrp="1"/>
          </p:cNvSpPr>
          <p:nvPr>
            <p:ph type="sldNum" sz="quarter" idx="10"/>
          </p:nvPr>
        </p:nvSpPr>
        <p:spPr/>
        <p:txBody>
          <a:bodyPr/>
          <a:lstStyle/>
          <a:p>
            <a:fld id="{2A36C981-CC2B-4747-9ECE-3C4CB2826429}" type="slidenum">
              <a:rPr lang="en-US" smtClean="0">
                <a:solidFill>
                  <a:prstClr val="black">
                    <a:lumMod val="75000"/>
                    <a:lumOff val="25000"/>
                  </a:prstClr>
                </a:solidFill>
              </a:rPr>
              <a:pPr/>
              <a:t>‹Nº›</a:t>
            </a:fld>
            <a:endParaRPr lang="en-US">
              <a:solidFill>
                <a:prstClr val="black">
                  <a:lumMod val="75000"/>
                  <a:lumOff val="25000"/>
                </a:prstClr>
              </a:solidFill>
            </a:endParaRPr>
          </a:p>
        </p:txBody>
      </p:sp>
      <p:sp>
        <p:nvSpPr>
          <p:cNvPr id="10" name="Text Placeholder 9"/>
          <p:cNvSpPr>
            <a:spLocks noGrp="1"/>
          </p:cNvSpPr>
          <p:nvPr>
            <p:ph type="body" sz="quarter" idx="11" hasCustomPrompt="1"/>
          </p:nvPr>
        </p:nvSpPr>
        <p:spPr>
          <a:xfrm>
            <a:off x="7609858" y="1524748"/>
            <a:ext cx="4256612" cy="741999"/>
          </a:xfrm>
        </p:spPr>
        <p:txBody>
          <a:bodyPr>
            <a:normAutofit/>
          </a:bodyPr>
          <a:lstStyle>
            <a:lvl1pPr marL="0" indent="0">
              <a:buNone/>
              <a:defRPr sz="1890" i="1">
                <a:solidFill>
                  <a:schemeClr val="bg1">
                    <a:lumMod val="50000"/>
                  </a:schemeClr>
                </a:solidFill>
                <a:latin typeface="+mj-lt"/>
              </a:defRPr>
            </a:lvl1pPr>
          </a:lstStyle>
          <a:p>
            <a:pPr lvl="0"/>
            <a:r>
              <a:rPr lang="en-US"/>
              <a:t>Insert quote here.”</a:t>
            </a:r>
          </a:p>
        </p:txBody>
      </p:sp>
      <p:sp>
        <p:nvSpPr>
          <p:cNvPr id="16" name="Text Placeholder 15"/>
          <p:cNvSpPr>
            <a:spLocks noGrp="1"/>
          </p:cNvSpPr>
          <p:nvPr>
            <p:ph type="body" sz="quarter" idx="13" hasCustomPrompt="1"/>
          </p:nvPr>
        </p:nvSpPr>
        <p:spPr>
          <a:xfrm>
            <a:off x="8788442" y="2272466"/>
            <a:ext cx="3078028" cy="279781"/>
          </a:xfrm>
        </p:spPr>
        <p:txBody>
          <a:bodyPr tIns="0" bIns="0" anchor="ctr">
            <a:normAutofit/>
          </a:bodyPr>
          <a:lstStyle>
            <a:lvl1pPr marL="0" indent="0" algn="r">
              <a:buNone/>
              <a:defRPr sz="1511" b="1"/>
            </a:lvl1pPr>
            <a:lvl2pPr>
              <a:defRPr b="1"/>
            </a:lvl2pPr>
            <a:lvl3pPr>
              <a:defRPr b="1"/>
            </a:lvl3pPr>
            <a:lvl4pPr>
              <a:defRPr b="1"/>
            </a:lvl4pPr>
            <a:lvl5pPr>
              <a:defRPr b="1"/>
            </a:lvl5pPr>
          </a:lstStyle>
          <a:p>
            <a:pPr lvl="0"/>
            <a:r>
              <a:rPr lang="en-US"/>
              <a:t>Attribute</a:t>
            </a:r>
          </a:p>
        </p:txBody>
      </p:sp>
      <p:sp>
        <p:nvSpPr>
          <p:cNvPr id="17" name="Text Placeholder 15"/>
          <p:cNvSpPr>
            <a:spLocks noGrp="1"/>
          </p:cNvSpPr>
          <p:nvPr>
            <p:ph type="body" sz="quarter" idx="14" hasCustomPrompt="1"/>
          </p:nvPr>
        </p:nvSpPr>
        <p:spPr>
          <a:xfrm>
            <a:off x="8788442" y="2554350"/>
            <a:ext cx="3078028" cy="186521"/>
          </a:xfrm>
        </p:spPr>
        <p:txBody>
          <a:bodyPr tIns="0" bIns="0" anchor="ctr">
            <a:normAutofit/>
          </a:bodyPr>
          <a:lstStyle>
            <a:lvl1pPr marL="0" indent="0" algn="r">
              <a:buNone/>
              <a:defRPr sz="1134" b="0"/>
            </a:lvl1pPr>
            <a:lvl2pPr>
              <a:defRPr b="1"/>
            </a:lvl2pPr>
            <a:lvl3pPr>
              <a:defRPr b="1"/>
            </a:lvl3pPr>
            <a:lvl4pPr>
              <a:defRPr b="1"/>
            </a:lvl4pPr>
            <a:lvl5pPr>
              <a:defRPr b="1"/>
            </a:lvl5pPr>
          </a:lstStyle>
          <a:p>
            <a:pPr lvl="0"/>
            <a:r>
              <a:rPr lang="en-US"/>
              <a:t>Title</a:t>
            </a:r>
          </a:p>
        </p:txBody>
      </p:sp>
      <p:sp>
        <p:nvSpPr>
          <p:cNvPr id="19" name="Text Placeholder 15"/>
          <p:cNvSpPr>
            <a:spLocks noGrp="1"/>
          </p:cNvSpPr>
          <p:nvPr>
            <p:ph type="body" sz="quarter" idx="15" hasCustomPrompt="1"/>
          </p:nvPr>
        </p:nvSpPr>
        <p:spPr>
          <a:xfrm>
            <a:off x="8788442" y="2751602"/>
            <a:ext cx="3078028" cy="186521"/>
          </a:xfrm>
        </p:spPr>
        <p:txBody>
          <a:bodyPr tIns="0" bIns="0" anchor="ctr">
            <a:noAutofit/>
          </a:bodyPr>
          <a:lstStyle>
            <a:lvl1pPr marL="0" indent="0" algn="r">
              <a:buNone/>
              <a:defRPr sz="1134" b="0"/>
            </a:lvl1pPr>
            <a:lvl2pPr>
              <a:defRPr b="1"/>
            </a:lvl2pPr>
            <a:lvl3pPr>
              <a:defRPr b="1"/>
            </a:lvl3pPr>
            <a:lvl4pPr>
              <a:defRPr b="1"/>
            </a:lvl4pPr>
            <a:lvl5pPr>
              <a:defRPr b="1"/>
            </a:lvl5pPr>
          </a:lstStyle>
          <a:p>
            <a:pPr lvl="0"/>
            <a:r>
              <a:rPr lang="en-US"/>
              <a:t>Customer</a:t>
            </a:r>
          </a:p>
        </p:txBody>
      </p:sp>
    </p:spTree>
    <p:extLst>
      <p:ext uri="{BB962C8B-B14F-4D97-AF65-F5344CB8AC3E}">
        <p14:creationId xmlns:p14="http://schemas.microsoft.com/office/powerpoint/2010/main" val="26477446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3_Title only - smaller text version">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 name="Title 1"/>
          <p:cNvSpPr>
            <a:spLocks noGrp="1"/>
          </p:cNvSpPr>
          <p:nvPr>
            <p:ph type="title"/>
          </p:nvPr>
        </p:nvSpPr>
        <p:spPr>
          <a:xfrm>
            <a:off x="233184" y="251803"/>
            <a:ext cx="11970107" cy="373041"/>
          </a:xfrm>
        </p:spPr>
        <p:txBody>
          <a:bodyPr anchor="t" anchorCtr="0"/>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165604406"/>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_1 box 4 quandrants w commentary">
    <p:spTree>
      <p:nvGrpSpPr>
        <p:cNvPr id="1" name=""/>
        <p:cNvGrpSpPr/>
        <p:nvPr/>
      </p:nvGrpSpPr>
      <p:grpSpPr>
        <a:xfrm>
          <a:off x="0" y="0"/>
          <a:ext cx="0" cy="0"/>
          <a:chOff x="0" y="0"/>
          <a:chExt cx="0" cy="0"/>
        </a:xfrm>
      </p:grpSpPr>
      <p:sp>
        <p:nvSpPr>
          <p:cNvPr id="2" name="Title 1"/>
          <p:cNvSpPr>
            <a:spLocks noGrp="1"/>
          </p:cNvSpPr>
          <p:nvPr>
            <p:ph type="title"/>
          </p:nvPr>
        </p:nvSpPr>
        <p:spPr>
          <a:xfrm>
            <a:off x="155456" y="177639"/>
            <a:ext cx="12125563" cy="523301"/>
          </a:xfrm>
          <a:prstGeom prst="rect">
            <a:avLst/>
          </a:prstGeom>
        </p:spPr>
        <p:txBody>
          <a:bodyPr>
            <a:normAutofit/>
          </a:bodyPr>
          <a:lstStyle>
            <a:lvl1pPr>
              <a:defRPr sz="3672"/>
            </a:lvl1pPr>
          </a:lstStyle>
          <a:p>
            <a:r>
              <a:rPr lang="en-US"/>
              <a:t>Click to edit Master title style</a:t>
            </a:r>
          </a:p>
        </p:txBody>
      </p:sp>
      <p:cxnSp>
        <p:nvCxnSpPr>
          <p:cNvPr id="7" name="Straight Connector 6"/>
          <p:cNvCxnSpPr/>
          <p:nvPr userDrawn="1"/>
        </p:nvCxnSpPr>
        <p:spPr>
          <a:xfrm>
            <a:off x="155455" y="738094"/>
            <a:ext cx="12125565" cy="473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userDrawn="1">
            <p:extLst/>
          </p:nvPr>
        </p:nvGraphicFramePr>
        <p:xfrm>
          <a:off x="155455" y="896829"/>
          <a:ext cx="8096146" cy="5409099"/>
        </p:xfrm>
        <a:graphic>
          <a:graphicData uri="http://schemas.openxmlformats.org/drawingml/2006/table">
            <a:tbl>
              <a:tblPr firstRow="1" bandRow="1">
                <a:tableStyleId>{5C22544A-7EE6-4342-B048-85BDC9FD1C3A}</a:tableStyleId>
              </a:tblPr>
              <a:tblGrid>
                <a:gridCol w="317130">
                  <a:extLst>
                    <a:ext uri="{9D8B030D-6E8A-4147-A177-3AD203B41FA5}">
                      <a16:colId xmlns:a16="http://schemas.microsoft.com/office/drawing/2014/main" val="2032227530"/>
                    </a:ext>
                  </a:extLst>
                </a:gridCol>
                <a:gridCol w="3730943">
                  <a:extLst>
                    <a:ext uri="{9D8B030D-6E8A-4147-A177-3AD203B41FA5}">
                      <a16:colId xmlns:a16="http://schemas.microsoft.com/office/drawing/2014/main" val="602416570"/>
                    </a:ext>
                  </a:extLst>
                </a:gridCol>
                <a:gridCol w="4048073">
                  <a:extLst>
                    <a:ext uri="{9D8B030D-6E8A-4147-A177-3AD203B41FA5}">
                      <a16:colId xmlns:a16="http://schemas.microsoft.com/office/drawing/2014/main" val="2154020619"/>
                    </a:ext>
                  </a:extLst>
                </a:gridCol>
              </a:tblGrid>
              <a:tr h="373041">
                <a:tc>
                  <a:txBody>
                    <a:bodyPr/>
                    <a:lstStyle/>
                    <a:p>
                      <a:r>
                        <a:rPr lang="en-US" sz="1800"/>
                        <a:t>1</a:t>
                      </a:r>
                    </a:p>
                  </a:txBody>
                  <a:tcPr marL="93274" marR="93274" marT="46630" marB="46630">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2">
                  <a:txBody>
                    <a:bodyPr/>
                    <a:lstStyle/>
                    <a:p>
                      <a:endParaRPr lang="en-US" sz="1800"/>
                    </a:p>
                  </a:txBody>
                  <a:tcPr marL="93274" marR="93274" marT="46630" marB="46630">
                    <a:lnL w="12700" cmpd="sng">
                      <a:noFill/>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83211342"/>
                  </a:ext>
                </a:extLst>
              </a:tr>
              <a:tr h="2518029">
                <a:tc gridSpan="2">
                  <a:txBody>
                    <a:bodyPr/>
                    <a:lstStyle/>
                    <a:p>
                      <a:endParaRPr lang="en-US" sz="1800"/>
                    </a:p>
                  </a:txBody>
                  <a:tcPr marL="93274" marR="93274" marT="46630" marB="4663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endParaRPr lang="en-US" sz="1800"/>
                    </a:p>
                  </a:txBody>
                  <a:tcPr marL="93274" marR="93274" marT="46630" marB="4663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7816634"/>
                  </a:ext>
                </a:extLst>
              </a:tr>
              <a:tr h="2518029">
                <a:tc gridSpan="2">
                  <a:txBody>
                    <a:bodyPr/>
                    <a:lstStyle/>
                    <a:p>
                      <a:endParaRPr lang="en-US" sz="1800"/>
                    </a:p>
                  </a:txBody>
                  <a:tcPr marL="93274" marR="93274" marT="46630" marB="4663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endParaRPr lang="en-US" sz="1800"/>
                    </a:p>
                  </a:txBody>
                  <a:tcPr marL="93274" marR="93274" marT="46630" marB="4663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0908651"/>
                  </a:ext>
                </a:extLst>
              </a:tr>
            </a:tbl>
          </a:graphicData>
        </a:graphic>
      </p:graphicFrame>
      <p:sp>
        <p:nvSpPr>
          <p:cNvPr id="27" name="Text Placeholder 27"/>
          <p:cNvSpPr>
            <a:spLocks noGrp="1"/>
          </p:cNvSpPr>
          <p:nvPr>
            <p:ph type="body" sz="quarter" idx="17"/>
          </p:nvPr>
        </p:nvSpPr>
        <p:spPr>
          <a:xfrm>
            <a:off x="468676" y="1274438"/>
            <a:ext cx="3734851" cy="302105"/>
          </a:xfrm>
          <a:prstGeom prst="rect">
            <a:avLst/>
          </a:prstGeom>
        </p:spPr>
        <p:txBody>
          <a:bodyPr>
            <a:normAutofit/>
          </a:bodyPr>
          <a:lstStyle>
            <a:lvl1pPr marL="0" indent="0">
              <a:buNone/>
              <a:defRPr sz="1224"/>
            </a:lvl1pPr>
          </a:lstStyle>
          <a:p>
            <a:pPr lvl="0"/>
            <a:r>
              <a:rPr lang="en-US"/>
              <a:t>Edit Master text styles</a:t>
            </a:r>
          </a:p>
        </p:txBody>
      </p:sp>
      <p:graphicFrame>
        <p:nvGraphicFramePr>
          <p:cNvPr id="36" name="Table 35"/>
          <p:cNvGraphicFramePr>
            <a:graphicFrameLocks noGrp="1"/>
          </p:cNvGraphicFramePr>
          <p:nvPr userDrawn="1"/>
        </p:nvGraphicFramePr>
        <p:xfrm>
          <a:off x="8498257" y="894398"/>
          <a:ext cx="3782762" cy="5411530"/>
        </p:xfrm>
        <a:graphic>
          <a:graphicData uri="http://schemas.openxmlformats.org/drawingml/2006/table">
            <a:tbl>
              <a:tblPr firstRow="1" bandRow="1">
                <a:tableStyleId>{5C22544A-7EE6-4342-B048-85BDC9FD1C3A}</a:tableStyleId>
              </a:tblPr>
              <a:tblGrid>
                <a:gridCol w="3782762">
                  <a:extLst>
                    <a:ext uri="{9D8B030D-6E8A-4147-A177-3AD203B41FA5}">
                      <a16:colId xmlns:a16="http://schemas.microsoft.com/office/drawing/2014/main" val="2032227530"/>
                    </a:ext>
                  </a:extLst>
                </a:gridCol>
              </a:tblGrid>
              <a:tr h="377110">
                <a:tc>
                  <a:txBody>
                    <a:bodyPr/>
                    <a:lstStyle/>
                    <a:p>
                      <a:endParaRPr lang="en-US" sz="1800"/>
                    </a:p>
                  </a:txBody>
                  <a:tcPr marL="93274" marR="93274" marT="46630" marB="4663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83211342"/>
                  </a:ext>
                </a:extLst>
              </a:tr>
              <a:tr h="5034420">
                <a:tc>
                  <a:txBody>
                    <a:bodyPr/>
                    <a:lstStyle/>
                    <a:p>
                      <a:r>
                        <a:rPr lang="en-US" sz="1800" b="1">
                          <a:solidFill>
                            <a:schemeClr val="bg1"/>
                          </a:solidFill>
                        </a:rPr>
                        <a:t>3</a:t>
                      </a:r>
                    </a:p>
                  </a:txBody>
                  <a:tcPr marL="93274" marR="93274" marT="46630" marB="4663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7816634"/>
                  </a:ext>
                </a:extLst>
              </a:tr>
            </a:tbl>
          </a:graphicData>
        </a:graphic>
      </p:graphicFrame>
      <p:sp>
        <p:nvSpPr>
          <p:cNvPr id="13" name="Text Placeholder 27"/>
          <p:cNvSpPr>
            <a:spLocks noGrp="1"/>
          </p:cNvSpPr>
          <p:nvPr>
            <p:ph type="body" sz="quarter" idx="18"/>
          </p:nvPr>
        </p:nvSpPr>
        <p:spPr>
          <a:xfrm>
            <a:off x="4516749" y="1274438"/>
            <a:ext cx="3734851" cy="302105"/>
          </a:xfrm>
          <a:prstGeom prst="rect">
            <a:avLst/>
          </a:prstGeom>
        </p:spPr>
        <p:txBody>
          <a:bodyPr>
            <a:normAutofit/>
          </a:bodyPr>
          <a:lstStyle>
            <a:lvl1pPr marL="0" indent="0">
              <a:buNone/>
              <a:defRPr sz="1224"/>
            </a:lvl1pPr>
          </a:lstStyle>
          <a:p>
            <a:pPr lvl="0"/>
            <a:r>
              <a:rPr lang="en-US"/>
              <a:t>Edit Master text styles</a:t>
            </a:r>
          </a:p>
        </p:txBody>
      </p:sp>
      <p:sp>
        <p:nvSpPr>
          <p:cNvPr id="14" name="Text Placeholder 27"/>
          <p:cNvSpPr>
            <a:spLocks noGrp="1"/>
          </p:cNvSpPr>
          <p:nvPr>
            <p:ph type="body" sz="quarter" idx="19"/>
          </p:nvPr>
        </p:nvSpPr>
        <p:spPr>
          <a:xfrm>
            <a:off x="468676" y="3788751"/>
            <a:ext cx="3734851" cy="302105"/>
          </a:xfrm>
          <a:prstGeom prst="rect">
            <a:avLst/>
          </a:prstGeom>
        </p:spPr>
        <p:txBody>
          <a:bodyPr>
            <a:normAutofit/>
          </a:bodyPr>
          <a:lstStyle>
            <a:lvl1pPr marL="0" indent="0">
              <a:buNone/>
              <a:defRPr sz="1224"/>
            </a:lvl1pPr>
          </a:lstStyle>
          <a:p>
            <a:pPr lvl="0"/>
            <a:r>
              <a:rPr lang="en-US"/>
              <a:t>Edit Master text styles</a:t>
            </a:r>
          </a:p>
        </p:txBody>
      </p:sp>
      <p:sp>
        <p:nvSpPr>
          <p:cNvPr id="15" name="Text Placeholder 27"/>
          <p:cNvSpPr>
            <a:spLocks noGrp="1"/>
          </p:cNvSpPr>
          <p:nvPr>
            <p:ph type="body" sz="quarter" idx="20"/>
          </p:nvPr>
        </p:nvSpPr>
        <p:spPr>
          <a:xfrm>
            <a:off x="4516749" y="3788751"/>
            <a:ext cx="3734851" cy="302105"/>
          </a:xfrm>
          <a:prstGeom prst="rect">
            <a:avLst/>
          </a:prstGeom>
        </p:spPr>
        <p:txBody>
          <a:bodyPr>
            <a:normAutofit/>
          </a:bodyPr>
          <a:lstStyle>
            <a:lvl1pPr marL="0" indent="0">
              <a:buNone/>
              <a:defRPr sz="1224"/>
            </a:lvl1pPr>
          </a:lstStyle>
          <a:p>
            <a:pPr lvl="0"/>
            <a:r>
              <a:rPr lang="en-US"/>
              <a:t>Edit Master text styles</a:t>
            </a:r>
          </a:p>
        </p:txBody>
      </p:sp>
      <p:sp>
        <p:nvSpPr>
          <p:cNvPr id="16" name="Text Placeholder 27"/>
          <p:cNvSpPr>
            <a:spLocks noGrp="1"/>
          </p:cNvSpPr>
          <p:nvPr>
            <p:ph type="body" sz="quarter" idx="24"/>
          </p:nvPr>
        </p:nvSpPr>
        <p:spPr>
          <a:xfrm>
            <a:off x="468676" y="902187"/>
            <a:ext cx="7782924" cy="380040"/>
          </a:xfrm>
          <a:prstGeom prst="rect">
            <a:avLst/>
          </a:prstGeom>
        </p:spPr>
        <p:txBody>
          <a:bodyPr anchor="ctr">
            <a:normAutofit/>
          </a:bodyPr>
          <a:lstStyle>
            <a:lvl1pPr marL="0" indent="0">
              <a:buNone/>
              <a:defRPr sz="1428">
                <a:solidFill>
                  <a:schemeClr val="bg1"/>
                </a:solidFill>
                <a:latin typeface="+mn-lt"/>
              </a:defRPr>
            </a:lvl1pPr>
          </a:lstStyle>
          <a:p>
            <a:pPr lvl="0"/>
            <a:r>
              <a:rPr lang="en-US"/>
              <a:t>Edit Master text styles</a:t>
            </a:r>
          </a:p>
        </p:txBody>
      </p:sp>
      <p:sp>
        <p:nvSpPr>
          <p:cNvPr id="17" name="Text Placeholder 27"/>
          <p:cNvSpPr>
            <a:spLocks noGrp="1"/>
          </p:cNvSpPr>
          <p:nvPr>
            <p:ph type="body" sz="quarter" idx="25"/>
          </p:nvPr>
        </p:nvSpPr>
        <p:spPr>
          <a:xfrm>
            <a:off x="8498256" y="887672"/>
            <a:ext cx="3782762" cy="380040"/>
          </a:xfrm>
          <a:prstGeom prst="rect">
            <a:avLst/>
          </a:prstGeom>
        </p:spPr>
        <p:txBody>
          <a:bodyPr anchor="ctr">
            <a:normAutofit/>
          </a:bodyPr>
          <a:lstStyle>
            <a:lvl1pPr marL="0" indent="0">
              <a:buNone/>
              <a:defRPr sz="2040">
                <a:solidFill>
                  <a:schemeClr val="bg1"/>
                </a:solidFill>
                <a:latin typeface="+mn-lt"/>
              </a:defRPr>
            </a:lvl1pPr>
          </a:lstStyle>
          <a:p>
            <a:pPr lvl="0"/>
            <a:r>
              <a:rPr lang="en-US"/>
              <a:t>Edit Master text styles</a:t>
            </a:r>
          </a:p>
        </p:txBody>
      </p:sp>
      <p:sp>
        <p:nvSpPr>
          <p:cNvPr id="18" name="Footer Placeholder 3"/>
          <p:cNvSpPr>
            <a:spLocks noGrp="1"/>
          </p:cNvSpPr>
          <p:nvPr>
            <p:ph type="ftr" sz="quarter" idx="11"/>
          </p:nvPr>
        </p:nvSpPr>
        <p:spPr>
          <a:xfrm>
            <a:off x="155455" y="6729846"/>
            <a:ext cx="2164054" cy="156966"/>
          </a:xfrm>
        </p:spPr>
        <p:txBody>
          <a:bodyPr/>
          <a:lstStyle>
            <a:lvl1pPr algn="l">
              <a:defRPr/>
            </a:lvl1pPr>
          </a:lstStyle>
          <a:p>
            <a:r>
              <a:rPr lang="en-US"/>
              <a:t>Microsoft Confidential—Internal Only</a:t>
            </a:r>
          </a:p>
        </p:txBody>
      </p:sp>
      <p:sp>
        <p:nvSpPr>
          <p:cNvPr id="19" name="Slide Number Placeholder 4"/>
          <p:cNvSpPr>
            <a:spLocks noGrp="1"/>
          </p:cNvSpPr>
          <p:nvPr>
            <p:ph type="sldNum" sz="quarter" idx="12"/>
          </p:nvPr>
        </p:nvSpPr>
        <p:spPr>
          <a:xfrm>
            <a:off x="12120718" y="6715641"/>
            <a:ext cx="160300" cy="156966"/>
          </a:xfrm>
        </p:spPr>
        <p:txBody>
          <a:bodyPr/>
          <a:lstStyle/>
          <a:p>
            <a:fld id="{DD552B2E-BDDD-432E-A190-3E9E2D3A5D57}" type="slidenum">
              <a:rPr lang="en-US" smtClean="0"/>
              <a:t>‹Nº›</a:t>
            </a:fld>
            <a:endParaRPr lang="en-US"/>
          </a:p>
        </p:txBody>
      </p:sp>
      <p:sp>
        <p:nvSpPr>
          <p:cNvPr id="21" name="Text Placeholder 7"/>
          <p:cNvSpPr>
            <a:spLocks noGrp="1"/>
          </p:cNvSpPr>
          <p:nvPr>
            <p:ph type="body" sz="quarter" idx="26"/>
          </p:nvPr>
        </p:nvSpPr>
        <p:spPr>
          <a:xfrm>
            <a:off x="8494111" y="1282227"/>
            <a:ext cx="3786907" cy="1371273"/>
          </a:xfrm>
          <a:prstGeom prst="rect">
            <a:avLst/>
          </a:prstGeom>
        </p:spPr>
        <p:txBody>
          <a:bodyPr/>
          <a:lstStyle>
            <a:lvl1pPr marL="93260" indent="-186519">
              <a:buFont typeface="Wingdings" panose="05000000000000000000" pitchFamily="2" charset="2"/>
              <a:buChar char="§"/>
              <a:defRPr sz="1836">
                <a:solidFill>
                  <a:schemeClr val="accent5"/>
                </a:solidFill>
              </a:defRPr>
            </a:lvl1pPr>
            <a:lvl2pPr marL="466298" indent="-186519">
              <a:buFont typeface="Wingdings" panose="05000000000000000000" pitchFamily="2" charset="2"/>
              <a:buChar char="§"/>
              <a:defRPr sz="1632"/>
            </a:lvl2pPr>
            <a:lvl3pPr marL="652818" indent="-186519">
              <a:buFont typeface="Wingdings" panose="05000000000000000000" pitchFamily="2" charset="2"/>
              <a:buChar char="§"/>
              <a:defRPr sz="1428"/>
            </a:lvl3pPr>
            <a:lvl4pPr marL="839337" indent="-186519">
              <a:buFont typeface="Wingdings" panose="05000000000000000000" pitchFamily="2" charset="2"/>
              <a:buChar char="§"/>
              <a:defRPr sz="1224"/>
            </a:lvl4pPr>
            <a:lvl5pPr marL="1025856" indent="-186519">
              <a:defRPr sz="1224"/>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82959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_Productivity &amp; Business Process - Title only ">
    <p:spTree>
      <p:nvGrpSpPr>
        <p:cNvPr id="1" name=""/>
        <p:cNvGrpSpPr/>
        <p:nvPr/>
      </p:nvGrpSpPr>
      <p:grpSpPr>
        <a:xfrm>
          <a:off x="0" y="0"/>
          <a:ext cx="0" cy="0"/>
          <a:chOff x="0" y="0"/>
          <a:chExt cx="0" cy="0"/>
        </a:xfrm>
      </p:grpSpPr>
      <p:sp>
        <p:nvSpPr>
          <p:cNvPr id="2" name="Title 1"/>
          <p:cNvSpPr>
            <a:spLocks noGrp="1"/>
          </p:cNvSpPr>
          <p:nvPr>
            <p:ph type="title"/>
          </p:nvPr>
        </p:nvSpPr>
        <p:spPr>
          <a:xfrm>
            <a:off x="3268030" y="186521"/>
            <a:ext cx="6419805"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25" name="Title 2"/>
          <p:cNvSpPr txBox="1">
            <a:spLocks/>
          </p:cNvSpPr>
          <p:nvPr userDrawn="1"/>
        </p:nvSpPr>
        <p:spPr>
          <a:xfrm>
            <a:off x="233184" y="251803"/>
            <a:ext cx="4035454"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r>
              <a:rPr lang="en-US" sz="1632" kern="1200" cap="all"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GSMO Executive Summary </a:t>
            </a: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 </a:t>
            </a:r>
          </a:p>
        </p:txBody>
      </p:sp>
    </p:spTree>
    <p:extLst>
      <p:ext uri="{BB962C8B-B14F-4D97-AF65-F5344CB8AC3E}">
        <p14:creationId xmlns:p14="http://schemas.microsoft.com/office/powerpoint/2010/main" val="345273636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NEW - Agenda">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6" name="Title 1"/>
          <p:cNvSpPr>
            <a:spLocks noGrp="1"/>
          </p:cNvSpPr>
          <p:nvPr>
            <p:ph type="title" hasCustomPrompt="1"/>
          </p:nvPr>
        </p:nvSpPr>
        <p:spPr>
          <a:xfrm>
            <a:off x="328678" y="598578"/>
            <a:ext cx="11841301" cy="592690"/>
          </a:xfrm>
        </p:spPr>
        <p:txBody>
          <a:bodyPr vert="horz" wrap="square" lIns="0" tIns="45720" rIns="91440" bIns="45720" rtlCol="0" anchor="ctr" anchorCtr="0">
            <a:spAutoFit/>
          </a:bodyPr>
          <a:lstStyle>
            <a:lvl1pPr marL="0" algn="l" defTabSz="932608" rtl="0" eaLnBrk="1" latinLnBrk="0" hangingPunct="1">
              <a:lnSpc>
                <a:spcPct val="90000"/>
              </a:lnSpc>
              <a:spcBef>
                <a:spcPct val="0"/>
              </a:spcBef>
              <a:buNone/>
              <a:defRPr lang="en-US" sz="3529" kern="1200" cap="none" spc="-98" baseline="0" dirty="0">
                <a:gradFill>
                  <a:gsLst>
                    <a:gs pos="75385">
                      <a:srgbClr val="0072C6"/>
                    </a:gs>
                    <a:gs pos="55000">
                      <a:srgbClr val="0072C6"/>
                    </a:gs>
                  </a:gsLst>
                  <a:lin ang="5400000" scaled="0"/>
                </a:gradFill>
                <a:latin typeface="+mj-lt"/>
                <a:ea typeface="+mj-ea"/>
                <a:cs typeface="Segoe UI" panose="020B0502040204020203" pitchFamily="34" charset="0"/>
              </a:defRPr>
            </a:lvl1pPr>
          </a:lstStyle>
          <a:p>
            <a:pPr marL="0" lvl="0"/>
            <a:r>
              <a:rPr lang="en-US"/>
              <a:t>Click to edit master title style</a:t>
            </a:r>
          </a:p>
        </p:txBody>
      </p:sp>
      <p:cxnSp>
        <p:nvCxnSpPr>
          <p:cNvPr id="11" name="Straight Connector 10"/>
          <p:cNvCxnSpPr/>
          <p:nvPr userDrawn="1"/>
        </p:nvCxnSpPr>
        <p:spPr>
          <a:xfrm>
            <a:off x="220748" y="1600947"/>
            <a:ext cx="11994980" cy="0"/>
          </a:xfrm>
          <a:prstGeom prst="line">
            <a:avLst/>
          </a:prstGeom>
          <a:ln w="9525">
            <a:solidFill>
              <a:srgbClr val="B2B2B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2"/>
          </p:nvPr>
        </p:nvSpPr>
        <p:spPr>
          <a:xfrm>
            <a:off x="328678" y="1787823"/>
            <a:ext cx="11840607" cy="1824826"/>
          </a:xfrm>
        </p:spPr>
        <p:txBody>
          <a:bodyPr/>
          <a:lstStyle>
            <a:lvl1pPr marL="118194" indent="-118194">
              <a:spcBef>
                <a:spcPts val="714"/>
              </a:spcBef>
              <a:spcAft>
                <a:spcPts val="0"/>
              </a:spcAft>
              <a:buFont typeface="Segoe UI" panose="020B0502040204020203" pitchFamily="34" charset="0"/>
              <a:buChar char="∙"/>
              <a:defRPr sz="2652">
                <a:latin typeface="Segoe UI Semilight" panose="020B0402040204020203" pitchFamily="34" charset="0"/>
                <a:cs typeface="Segoe UI Semilight" panose="020B0402040204020203" pitchFamily="34" charset="0"/>
              </a:defRPr>
            </a:lvl1pPr>
            <a:lvl2pPr marL="351343" indent="-176481">
              <a:buFont typeface="Segoe UI" panose="020B0502040204020203" pitchFamily="34" charset="0"/>
              <a:buChar char="∙"/>
              <a:defRPr sz="2244">
                <a:latin typeface="Segoe UI Semilight" panose="020B0402040204020203" pitchFamily="34" charset="0"/>
                <a:cs typeface="Segoe UI Semilight" panose="020B0402040204020203" pitchFamily="34" charset="0"/>
              </a:defRPr>
            </a:lvl2pPr>
            <a:lvl3pPr marL="524586" indent="-173243">
              <a:buFont typeface="Segoe UI" panose="020B0502040204020203" pitchFamily="34" charset="0"/>
              <a:buChar char="∙"/>
              <a:defRPr>
                <a:latin typeface="Segoe UI Semilight" panose="020B0402040204020203" pitchFamily="34" charset="0"/>
                <a:cs typeface="Segoe UI Semilight" panose="020B0402040204020203" pitchFamily="34" charset="0"/>
              </a:defRPr>
            </a:lvl3pPr>
            <a:lvl4pPr marL="699447" indent="-174862">
              <a:buFont typeface="Segoe UI" panose="020B0502040204020203" pitchFamily="34" charset="0"/>
              <a:buChar char="∙"/>
              <a:defRPr>
                <a:latin typeface="Segoe UI Semilight" panose="020B0402040204020203" pitchFamily="34" charset="0"/>
                <a:cs typeface="Segoe UI Semilight" panose="020B0402040204020203" pitchFamily="34" charset="0"/>
              </a:defRPr>
            </a:lvl4pPr>
            <a:lvl5pPr marL="874309" indent="-174862">
              <a:buFont typeface="Segoe UI" panose="020B0502040204020203" pitchFamily="34" charset="0"/>
              <a:buChar char="∙"/>
              <a:defRPr>
                <a:latin typeface="Segoe UI Semilight" panose="020B0402040204020203" pitchFamily="34" charset="0"/>
                <a:cs typeface="Segoe UI Semilight" panose="020B04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19397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138" y="2201863"/>
            <a:ext cx="3690937" cy="2590800"/>
          </a:xfrm>
          <a:blipFill>
            <a:blip r:embed="rId2"/>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89437" y="2201863"/>
            <a:ext cx="3679825" cy="2590800"/>
          </a:xfrm>
          <a:blipFill>
            <a:blip r:embed="rId3"/>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302625" y="2201863"/>
            <a:ext cx="3695700" cy="2590800"/>
          </a:xfrm>
          <a:blipFill>
            <a:blip r:embed="rId4"/>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3"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rgbClr val="008C7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rgbClr val="008C7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308ADAD4-A20A-4618-A70E-766269BDAF24}"/>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3540896183"/>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_GSMO Summary - Title only ">
    <p:spTree>
      <p:nvGrpSpPr>
        <p:cNvPr id="1" name=""/>
        <p:cNvGrpSpPr/>
        <p:nvPr/>
      </p:nvGrpSpPr>
      <p:grpSpPr>
        <a:xfrm>
          <a:off x="0" y="0"/>
          <a:ext cx="0" cy="0"/>
          <a:chOff x="0" y="0"/>
          <a:chExt cx="0" cy="0"/>
        </a:xfrm>
      </p:grpSpPr>
      <p:sp>
        <p:nvSpPr>
          <p:cNvPr id="2" name="Title 1"/>
          <p:cNvSpPr>
            <a:spLocks noGrp="1"/>
          </p:cNvSpPr>
          <p:nvPr>
            <p:ph type="title"/>
          </p:nvPr>
        </p:nvSpPr>
        <p:spPr>
          <a:xfrm>
            <a:off x="3268030" y="186521"/>
            <a:ext cx="8935261"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itle 2"/>
          <p:cNvSpPr txBox="1">
            <a:spLocks/>
          </p:cNvSpPr>
          <p:nvPr userDrawn="1"/>
        </p:nvSpPr>
        <p:spPr>
          <a:xfrm>
            <a:off x="233184" y="251803"/>
            <a:ext cx="4035454"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marR="0" lvl="0" indent="0" algn="l" defTabSz="932608" rtl="0" eaLnBrk="1" fontAlgn="auto" latinLnBrk="0" hangingPunct="1">
              <a:lnSpc>
                <a:spcPct val="90000"/>
              </a:lnSpc>
              <a:spcBef>
                <a:spcPct val="0"/>
              </a:spcBef>
              <a:spcAft>
                <a:spcPts val="0"/>
              </a:spcAft>
              <a:buClrTx/>
              <a:buSzTx/>
              <a:buFontTx/>
              <a:buNone/>
              <a:tabLst/>
              <a:defRPr/>
            </a:pPr>
            <a:r>
              <a:rPr kumimoji="0" lang="en-US" sz="1632" b="0" i="0" u="none" strike="noStrike" kern="1200" cap="all" spc="0" normalizeH="0" baseline="0" noProof="0">
                <a:ln>
                  <a:noFill/>
                </a:ln>
                <a:gradFill>
                  <a:gsLst>
                    <a:gs pos="36410">
                      <a:srgbClr val="505050"/>
                    </a:gs>
                    <a:gs pos="56000">
                      <a:srgbClr val="505050"/>
                    </a:gs>
                  </a:gsLst>
                  <a:lin ang="5400000" scaled="1"/>
                </a:gradFill>
                <a:effectLst/>
                <a:uLnTx/>
                <a:uFillTx/>
                <a:latin typeface="Segoe UI Semibold" panose="020B0702040204020203" pitchFamily="34" charset="0"/>
                <a:ea typeface="+mj-ea"/>
                <a:cs typeface="Segoe UI Semibold" panose="020B0702040204020203" pitchFamily="34" charset="0"/>
              </a:rPr>
              <a:t>GSMO Executive Summary </a:t>
            </a:r>
            <a:r>
              <a:rPr kumimoji="0" lang="en-US" sz="1632" b="0" i="0" u="none" strike="noStrike" kern="1200" cap="none" spc="0" normalizeH="0" baseline="0" noProof="0">
                <a:ln>
                  <a:noFill/>
                </a:ln>
                <a:gradFill>
                  <a:gsLst>
                    <a:gs pos="36410">
                      <a:srgbClr val="505050"/>
                    </a:gs>
                    <a:gs pos="56000">
                      <a:srgbClr val="505050"/>
                    </a:gs>
                  </a:gsLst>
                  <a:lin ang="5400000" scaled="1"/>
                </a:gradFill>
                <a:effectLst/>
                <a:uLnTx/>
                <a:uFillTx/>
                <a:latin typeface="Segoe UI Semibold" panose="020B0702040204020203" pitchFamily="34" charset="0"/>
                <a:ea typeface="+mj-ea"/>
                <a:cs typeface="Segoe UI Semibold" panose="020B0702040204020203" pitchFamily="34" charset="0"/>
              </a:rPr>
              <a:t>– </a:t>
            </a:r>
          </a:p>
        </p:txBody>
      </p:sp>
      <p:sp>
        <p:nvSpPr>
          <p:cNvPr id="7" name="Footer Placeholder 4">
            <a:extLst>
              <a:ext uri="{FF2B5EF4-FFF2-40B4-BE49-F238E27FC236}">
                <a16:creationId xmlns:a16="http://schemas.microsoft.com/office/drawing/2014/main" id="{02F09374-B5CC-4B14-AEEA-3C706B0F6D39}"/>
              </a:ext>
            </a:extLst>
          </p:cNvPr>
          <p:cNvSpPr>
            <a:spLocks noGrp="1"/>
          </p:cNvSpPr>
          <p:nvPr>
            <p:ph type="ftr" sz="quarter" idx="3"/>
          </p:nvPr>
        </p:nvSpPr>
        <p:spPr>
          <a:xfrm>
            <a:off x="0" y="6692681"/>
            <a:ext cx="2487219" cy="249299"/>
          </a:xfrm>
          <a:prstGeom prst="rect">
            <a:avLst/>
          </a:prstGeom>
        </p:spPr>
        <p:txBody>
          <a:bodyPr vert="horz" lIns="228600" tIns="45720" rIns="91440" bIns="45720" rtlCol="0" anchor="ctr"/>
          <a:lstStyle>
            <a:lvl1pPr algn="l">
              <a:defRPr sz="1020">
                <a:solidFill>
                  <a:schemeClr val="tx1"/>
                </a:solidFill>
              </a:defRPr>
            </a:lvl1pPr>
          </a:lstStyle>
          <a:p>
            <a:r>
              <a:rPr lang="en-US"/>
              <a:t>Microsoft Confidential—Internal Only</a:t>
            </a:r>
          </a:p>
        </p:txBody>
      </p:sp>
      <p:sp>
        <p:nvSpPr>
          <p:cNvPr id="9" name="Slide Number Placeholder 5">
            <a:extLst>
              <a:ext uri="{FF2B5EF4-FFF2-40B4-BE49-F238E27FC236}">
                <a16:creationId xmlns:a16="http://schemas.microsoft.com/office/drawing/2014/main" id="{F89150CD-E38E-415D-B6ED-5900048AFB0D}"/>
              </a:ext>
            </a:extLst>
          </p:cNvPr>
          <p:cNvSpPr>
            <a:spLocks noGrp="1"/>
          </p:cNvSpPr>
          <p:nvPr>
            <p:ph type="sldNum" sz="quarter" idx="4"/>
          </p:nvPr>
        </p:nvSpPr>
        <p:spPr>
          <a:xfrm>
            <a:off x="11800794" y="6683680"/>
            <a:ext cx="621965" cy="249299"/>
          </a:xfrm>
          <a:prstGeom prst="rect">
            <a:avLst/>
          </a:prstGeom>
        </p:spPr>
        <p:txBody>
          <a:bodyPr vert="horz" lIns="228600" tIns="45720" rIns="228600" bIns="45720" rtlCol="0" anchor="ctr"/>
          <a:lstStyle>
            <a:lvl1pPr algn="r">
              <a:defRPr sz="1020">
                <a:solidFill>
                  <a:schemeClr val="tx1"/>
                </a:solidFill>
              </a:defRPr>
            </a:lvl1pPr>
          </a:lstStyle>
          <a:p>
            <a:fld id="{AA51F4C4-43BE-4293-9866-908CCEECE991}" type="slidenum">
              <a:rPr lang="en-US" smtClean="0"/>
              <a:pPr/>
              <a:t>‹Nº›</a:t>
            </a:fld>
            <a:endParaRPr lang="en-US"/>
          </a:p>
        </p:txBody>
      </p:sp>
    </p:spTree>
    <p:extLst>
      <p:ext uri="{BB962C8B-B14F-4D97-AF65-F5344CB8AC3E}">
        <p14:creationId xmlns:p14="http://schemas.microsoft.com/office/powerpoint/2010/main" val="2714964482"/>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2123084"/>
            <a:ext cx="10260092" cy="2745780"/>
          </a:xfrm>
          <a:solidFill>
            <a:schemeClr val="bg1"/>
          </a:solidFill>
        </p:spPr>
        <p:txBody>
          <a:bodyPr lIns="146304" tIns="91440" rIns="146304" bIns="91440" anchor="ctr" anchorCtr="0"/>
          <a:lstStyle>
            <a:lvl1pPr>
              <a:defRPr sz="3264" cap="none" spc="-98" baseline="0">
                <a:gradFill>
                  <a:gsLst>
                    <a:gs pos="75385">
                      <a:srgbClr val="0072C6"/>
                    </a:gs>
                    <a:gs pos="55000">
                      <a:srgbClr val="0072C6"/>
                    </a:gs>
                  </a:gsLst>
                  <a:lin ang="5400000" scaled="0"/>
                </a:gradFill>
                <a:latin typeface="+mj-lt"/>
              </a:defRPr>
            </a:lvl1pPr>
          </a:lstStyle>
          <a:p>
            <a:r>
              <a:rPr lang="en-US"/>
              <a:t>Presentation title</a:t>
            </a:r>
          </a:p>
        </p:txBody>
      </p:sp>
      <p:sp>
        <p:nvSpPr>
          <p:cNvPr id="5" name="Text Placeholder 4"/>
          <p:cNvSpPr>
            <a:spLocks noGrp="1"/>
          </p:cNvSpPr>
          <p:nvPr>
            <p:ph type="body" sz="quarter" idx="12" hasCustomPrompt="1"/>
          </p:nvPr>
        </p:nvSpPr>
        <p:spPr>
          <a:xfrm>
            <a:off x="274636" y="4868868"/>
            <a:ext cx="10260092" cy="1212303"/>
          </a:xfrm>
          <a:noFill/>
        </p:spPr>
        <p:txBody>
          <a:bodyPr lIns="146304" tIns="109728" rIns="146304" bIns="109728">
            <a:noAutofit/>
          </a:bodyPr>
          <a:lstStyle>
            <a:lvl1pPr marL="0" indent="0">
              <a:spcBef>
                <a:spcPts val="0"/>
              </a:spcBef>
              <a:buNone/>
              <a:defRPr sz="2448" spc="0" baseline="0">
                <a:gradFill>
                  <a:gsLst>
                    <a:gs pos="75385">
                      <a:srgbClr val="0072C6"/>
                    </a:gs>
                    <a:gs pos="55000">
                      <a:srgbClr val="0072C6"/>
                    </a:gs>
                  </a:gsLst>
                  <a:lin ang="5400000" scaled="0"/>
                </a:gradFill>
                <a:latin typeface="+mj-lt"/>
                <a:cs typeface="Segoe UI" panose="020B0502040204020203" pitchFamily="34" charset="0"/>
              </a:defRPr>
            </a:lvl1pPr>
          </a:lstStyle>
          <a:p>
            <a:pPr lvl="0"/>
            <a:r>
              <a:rPr lang="en-US"/>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638" y="296868"/>
            <a:ext cx="1864379" cy="685799"/>
          </a:xfrm>
          <a:prstGeom prst="rect">
            <a:avLst/>
          </a:prstGeom>
        </p:spPr>
      </p:pic>
      <p:sp>
        <p:nvSpPr>
          <p:cNvPr id="6" name="Text Box 4"/>
          <p:cNvSpPr txBox="1">
            <a:spLocks noChangeArrowheads="1"/>
          </p:cNvSpPr>
          <p:nvPr userDrawn="1"/>
        </p:nvSpPr>
        <p:spPr bwMode="auto">
          <a:xfrm>
            <a:off x="324716" y="6081167"/>
            <a:ext cx="11837125" cy="684706"/>
          </a:xfrm>
          <a:prstGeom prst="rect">
            <a:avLst/>
          </a:prstGeom>
          <a:noFill/>
          <a:ln w="12700">
            <a:noFill/>
            <a:miter lim="800000"/>
            <a:headEnd/>
            <a:tailEnd/>
          </a:ln>
        </p:spPr>
        <p:txBody>
          <a:bodyPr wrap="square">
            <a:spAutoFit/>
          </a:bodyPr>
          <a:lstStyle/>
          <a:p>
            <a:pPr defTabSz="914400">
              <a:spcBef>
                <a:spcPct val="50000"/>
              </a:spcBef>
            </a:pPr>
            <a:r>
              <a:rPr lang="en-US" sz="1078" b="1">
                <a:solidFill>
                  <a:srgbClr val="000000"/>
                </a:solidFill>
                <a:latin typeface="Segoe UI" pitchFamily="34" charset="0"/>
                <a:cs typeface="Segoe UI" pitchFamily="34" charset="0"/>
              </a:rPr>
              <a:t>CONFIDENTIAL</a:t>
            </a:r>
          </a:p>
          <a:p>
            <a:pPr defTabSz="914400">
              <a:spcBef>
                <a:spcPct val="50000"/>
              </a:spcBef>
            </a:pPr>
            <a:r>
              <a:rPr lang="en-US" sz="1078">
                <a:solidFill>
                  <a:srgbClr val="000000"/>
                </a:solidFill>
                <a:latin typeface="Segoe UI" pitchFamily="34" charset="0"/>
                <a:cs typeface="Segoe UI" pitchFamily="34" charset="0"/>
              </a:rPr>
              <a:t>The information contained herein is confidential, non-public financial information. Access to this information constitutes “insider” information under certain circumstances, and if it does, it limits your rights to buy or sell Microsoft securities. Access to this information should be limited to only those with a specific business need.</a:t>
            </a:r>
          </a:p>
        </p:txBody>
      </p:sp>
    </p:spTree>
    <p:extLst>
      <p:ext uri="{BB962C8B-B14F-4D97-AF65-F5344CB8AC3E}">
        <p14:creationId xmlns:p14="http://schemas.microsoft.com/office/powerpoint/2010/main" val="2888431455"/>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NEW - 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3175793"/>
            <a:ext cx="10260092" cy="640363"/>
          </a:xfrm>
          <a:solidFill>
            <a:schemeClr val="bg1"/>
          </a:solidFill>
        </p:spPr>
        <p:txBody>
          <a:bodyPr lIns="146304" tIns="91440" rIns="146304" bIns="91440" anchor="t" anchorCtr="0">
            <a:spAutoFit/>
          </a:bodyPr>
          <a:lstStyle>
            <a:lvl1pPr>
              <a:defRPr sz="3264" cap="none" spc="-98" baseline="0">
                <a:gradFill>
                  <a:gsLst>
                    <a:gs pos="75385">
                      <a:srgbClr val="0072C6"/>
                    </a:gs>
                    <a:gs pos="55000">
                      <a:srgbClr val="0072C6"/>
                    </a:gs>
                  </a:gsLst>
                  <a:lin ang="5400000" scaled="0"/>
                </a:gradFill>
                <a:latin typeface="Segoe UI Semilight" panose="020B0402040204020203" pitchFamily="34" charset="0"/>
                <a:cs typeface="Segoe UI Semilight" panose="020B0402040204020203" pitchFamily="34" charset="0"/>
              </a:defRPr>
            </a:lvl1pPr>
          </a:lstStyle>
          <a:p>
            <a:r>
              <a:rPr lang="en-US"/>
              <a:t>Section title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638" y="296868"/>
            <a:ext cx="1864379" cy="685799"/>
          </a:xfrm>
          <a:prstGeom prst="rect">
            <a:avLst/>
          </a:prstGeom>
        </p:spPr>
      </p:pic>
      <p:sp>
        <p:nvSpPr>
          <p:cNvPr id="3" name="Footer Placeholder 2"/>
          <p:cNvSpPr>
            <a:spLocks noGrp="1"/>
          </p:cNvSpPr>
          <p:nvPr>
            <p:ph type="ftr" sz="quarter" idx="10"/>
          </p:nvPr>
        </p:nvSpPr>
        <p:spPr/>
        <p:txBody>
          <a:bodyPr/>
          <a:lstStyle/>
          <a:p>
            <a:r>
              <a:rPr lang="en-US"/>
              <a:t>Microsoft Confidential—Internal Only</a:t>
            </a:r>
          </a:p>
        </p:txBody>
      </p:sp>
      <p:sp>
        <p:nvSpPr>
          <p:cNvPr id="4" name="Slide Number Placeholder 3"/>
          <p:cNvSpPr>
            <a:spLocks noGrp="1"/>
          </p:cNvSpPr>
          <p:nvPr>
            <p:ph type="sldNum" sz="quarter" idx="11"/>
          </p:nvPr>
        </p:nvSpPr>
        <p:spPr/>
        <p:txBody>
          <a:bodyPr/>
          <a:lstStyle/>
          <a:p>
            <a:fld id="{AA51F4C4-43BE-4293-9866-908CCEECE991}" type="slidenum">
              <a:rPr lang="en-US" smtClean="0"/>
              <a:pPr/>
              <a:t>‹Nº›</a:t>
            </a:fld>
            <a:endParaRPr lang="en-US"/>
          </a:p>
        </p:txBody>
      </p:sp>
    </p:spTree>
    <p:extLst>
      <p:ext uri="{BB962C8B-B14F-4D97-AF65-F5344CB8AC3E}">
        <p14:creationId xmlns:p14="http://schemas.microsoft.com/office/powerpoint/2010/main" val="1877113022"/>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NEW - 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239099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NEW - Title Only - All caps with rul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6"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9" name="Straight Connector 8"/>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276092"/>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9" name="Straight Connector 8"/>
          <p:cNvCxnSpPr/>
          <p:nvPr userDrawn="1"/>
        </p:nvCxnSpPr>
        <p:spPr>
          <a:xfrm>
            <a:off x="220748" y="603450"/>
            <a:ext cx="11994980"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1"/>
          </p:nvPr>
        </p:nvSpPr>
        <p:spPr/>
        <p:txBody>
          <a:bodyPr/>
          <a:lstStyle/>
          <a:p>
            <a:fld id="{AA51F4C4-43BE-4293-9866-908CCEECE991}" type="slidenum">
              <a:rPr lang="en-US" smtClean="0"/>
              <a:t>‹Nº›</a:t>
            </a:fld>
            <a:endParaRPr lang="en-US"/>
          </a:p>
        </p:txBody>
      </p:sp>
      <p:sp>
        <p:nvSpPr>
          <p:cNvPr id="5" name="Text Placeholder 4"/>
          <p:cNvSpPr>
            <a:spLocks noGrp="1"/>
          </p:cNvSpPr>
          <p:nvPr>
            <p:ph type="body" sz="quarter" idx="12"/>
          </p:nvPr>
        </p:nvSpPr>
        <p:spPr>
          <a:xfrm>
            <a:off x="233184" y="835004"/>
            <a:ext cx="11983062" cy="1732205"/>
          </a:xfrm>
        </p:spPr>
        <p:txBody>
          <a:bodyPr>
            <a:spAutoFit/>
          </a:bodyPr>
          <a:lstStyle>
            <a:lvl1pPr marL="148956" indent="-148956" algn="l" defTabSz="932608" rtl="0" eaLnBrk="1" latinLnBrk="0" hangingPunct="1">
              <a:lnSpc>
                <a:spcPct val="90000"/>
              </a:lnSpc>
              <a:spcBef>
                <a:spcPts val="918"/>
              </a:spcBef>
              <a:buSzPct val="90000"/>
              <a:buFont typeface="Wingdings" panose="05000000000000000000" pitchFamily="2" charset="2"/>
              <a:buChar char=""/>
              <a:defRPr lang="en-US" sz="2448" kern="1200" spc="0" baseline="0" dirty="0">
                <a:gradFill>
                  <a:gsLst>
                    <a:gs pos="84513">
                      <a:schemeClr val="tx1"/>
                    </a:gs>
                    <a:gs pos="75385">
                      <a:schemeClr val="tx1"/>
                    </a:gs>
                  </a:gsLst>
                  <a:lin ang="5400000" scaled="0"/>
                </a:gradFill>
                <a:latin typeface="+mn-lt"/>
                <a:ea typeface="+mj-ea"/>
                <a:cs typeface="Segoe UI Light" panose="020B0502040204020203" pitchFamily="34" charset="0"/>
              </a:defRPr>
            </a:lvl1pPr>
            <a:lvl2pPr marL="341629" indent="-155433">
              <a:buFont typeface="Wingdings" panose="05000000000000000000" pitchFamily="2" charset="2"/>
              <a:buChar char=""/>
              <a:defRPr sz="2040">
                <a:gradFill>
                  <a:gsLst>
                    <a:gs pos="9554">
                      <a:schemeClr val="tx1"/>
                    </a:gs>
                    <a:gs pos="47000">
                      <a:schemeClr val="tx1"/>
                    </a:gs>
                  </a:gsLst>
                  <a:lin ang="5400000" scaled="1"/>
                </a:gradFill>
              </a:defRPr>
            </a:lvl2pPr>
            <a:lvl3pPr marL="508395" indent="-145718">
              <a:buFont typeface="Wingdings" panose="05000000000000000000" pitchFamily="2" charset="2"/>
              <a:buChar char=""/>
              <a:defRPr sz="1836">
                <a:gradFill>
                  <a:gsLst>
                    <a:gs pos="9554">
                      <a:schemeClr val="tx1"/>
                    </a:gs>
                    <a:gs pos="47000">
                      <a:schemeClr val="tx1"/>
                    </a:gs>
                  </a:gsLst>
                  <a:lin ang="5400000" scaled="1"/>
                </a:gradFill>
              </a:defRPr>
            </a:lvl3pPr>
            <a:lvl4pPr marL="642780" indent="-124671">
              <a:buFont typeface="Wingdings" panose="05000000000000000000" pitchFamily="2" charset="2"/>
              <a:buChar char=""/>
              <a:defRPr sz="1632">
                <a:gradFill>
                  <a:gsLst>
                    <a:gs pos="9554">
                      <a:schemeClr val="tx1"/>
                    </a:gs>
                    <a:gs pos="47000">
                      <a:schemeClr val="tx1"/>
                    </a:gs>
                  </a:gsLst>
                  <a:lin ang="5400000" scaled="1"/>
                </a:gradFill>
              </a:defRPr>
            </a:lvl4pPr>
            <a:lvl5pPr marL="786878" indent="-134385">
              <a:buFont typeface="Wingdings" panose="05000000000000000000" pitchFamily="2" charset="2"/>
              <a:buChar char=""/>
              <a:defRPr sz="1632">
                <a:gradFill>
                  <a:gsLst>
                    <a:gs pos="9554">
                      <a:schemeClr val="tx1"/>
                    </a:gs>
                    <a:gs pos="47000">
                      <a:schemeClr val="tx1"/>
                    </a:gs>
                  </a:gsLst>
                  <a:lin ang="5400000" scaled="1"/>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03419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NEW - 4 section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9"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10" name="Straight Connector 9"/>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userDrawn="1">
            <p:extLst/>
          </p:nvPr>
        </p:nvGraphicFramePr>
        <p:xfrm>
          <a:off x="228703"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12" name="Text Placeholder 3"/>
          <p:cNvSpPr>
            <a:spLocks noGrp="1"/>
          </p:cNvSpPr>
          <p:nvPr>
            <p:ph type="body" sz="quarter" idx="12" hasCustomPrompt="1"/>
          </p:nvPr>
        </p:nvSpPr>
        <p:spPr>
          <a:xfrm>
            <a:off x="578672" y="934175"/>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3" name="Text Placeholder 3"/>
          <p:cNvSpPr>
            <a:spLocks noGrp="1"/>
          </p:cNvSpPr>
          <p:nvPr>
            <p:ph type="body" sz="quarter" idx="13" hasCustomPrompt="1"/>
          </p:nvPr>
        </p:nvSpPr>
        <p:spPr>
          <a:xfrm>
            <a:off x="4365578" y="934175"/>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5" name="Text Placeholder 3"/>
          <p:cNvSpPr>
            <a:spLocks noGrp="1"/>
          </p:cNvSpPr>
          <p:nvPr>
            <p:ph type="body" sz="quarter" idx="15" hasCustomPrompt="1"/>
          </p:nvPr>
        </p:nvSpPr>
        <p:spPr>
          <a:xfrm>
            <a:off x="4365578"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6"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969"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lang="en-US" sz="969" kern="1200" spc="-10" baseline="0" dirty="0">
                <a:gradFill>
                  <a:gsLst>
                    <a:gs pos="5310">
                      <a:schemeClr val="tx1"/>
                    </a:gs>
                    <a:gs pos="13717">
                      <a:schemeClr val="tx1"/>
                    </a:gs>
                  </a:gsLst>
                  <a:lin ang="5400000" scaled="1"/>
                </a:gradFill>
                <a:latin typeface="Segoe UI" panose="020B0502040204020203" pitchFamily="34" charset="0"/>
                <a:ea typeface="+mn-ea"/>
                <a:cs typeface="Segoe UI" panose="020B0502040204020203" pitchFamily="34" charset="0"/>
              </a:defRPr>
            </a:lvl1pPr>
          </a:lstStyle>
          <a:p>
            <a:pPr marL="0" lvl="0" indent="0" algn="l" defTabSz="932608" rtl="0" eaLnBrk="1" latinLnBrk="0" hangingPunct="1">
              <a:lnSpc>
                <a:spcPct val="100000"/>
              </a:lnSpc>
              <a:spcBef>
                <a:spcPts val="0"/>
              </a:spcBef>
              <a:buFont typeface="Arial" panose="020B0604020202020204" pitchFamily="34" charset="0"/>
              <a:buNone/>
            </a:pPr>
            <a:r>
              <a:rPr lang="en-US"/>
              <a:t>Edit Master text styles</a:t>
            </a:r>
          </a:p>
        </p:txBody>
      </p:sp>
      <p:sp>
        <p:nvSpPr>
          <p:cNvPr id="18"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lang="en-US" sz="969" kern="1200" spc="-10" baseline="0" dirty="0">
                <a:gradFill>
                  <a:gsLst>
                    <a:gs pos="5310">
                      <a:schemeClr val="tx1"/>
                    </a:gs>
                    <a:gs pos="13717">
                      <a:schemeClr val="tx1"/>
                    </a:gs>
                  </a:gsLst>
                  <a:lin ang="5400000" scaled="1"/>
                </a:gradFill>
                <a:latin typeface="Segoe UI" panose="020B0502040204020203" pitchFamily="34" charset="0"/>
                <a:ea typeface="+mn-ea"/>
                <a:cs typeface="Segoe UI" panose="020B0502040204020203" pitchFamily="34" charset="0"/>
              </a:defRPr>
            </a:lvl1pPr>
          </a:lstStyle>
          <a:p>
            <a:pPr marL="0" lvl="0" indent="0" algn="l" defTabSz="932608" rtl="0" eaLnBrk="1" latinLnBrk="0" hangingPunct="1">
              <a:lnSpc>
                <a:spcPct val="100000"/>
              </a:lnSpc>
              <a:spcBef>
                <a:spcPts val="0"/>
              </a:spcBef>
              <a:buFont typeface="Arial" panose="020B0604020202020204" pitchFamily="34" charset="0"/>
              <a:buNone/>
            </a:pPr>
            <a:r>
              <a:rPr lang="en-US"/>
              <a:t>Edit Master text styles</a:t>
            </a:r>
          </a:p>
        </p:txBody>
      </p:sp>
      <p:sp>
        <p:nvSpPr>
          <p:cNvPr id="19" name="Text Placeholder 13"/>
          <p:cNvSpPr>
            <a:spLocks noGrp="1"/>
          </p:cNvSpPr>
          <p:nvPr>
            <p:ph type="body" sz="quarter" idx="19"/>
          </p:nvPr>
        </p:nvSpPr>
        <p:spPr>
          <a:xfrm>
            <a:off x="4365578" y="4066421"/>
            <a:ext cx="3398805" cy="304164"/>
          </a:xfrm>
        </p:spPr>
        <p:txBody>
          <a:bodyPr lIns="0" tIns="27432" rIns="27432" bIns="0">
            <a:noAutofit/>
          </a:bodyPr>
          <a:lstStyle>
            <a:lvl1pPr marL="0" indent="0">
              <a:lnSpc>
                <a:spcPct val="100000"/>
              </a:lnSpc>
              <a:spcBef>
                <a:spcPts val="0"/>
              </a:spcBef>
              <a:buNone/>
              <a:defRPr lang="en-US" sz="969" kern="1200" spc="-10" baseline="0" dirty="0">
                <a:gradFill>
                  <a:gsLst>
                    <a:gs pos="5310">
                      <a:schemeClr val="tx1"/>
                    </a:gs>
                    <a:gs pos="13717">
                      <a:schemeClr val="tx1"/>
                    </a:gs>
                  </a:gsLst>
                  <a:lin ang="5400000" scaled="1"/>
                </a:gradFill>
                <a:latin typeface="Segoe UI" panose="020B0502040204020203" pitchFamily="34" charset="0"/>
                <a:ea typeface="+mn-ea"/>
                <a:cs typeface="Segoe UI" panose="020B0502040204020203" pitchFamily="34" charset="0"/>
              </a:defRPr>
            </a:lvl1pPr>
          </a:lstStyle>
          <a:p>
            <a:pPr marL="0" lvl="0" indent="0" algn="l" defTabSz="932608" rtl="0" eaLnBrk="1" latinLnBrk="0" hangingPunct="1">
              <a:lnSpc>
                <a:spcPct val="100000"/>
              </a:lnSpc>
              <a:spcBef>
                <a:spcPts val="0"/>
              </a:spcBef>
              <a:buFont typeface="Arial" panose="020B0604020202020204" pitchFamily="34" charset="0"/>
              <a:buNone/>
            </a:pPr>
            <a:r>
              <a:rPr lang="en-US"/>
              <a:t>Edit Master text styles</a:t>
            </a:r>
          </a:p>
        </p:txBody>
      </p:sp>
      <p:graphicFrame>
        <p:nvGraphicFramePr>
          <p:cNvPr id="20" name="Table 19"/>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1"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2"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Tree>
    <p:extLst>
      <p:ext uri="{BB962C8B-B14F-4D97-AF65-F5344CB8AC3E}">
        <p14:creationId xmlns:p14="http://schemas.microsoft.com/office/powerpoint/2010/main" val="393650155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NEW - 1 section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9"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10" name="Straight Connector 9"/>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userDrawn="1">
            <p:extLst/>
          </p:nvPr>
        </p:nvGraphicFramePr>
        <p:xfrm>
          <a:off x="228703" y="932603"/>
          <a:ext cx="7531200" cy="5689825"/>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7254031">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704550">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704550">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12" name="Text Placeholder 3"/>
          <p:cNvSpPr>
            <a:spLocks noGrp="1"/>
          </p:cNvSpPr>
          <p:nvPr>
            <p:ph type="body" sz="quarter" idx="12" hasCustomPrompt="1"/>
          </p:nvPr>
        </p:nvSpPr>
        <p:spPr>
          <a:xfrm>
            <a:off x="578672" y="934175"/>
            <a:ext cx="718206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ext Placeholder 13"/>
          <p:cNvSpPr>
            <a:spLocks noGrp="1"/>
          </p:cNvSpPr>
          <p:nvPr>
            <p:ph type="body" sz="quarter" idx="16"/>
          </p:nvPr>
        </p:nvSpPr>
        <p:spPr>
          <a:xfrm>
            <a:off x="578672" y="1215840"/>
            <a:ext cx="7182064" cy="304164"/>
          </a:xfrm>
        </p:spPr>
        <p:txBody>
          <a:bodyPr lIns="0" tIns="27432" rIns="27432" bIns="0">
            <a:noAutofit/>
          </a:bodyPr>
          <a:lstStyle>
            <a:lvl1pPr marL="0" indent="0">
              <a:lnSpc>
                <a:spcPct val="100000"/>
              </a:lnSpc>
              <a:spcBef>
                <a:spcPts val="0"/>
              </a:spcBef>
              <a:buNone/>
              <a:defRPr sz="969"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20" name="Table 19"/>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1"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2"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Tree>
    <p:extLst>
      <p:ext uri="{BB962C8B-B14F-4D97-AF65-F5344CB8AC3E}">
        <p14:creationId xmlns:p14="http://schemas.microsoft.com/office/powerpoint/2010/main" val="4073799926"/>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NEW - 2 tables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2"/>
          <a:ext cx="7531200" cy="5692095"/>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12314">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619730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NEW - 2 short tables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2"/>
          <a:ext cx="7531200" cy="2853766"/>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285045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782695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034A38F-4DC1-4A22-9B64-D6ED08340E98}"/>
              </a:ext>
            </a:extLst>
          </p:cNvPr>
          <p:cNvSpPr/>
          <p:nvPr userDrawn="1"/>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8" y="1961079"/>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65139" y="2761498"/>
            <a:ext cx="4853622" cy="2522101"/>
          </a:xfrm>
        </p:spPr>
        <p:txBody>
          <a:bodyPr lIns="0" tIns="0" rIns="0" bIns="0"/>
          <a:lstStyle>
            <a:lvl1pPr marL="285750" indent="-285750">
              <a:lnSpc>
                <a:spcPts val="1800"/>
              </a:lnSpc>
              <a:spcBef>
                <a:spcPts val="0"/>
              </a:spcBef>
              <a:buFont typeface="Arial" panose="020B0604020202020204" pitchFamily="34" charset="0"/>
              <a:buChar char="•"/>
              <a:defRPr sz="1400" b="0" i="0" spc="0">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5449" y="1562100"/>
            <a:ext cx="5951026" cy="4411663"/>
          </a:xfrm>
        </p:spPr>
        <p:txBody>
          <a:bodyPr anchor="ctr" anchorCtr="0"/>
          <a:lstStyle>
            <a:lvl1pPr algn="ctr">
              <a:defRPr/>
            </a:lvl1pPr>
          </a:lstStyle>
          <a:p>
            <a:r>
              <a:rPr lang="en-US"/>
              <a:t>Click icon to add picture</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3569326217"/>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NEW - 2 stacked tables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7254031">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2</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1" y="932603"/>
            <a:ext cx="7147101"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1" y="3786965"/>
            <a:ext cx="7147101"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1" y="1215840"/>
            <a:ext cx="7147099"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714767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019290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NEW - JPC layout - 3 sections">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6"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9" name="Straight Connector 8"/>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userDrawn="1">
            <p:extLst/>
          </p:nvPr>
        </p:nvGraphicFramePr>
        <p:xfrm>
          <a:off x="233184" y="776774"/>
          <a:ext cx="11970074" cy="5863361"/>
        </p:xfrm>
        <a:graphic>
          <a:graphicData uri="http://schemas.openxmlformats.org/drawingml/2006/table">
            <a:tbl>
              <a:tblPr firstRow="1" bandRow="1">
                <a:tableStyleId>{5C22544A-7EE6-4342-B048-85BDC9FD1C3A}</a:tableStyleId>
              </a:tblPr>
              <a:tblGrid>
                <a:gridCol w="279821">
                  <a:extLst>
                    <a:ext uri="{9D8B030D-6E8A-4147-A177-3AD203B41FA5}">
                      <a16:colId xmlns:a16="http://schemas.microsoft.com/office/drawing/2014/main" val="4119799947"/>
                    </a:ext>
                  </a:extLst>
                </a:gridCol>
                <a:gridCol w="2891480">
                  <a:extLst>
                    <a:ext uri="{9D8B030D-6E8A-4147-A177-3AD203B41FA5}">
                      <a16:colId xmlns:a16="http://schemas.microsoft.com/office/drawing/2014/main" val="1192295460"/>
                    </a:ext>
                  </a:extLst>
                </a:gridCol>
                <a:gridCol w="279821">
                  <a:extLst>
                    <a:ext uri="{9D8B030D-6E8A-4147-A177-3AD203B41FA5}">
                      <a16:colId xmlns:a16="http://schemas.microsoft.com/office/drawing/2014/main" val="811496785"/>
                    </a:ext>
                  </a:extLst>
                </a:gridCol>
                <a:gridCol w="8518952">
                  <a:extLst>
                    <a:ext uri="{9D8B030D-6E8A-4147-A177-3AD203B41FA5}">
                      <a16:colId xmlns:a16="http://schemas.microsoft.com/office/drawing/2014/main" val="176437768"/>
                    </a:ext>
                  </a:extLst>
                </a:gridCol>
              </a:tblGrid>
              <a:tr h="312182">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1</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algn="l" defTabSz="811821" rtl="0" eaLnBrk="1" latinLnBrk="0" hangingPunct="1"/>
                      <a:endParaRPr lang="en-US" sz="1300" b="0" kern="1200" spc="-10" baseline="0" noProof="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2</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l"/>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03767383"/>
                  </a:ext>
                </a:extLst>
              </a:tr>
              <a:tr h="2633464">
                <a:tc rowSpan="3" gridSpan="2">
                  <a:txBody>
                    <a:bodyPr/>
                    <a:lstStyle/>
                    <a:p>
                      <a:pPr marL="0" indent="0" algn="l" defTabSz="811821" rtl="0" eaLnBrk="1" latinLnBrk="0" hangingPunct="1">
                        <a:buFont typeface="Arial" panose="020B0604020202020204" pitchFamily="34" charset="0"/>
                        <a:buNone/>
                      </a:pPr>
                      <a:endParaRPr lang="en-US" sz="900" b="0" kern="0">
                        <a:gradFill>
                          <a:gsLst>
                            <a:gs pos="8917">
                              <a:srgbClr val="373737"/>
                            </a:gs>
                            <a:gs pos="34000">
                              <a:srgbClr val="373737"/>
                            </a:gs>
                          </a:gsLst>
                          <a:lin ang="5400000" scaled="1"/>
                        </a:gradFill>
                        <a:latin typeface="Segoe UI"/>
                        <a:ea typeface="+mn-ea"/>
                        <a:cs typeface="Segoe UI" panose="020B0502040204020203" pitchFamily="34" charset="0"/>
                      </a:endParaRPr>
                    </a:p>
                  </a:txBody>
                  <a:tcPr marL="38124" marR="38124" marT="38119" marB="38119"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n-US"/>
                    </a:p>
                  </a:txBody>
                  <a:tcPr/>
                </a:tc>
                <a:tc gridSpan="2">
                  <a:txBody>
                    <a:bodyPr/>
                    <a:lstStyle>
                      <a:lvl1pPr marL="0" algn="l" defTabSz="1037347" rtl="0" eaLnBrk="1" latinLnBrk="0" hangingPunct="1">
                        <a:defRPr sz="2030" kern="1200">
                          <a:solidFill>
                            <a:schemeClr val="dk1"/>
                          </a:solidFill>
                          <a:latin typeface="Segoe UI"/>
                        </a:defRPr>
                      </a:lvl1pPr>
                      <a:lvl2pPr marL="518674" algn="l" defTabSz="1037347" rtl="0" eaLnBrk="1" latinLnBrk="0" hangingPunct="1">
                        <a:defRPr sz="2030" kern="1200">
                          <a:solidFill>
                            <a:schemeClr val="dk1"/>
                          </a:solidFill>
                          <a:latin typeface="Segoe UI"/>
                        </a:defRPr>
                      </a:lvl2pPr>
                      <a:lvl3pPr marL="1037347" algn="l" defTabSz="1037347" rtl="0" eaLnBrk="1" latinLnBrk="0" hangingPunct="1">
                        <a:defRPr sz="2030" kern="1200">
                          <a:solidFill>
                            <a:schemeClr val="dk1"/>
                          </a:solidFill>
                          <a:latin typeface="Segoe UI"/>
                        </a:defRPr>
                      </a:lvl3pPr>
                      <a:lvl4pPr marL="1556020" algn="l" defTabSz="1037347" rtl="0" eaLnBrk="1" latinLnBrk="0" hangingPunct="1">
                        <a:defRPr sz="2030" kern="1200">
                          <a:solidFill>
                            <a:schemeClr val="dk1"/>
                          </a:solidFill>
                          <a:latin typeface="Segoe UI"/>
                        </a:defRPr>
                      </a:lvl4pPr>
                      <a:lvl5pPr marL="2074694" algn="l" defTabSz="1037347" rtl="0" eaLnBrk="1" latinLnBrk="0" hangingPunct="1">
                        <a:defRPr sz="2030" kern="1200">
                          <a:solidFill>
                            <a:schemeClr val="dk1"/>
                          </a:solidFill>
                          <a:latin typeface="Segoe UI"/>
                        </a:defRPr>
                      </a:lvl5pPr>
                      <a:lvl6pPr marL="2593367" algn="l" defTabSz="1037347" rtl="0" eaLnBrk="1" latinLnBrk="0" hangingPunct="1">
                        <a:defRPr sz="2030" kern="1200">
                          <a:solidFill>
                            <a:schemeClr val="dk1"/>
                          </a:solidFill>
                          <a:latin typeface="Segoe UI"/>
                        </a:defRPr>
                      </a:lvl6pPr>
                      <a:lvl7pPr marL="3112040" algn="l" defTabSz="1037347" rtl="0" eaLnBrk="1" latinLnBrk="0" hangingPunct="1">
                        <a:defRPr sz="2030" kern="1200">
                          <a:solidFill>
                            <a:schemeClr val="dk1"/>
                          </a:solidFill>
                          <a:latin typeface="Segoe UI"/>
                        </a:defRPr>
                      </a:lvl7pPr>
                      <a:lvl8pPr marL="3630714" algn="l" defTabSz="1037347" rtl="0" eaLnBrk="1" latinLnBrk="0" hangingPunct="1">
                        <a:defRPr sz="2030" kern="1200">
                          <a:solidFill>
                            <a:schemeClr val="dk1"/>
                          </a:solidFill>
                          <a:latin typeface="Segoe UI"/>
                        </a:defRPr>
                      </a:lvl8pPr>
                      <a:lvl9pPr marL="4149388" algn="l" defTabSz="1037347" rtl="0" eaLnBrk="1" latinLnBrk="0" hangingPunct="1">
                        <a:defRPr sz="2030" kern="1200">
                          <a:solidFill>
                            <a:schemeClr val="dk1"/>
                          </a:solidFill>
                          <a:latin typeface="Segoe UI"/>
                        </a:defRPr>
                      </a:lvl9pPr>
                    </a:lstStyle>
                    <a:p>
                      <a:pPr marL="0" algn="l" defTabSz="811821" rtl="0" eaLnBrk="1" latinLnBrk="0" hangingPunct="1"/>
                      <a:endParaRPr lang="en-US" sz="900" i="0" kern="1200">
                        <a:solidFill>
                          <a:schemeClr val="tx1"/>
                        </a:solidFill>
                        <a:latin typeface="Segoe UI"/>
                        <a:ea typeface="+mn-ea"/>
                        <a:cs typeface="+mn-cs"/>
                      </a:endParaRPr>
                    </a:p>
                  </a:txBody>
                  <a:tcPr marL="40031" marR="40031" marT="40025" marB="4002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56893356"/>
                  </a:ext>
                </a:extLst>
              </a:tr>
              <a:tr h="282058">
                <a:tc gridSpan="2" vMerge="1">
                  <a:txBody>
                    <a:bodyPr/>
                    <a:lstStyle/>
                    <a:p>
                      <a:pPr marL="0" algn="ctr" defTabSz="811821" rtl="0" eaLnBrk="1" latinLnBrk="0" hangingPunct="1"/>
                      <a:endParaRPr kumimoji="0" lang="en-US" sz="11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vMerge="1">
                  <a:txBody>
                    <a:bodyPr/>
                    <a:lstStyle/>
                    <a:p>
                      <a:endParaRPr lang="en-US"/>
                    </a:p>
                  </a:txBody>
                  <a:tcPr/>
                </a:tc>
                <a:tc>
                  <a:txBody>
                    <a:bodyPr/>
                    <a:lstStyle/>
                    <a:p>
                      <a:pPr marL="0" algn="ctr" defTabSz="914411" rtl="0" eaLnBrk="1" latinLnBrk="0" hangingPunct="1"/>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38124" marR="38124" marT="38119" marB="38119">
                    <a:lnL w="6350" cap="flat" cmpd="sng" algn="ctr">
                      <a:solidFill>
                        <a:srgbClr val="B2B2B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2708798178"/>
                  </a:ext>
                </a:extLst>
              </a:tr>
              <a:tr h="2635657">
                <a:tc gridSpan="2" vMerge="1">
                  <a:txBody>
                    <a:bodyPr/>
                    <a:lstStyle/>
                    <a:p>
                      <a:pPr marL="0" algn="l" defTabSz="811821" rtl="0" eaLnBrk="1" latinLnBrk="0" hangingPunct="1"/>
                      <a:endParaRPr lang="en-US" sz="900" kern="1200">
                        <a:solidFill>
                          <a:schemeClr val="dk1"/>
                        </a:solidFill>
                        <a:latin typeface="+mn-lt"/>
                        <a:ea typeface="+mn-ea"/>
                        <a:cs typeface="+mn-cs"/>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n-US"/>
                    </a:p>
                  </a:txBody>
                  <a:tcPr/>
                </a:tc>
                <a:tc gridSpan="2">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 normalizeH="0" baseline="0" noProof="0">
                          <a:ln>
                            <a:noFill/>
                          </a:ln>
                          <a:solidFill>
                            <a:schemeClr val="accent1"/>
                          </a:solidFill>
                          <a:effectLst/>
                          <a:uLnTx/>
                          <a:uFillTx/>
                          <a:latin typeface="Segoe UI Semibold" panose="020B0702040204020203" pitchFamily="34" charset="0"/>
                          <a:ea typeface="+mn-ea"/>
                          <a:cs typeface="Segoe UI Semibold" panose="020B0702040204020203" pitchFamily="34" charset="0"/>
                        </a:rPr>
                        <a:t> </a:t>
                      </a:r>
                      <a:endParaRPr lang="en-US" sz="900" kern="1200">
                        <a:solidFill>
                          <a:srgbClr val="C00000"/>
                        </a:solidFill>
                        <a:latin typeface="+mn-lt"/>
                        <a:ea typeface="+mn-ea"/>
                        <a:cs typeface="+mn-cs"/>
                      </a:endParaRPr>
                    </a:p>
                  </a:txBody>
                  <a:tcPr marL="38124" marR="38124" marT="38119" marB="38119">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779764095"/>
                  </a:ext>
                </a:extLst>
              </a:tr>
            </a:tbl>
          </a:graphicData>
        </a:graphic>
      </p:graphicFrame>
      <p:sp>
        <p:nvSpPr>
          <p:cNvPr id="11" name="Text Placeholder 3"/>
          <p:cNvSpPr>
            <a:spLocks noGrp="1"/>
          </p:cNvSpPr>
          <p:nvPr>
            <p:ph type="body" sz="quarter" idx="12" hasCustomPrompt="1"/>
          </p:nvPr>
        </p:nvSpPr>
        <p:spPr>
          <a:xfrm>
            <a:off x="578671" y="785566"/>
            <a:ext cx="2798207"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2" name="Text Placeholder 3" hidden="1"/>
          <p:cNvSpPr>
            <a:spLocks noGrp="1"/>
          </p:cNvSpPr>
          <p:nvPr>
            <p:ph type="body" sz="quarter" idx="13" hasCustomPrompt="1"/>
          </p:nvPr>
        </p:nvSpPr>
        <p:spPr>
          <a:xfrm>
            <a:off x="3761293" y="785566"/>
            <a:ext cx="8441257"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3" name="Text Placeholder 3"/>
          <p:cNvSpPr>
            <a:spLocks noGrp="1"/>
          </p:cNvSpPr>
          <p:nvPr>
            <p:ph type="body" sz="quarter" idx="14" hasCustomPrompt="1"/>
          </p:nvPr>
        </p:nvSpPr>
        <p:spPr>
          <a:xfrm>
            <a:off x="3761293" y="3722903"/>
            <a:ext cx="8441257"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Tree>
    <p:extLst>
      <p:ext uri="{BB962C8B-B14F-4D97-AF65-F5344CB8AC3E}">
        <p14:creationId xmlns:p14="http://schemas.microsoft.com/office/powerpoint/2010/main" val="198108229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NEW - 3 sections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9"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10" name="Straight Connector 9"/>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userDrawn="1">
            <p:extLst/>
          </p:nvPr>
        </p:nvGraphicFramePr>
        <p:xfrm>
          <a:off x="228703"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algn="l"/>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4">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12" name="Text Placeholder 3"/>
          <p:cNvSpPr>
            <a:spLocks noGrp="1"/>
          </p:cNvSpPr>
          <p:nvPr>
            <p:ph type="body" sz="quarter" idx="12" hasCustomPrompt="1"/>
          </p:nvPr>
        </p:nvSpPr>
        <p:spPr>
          <a:xfrm>
            <a:off x="578672" y="934175"/>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3" name="Text Placeholder 3"/>
          <p:cNvSpPr>
            <a:spLocks noGrp="1"/>
          </p:cNvSpPr>
          <p:nvPr>
            <p:ph type="body" sz="quarter" idx="13" hasCustomPrompt="1"/>
          </p:nvPr>
        </p:nvSpPr>
        <p:spPr>
          <a:xfrm>
            <a:off x="4365578" y="934175"/>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3"/>
          <p:cNvSpPr>
            <a:spLocks noGrp="1"/>
          </p:cNvSpPr>
          <p:nvPr>
            <p:ph type="body" sz="quarter" idx="14" hasCustomPrompt="1"/>
          </p:nvPr>
        </p:nvSpPr>
        <p:spPr>
          <a:xfrm>
            <a:off x="578671" y="3786965"/>
            <a:ext cx="7181231"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6"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969"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lang="en-US" sz="969" kern="1200" spc="-10" baseline="0" dirty="0">
                <a:gradFill>
                  <a:gsLst>
                    <a:gs pos="5310">
                      <a:schemeClr val="tx1"/>
                    </a:gs>
                    <a:gs pos="13717">
                      <a:schemeClr val="tx1"/>
                    </a:gs>
                  </a:gsLst>
                  <a:lin ang="5400000" scaled="1"/>
                </a:gradFill>
                <a:latin typeface="Segoe UI" panose="020B0502040204020203" pitchFamily="34" charset="0"/>
                <a:ea typeface="+mn-ea"/>
                <a:cs typeface="Segoe UI" panose="020B0502040204020203" pitchFamily="34" charset="0"/>
              </a:defRPr>
            </a:lvl1pPr>
          </a:lstStyle>
          <a:p>
            <a:pPr marL="0" lvl="0" indent="0" algn="l" defTabSz="932608" rtl="0" eaLnBrk="1" latinLnBrk="0" hangingPunct="1">
              <a:lnSpc>
                <a:spcPct val="100000"/>
              </a:lnSpc>
              <a:spcBef>
                <a:spcPts val="0"/>
              </a:spcBef>
              <a:buFont typeface="Arial" panose="020B0604020202020204" pitchFamily="34" charset="0"/>
              <a:buNone/>
            </a:pPr>
            <a:r>
              <a:rPr lang="en-US"/>
              <a:t>Edit Master text styles</a:t>
            </a:r>
          </a:p>
        </p:txBody>
      </p:sp>
      <p:sp>
        <p:nvSpPr>
          <p:cNvPr id="18" name="Text Placeholder 13"/>
          <p:cNvSpPr>
            <a:spLocks noGrp="1"/>
          </p:cNvSpPr>
          <p:nvPr>
            <p:ph type="body" sz="quarter" idx="18"/>
          </p:nvPr>
        </p:nvSpPr>
        <p:spPr>
          <a:xfrm>
            <a:off x="578671" y="4066421"/>
            <a:ext cx="7181230" cy="304164"/>
          </a:xfrm>
        </p:spPr>
        <p:txBody>
          <a:bodyPr lIns="0" tIns="27432" rIns="27432" bIns="0">
            <a:noAutofit/>
          </a:bodyPr>
          <a:lstStyle>
            <a:lvl1pPr marL="0" indent="0">
              <a:lnSpc>
                <a:spcPct val="100000"/>
              </a:lnSpc>
              <a:spcBef>
                <a:spcPts val="0"/>
              </a:spcBef>
              <a:buNone/>
              <a:defRPr lang="en-US" sz="969" kern="1200" spc="-10" baseline="0" dirty="0">
                <a:gradFill>
                  <a:gsLst>
                    <a:gs pos="5310">
                      <a:schemeClr val="tx1"/>
                    </a:gs>
                    <a:gs pos="13717">
                      <a:schemeClr val="tx1"/>
                    </a:gs>
                  </a:gsLst>
                  <a:lin ang="5400000" scaled="1"/>
                </a:gradFill>
                <a:latin typeface="Segoe UI" panose="020B0502040204020203" pitchFamily="34" charset="0"/>
                <a:ea typeface="+mn-ea"/>
                <a:cs typeface="Segoe UI" panose="020B0502040204020203" pitchFamily="34" charset="0"/>
              </a:defRPr>
            </a:lvl1pPr>
          </a:lstStyle>
          <a:p>
            <a:pPr marL="0" lvl="0" indent="0" algn="l" defTabSz="932608" rtl="0" eaLnBrk="1" latinLnBrk="0" hangingPunct="1">
              <a:lnSpc>
                <a:spcPct val="100000"/>
              </a:lnSpc>
              <a:spcBef>
                <a:spcPts val="0"/>
              </a:spcBef>
              <a:buFont typeface="Arial" panose="020B0604020202020204" pitchFamily="34" charset="0"/>
              <a:buNone/>
            </a:pPr>
            <a:r>
              <a:rPr lang="en-US"/>
              <a:t>Edit Master text styles</a:t>
            </a:r>
          </a:p>
        </p:txBody>
      </p:sp>
      <p:graphicFrame>
        <p:nvGraphicFramePr>
          <p:cNvPr id="20" name="Table 19"/>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1"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2"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Tree>
    <p:extLst>
      <p:ext uri="{BB962C8B-B14F-4D97-AF65-F5344CB8AC3E}">
        <p14:creationId xmlns:p14="http://schemas.microsoft.com/office/powerpoint/2010/main" val="1618608438"/>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NEW - 3 tables, 1 tall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rowSpan="3" gridSpan="2">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2</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gridSpan="2" v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v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v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5981880"/>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NEW - JPC layout - 4 sections">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6"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9" name="Straight Connector 8"/>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userDrawn="1">
            <p:extLst/>
          </p:nvPr>
        </p:nvGraphicFramePr>
        <p:xfrm>
          <a:off x="233184" y="776774"/>
          <a:ext cx="11977761" cy="5863361"/>
        </p:xfrm>
        <a:graphic>
          <a:graphicData uri="http://schemas.openxmlformats.org/drawingml/2006/table">
            <a:tbl>
              <a:tblPr firstRow="1" bandRow="1">
                <a:tableStyleId>{5C22544A-7EE6-4342-B048-85BDC9FD1C3A}</a:tableStyleId>
              </a:tblPr>
              <a:tblGrid>
                <a:gridCol w="279821">
                  <a:extLst>
                    <a:ext uri="{9D8B030D-6E8A-4147-A177-3AD203B41FA5}">
                      <a16:colId xmlns:a16="http://schemas.microsoft.com/office/drawing/2014/main" val="4119799947"/>
                    </a:ext>
                  </a:extLst>
                </a:gridCol>
                <a:gridCol w="2891480">
                  <a:extLst>
                    <a:ext uri="{9D8B030D-6E8A-4147-A177-3AD203B41FA5}">
                      <a16:colId xmlns:a16="http://schemas.microsoft.com/office/drawing/2014/main" val="1192295460"/>
                    </a:ext>
                  </a:extLst>
                </a:gridCol>
                <a:gridCol w="279821">
                  <a:extLst>
                    <a:ext uri="{9D8B030D-6E8A-4147-A177-3AD203B41FA5}">
                      <a16:colId xmlns:a16="http://schemas.microsoft.com/office/drawing/2014/main" val="811496785"/>
                    </a:ext>
                  </a:extLst>
                </a:gridCol>
                <a:gridCol w="4782569">
                  <a:extLst>
                    <a:ext uri="{9D8B030D-6E8A-4147-A177-3AD203B41FA5}">
                      <a16:colId xmlns:a16="http://schemas.microsoft.com/office/drawing/2014/main" val="176437768"/>
                    </a:ext>
                  </a:extLst>
                </a:gridCol>
                <a:gridCol w="279821">
                  <a:extLst>
                    <a:ext uri="{9D8B030D-6E8A-4147-A177-3AD203B41FA5}">
                      <a16:colId xmlns:a16="http://schemas.microsoft.com/office/drawing/2014/main" val="3475975952"/>
                    </a:ext>
                  </a:extLst>
                </a:gridCol>
                <a:gridCol w="3464249">
                  <a:extLst>
                    <a:ext uri="{9D8B030D-6E8A-4147-A177-3AD203B41FA5}">
                      <a16:colId xmlns:a16="http://schemas.microsoft.com/office/drawing/2014/main" val="3356729318"/>
                    </a:ext>
                  </a:extLst>
                </a:gridCol>
              </a:tblGrid>
              <a:tr h="312182">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1</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algn="l" defTabSz="811821" rtl="0" eaLnBrk="1" latinLnBrk="0" hangingPunct="1"/>
                      <a:endParaRPr lang="en-US" sz="1300" b="0" kern="1200" spc="-10" baseline="0" noProof="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2</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algn="l"/>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03767383"/>
                  </a:ext>
                </a:extLst>
              </a:tr>
              <a:tr h="2633464">
                <a:tc rowSpan="3" gridSpan="2">
                  <a:txBody>
                    <a:bodyPr/>
                    <a:lstStyle/>
                    <a:p>
                      <a:pPr marL="0" indent="0" algn="l" defTabSz="811821" rtl="0" eaLnBrk="1" latinLnBrk="0" hangingPunct="1">
                        <a:buFont typeface="Arial" panose="020B0604020202020204" pitchFamily="34" charset="0"/>
                        <a:buNone/>
                      </a:pPr>
                      <a:endParaRPr lang="en-US" sz="900" b="0" kern="0">
                        <a:gradFill>
                          <a:gsLst>
                            <a:gs pos="8917">
                              <a:srgbClr val="373737"/>
                            </a:gs>
                            <a:gs pos="34000">
                              <a:srgbClr val="373737"/>
                            </a:gs>
                          </a:gsLst>
                          <a:lin ang="5400000" scaled="1"/>
                        </a:gradFill>
                        <a:latin typeface="Segoe UI"/>
                        <a:ea typeface="+mn-ea"/>
                        <a:cs typeface="Segoe UI" panose="020B0502040204020203" pitchFamily="34" charset="0"/>
                      </a:endParaRPr>
                    </a:p>
                  </a:txBody>
                  <a:tcPr marL="38124" marR="38124" marT="38119" marB="38119"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n-US"/>
                    </a:p>
                  </a:txBody>
                  <a:tcPr/>
                </a:tc>
                <a:tc gridSpan="4">
                  <a:txBody>
                    <a:bodyPr/>
                    <a:lstStyle>
                      <a:lvl1pPr marL="0" algn="l" defTabSz="1037347" rtl="0" eaLnBrk="1" latinLnBrk="0" hangingPunct="1">
                        <a:defRPr sz="2030" kern="1200">
                          <a:solidFill>
                            <a:schemeClr val="dk1"/>
                          </a:solidFill>
                          <a:latin typeface="Segoe UI"/>
                        </a:defRPr>
                      </a:lvl1pPr>
                      <a:lvl2pPr marL="518674" algn="l" defTabSz="1037347" rtl="0" eaLnBrk="1" latinLnBrk="0" hangingPunct="1">
                        <a:defRPr sz="2030" kern="1200">
                          <a:solidFill>
                            <a:schemeClr val="dk1"/>
                          </a:solidFill>
                          <a:latin typeface="Segoe UI"/>
                        </a:defRPr>
                      </a:lvl2pPr>
                      <a:lvl3pPr marL="1037347" algn="l" defTabSz="1037347" rtl="0" eaLnBrk="1" latinLnBrk="0" hangingPunct="1">
                        <a:defRPr sz="2030" kern="1200">
                          <a:solidFill>
                            <a:schemeClr val="dk1"/>
                          </a:solidFill>
                          <a:latin typeface="Segoe UI"/>
                        </a:defRPr>
                      </a:lvl3pPr>
                      <a:lvl4pPr marL="1556020" algn="l" defTabSz="1037347" rtl="0" eaLnBrk="1" latinLnBrk="0" hangingPunct="1">
                        <a:defRPr sz="2030" kern="1200">
                          <a:solidFill>
                            <a:schemeClr val="dk1"/>
                          </a:solidFill>
                          <a:latin typeface="Segoe UI"/>
                        </a:defRPr>
                      </a:lvl4pPr>
                      <a:lvl5pPr marL="2074694" algn="l" defTabSz="1037347" rtl="0" eaLnBrk="1" latinLnBrk="0" hangingPunct="1">
                        <a:defRPr sz="2030" kern="1200">
                          <a:solidFill>
                            <a:schemeClr val="dk1"/>
                          </a:solidFill>
                          <a:latin typeface="Segoe UI"/>
                        </a:defRPr>
                      </a:lvl5pPr>
                      <a:lvl6pPr marL="2593367" algn="l" defTabSz="1037347" rtl="0" eaLnBrk="1" latinLnBrk="0" hangingPunct="1">
                        <a:defRPr sz="2030" kern="1200">
                          <a:solidFill>
                            <a:schemeClr val="dk1"/>
                          </a:solidFill>
                          <a:latin typeface="Segoe UI"/>
                        </a:defRPr>
                      </a:lvl6pPr>
                      <a:lvl7pPr marL="3112040" algn="l" defTabSz="1037347" rtl="0" eaLnBrk="1" latinLnBrk="0" hangingPunct="1">
                        <a:defRPr sz="2030" kern="1200">
                          <a:solidFill>
                            <a:schemeClr val="dk1"/>
                          </a:solidFill>
                          <a:latin typeface="Segoe UI"/>
                        </a:defRPr>
                      </a:lvl7pPr>
                      <a:lvl8pPr marL="3630714" algn="l" defTabSz="1037347" rtl="0" eaLnBrk="1" latinLnBrk="0" hangingPunct="1">
                        <a:defRPr sz="2030" kern="1200">
                          <a:solidFill>
                            <a:schemeClr val="dk1"/>
                          </a:solidFill>
                          <a:latin typeface="Segoe UI"/>
                        </a:defRPr>
                      </a:lvl8pPr>
                      <a:lvl9pPr marL="4149388" algn="l" defTabSz="1037347" rtl="0" eaLnBrk="1" latinLnBrk="0" hangingPunct="1">
                        <a:defRPr sz="2030" kern="1200">
                          <a:solidFill>
                            <a:schemeClr val="dk1"/>
                          </a:solidFill>
                          <a:latin typeface="Segoe UI"/>
                        </a:defRPr>
                      </a:lvl9pPr>
                    </a:lstStyle>
                    <a:p>
                      <a:pPr marL="0" algn="l" defTabSz="811821" rtl="0" eaLnBrk="1" latinLnBrk="0" hangingPunct="1"/>
                      <a:endParaRPr lang="en-US" sz="900" i="0" kern="1200">
                        <a:solidFill>
                          <a:schemeClr val="tx1"/>
                        </a:solidFill>
                        <a:latin typeface="Segoe UI"/>
                        <a:ea typeface="+mn-ea"/>
                        <a:cs typeface="+mn-cs"/>
                      </a:endParaRPr>
                    </a:p>
                  </a:txBody>
                  <a:tcPr marL="40031" marR="40031" marT="40025" marB="4002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6893356"/>
                  </a:ext>
                </a:extLst>
              </a:tr>
              <a:tr h="282058">
                <a:tc gridSpan="2" vMerge="1">
                  <a:txBody>
                    <a:bodyPr/>
                    <a:lstStyle/>
                    <a:p>
                      <a:pPr marL="0" algn="ctr" defTabSz="811821" rtl="0" eaLnBrk="1" latinLnBrk="0" hangingPunct="1"/>
                      <a:endParaRPr kumimoji="0" lang="en-US" sz="11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vMerge="1">
                  <a:txBody>
                    <a:bodyPr/>
                    <a:lstStyle/>
                    <a:p>
                      <a:endParaRPr lang="en-US"/>
                    </a:p>
                  </a:txBody>
                  <a:tcPr/>
                </a:tc>
                <a:tc>
                  <a:txBody>
                    <a:bodyPr/>
                    <a:lstStyle/>
                    <a:p>
                      <a:pPr marL="0" algn="ctr" defTabSz="914411" rtl="0" eaLnBrk="1" latinLnBrk="0" hangingPunct="1"/>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38124" marR="38124" marT="38119" marB="38119">
                    <a:lnL w="6350" cap="flat" cmpd="sng" algn="ctr">
                      <a:solidFill>
                        <a:srgbClr val="B2B2B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10" baseline="0">
                          <a:solidFill>
                            <a:schemeClr val="lt1"/>
                          </a:solidFill>
                          <a:latin typeface="Segoe UI Semibold" panose="020B0702040204020203" pitchFamily="34" charset="0"/>
                          <a:ea typeface="+mn-ea"/>
                          <a:cs typeface="Segoe UI Semibold" panose="020B0702040204020203" pitchFamily="34" charset="0"/>
                        </a:rPr>
                        <a:t>4</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2708798178"/>
                  </a:ext>
                </a:extLst>
              </a:tr>
              <a:tr h="2635657">
                <a:tc gridSpan="2" vMerge="1">
                  <a:txBody>
                    <a:bodyPr/>
                    <a:lstStyle/>
                    <a:p>
                      <a:pPr marL="0" algn="l" defTabSz="811821" rtl="0" eaLnBrk="1" latinLnBrk="0" hangingPunct="1"/>
                      <a:endParaRPr lang="en-US" sz="900" kern="1200">
                        <a:solidFill>
                          <a:schemeClr val="dk1"/>
                        </a:solidFill>
                        <a:latin typeface="+mn-lt"/>
                        <a:ea typeface="+mn-ea"/>
                        <a:cs typeface="+mn-cs"/>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n-US"/>
                    </a:p>
                  </a:txBody>
                  <a:tcPr/>
                </a:tc>
                <a:tc gridSpan="4">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 normalizeH="0" baseline="0" noProof="0">
                          <a:ln>
                            <a:noFill/>
                          </a:ln>
                          <a:solidFill>
                            <a:schemeClr val="accent1"/>
                          </a:solidFill>
                          <a:effectLst/>
                          <a:uLnTx/>
                          <a:uFillTx/>
                          <a:latin typeface="Segoe UI Semibold" panose="020B0702040204020203" pitchFamily="34" charset="0"/>
                          <a:ea typeface="+mn-ea"/>
                          <a:cs typeface="Segoe UI Semibold" panose="020B0702040204020203" pitchFamily="34" charset="0"/>
                        </a:rPr>
                        <a:t> </a:t>
                      </a:r>
                      <a:endParaRPr lang="en-US" sz="900" kern="1200">
                        <a:solidFill>
                          <a:srgbClr val="C00000"/>
                        </a:solidFill>
                        <a:latin typeface="+mn-lt"/>
                        <a:ea typeface="+mn-ea"/>
                        <a:cs typeface="+mn-cs"/>
                      </a:endParaRPr>
                    </a:p>
                  </a:txBody>
                  <a:tcPr marL="38124" marR="38124" marT="38119" marB="38119">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marL="37375" marR="37375" marT="37375" marB="3737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9764095"/>
                  </a:ext>
                </a:extLst>
              </a:tr>
            </a:tbl>
          </a:graphicData>
        </a:graphic>
      </p:graphicFrame>
      <p:sp>
        <p:nvSpPr>
          <p:cNvPr id="11" name="Text Placeholder 3"/>
          <p:cNvSpPr>
            <a:spLocks noGrp="1"/>
          </p:cNvSpPr>
          <p:nvPr>
            <p:ph type="body" sz="quarter" idx="12" hasCustomPrompt="1"/>
          </p:nvPr>
        </p:nvSpPr>
        <p:spPr>
          <a:xfrm>
            <a:off x="578672" y="785566"/>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2" name="Text Placeholder 3"/>
          <p:cNvSpPr>
            <a:spLocks noGrp="1"/>
          </p:cNvSpPr>
          <p:nvPr>
            <p:ph type="body" sz="quarter" idx="13" hasCustomPrompt="1"/>
          </p:nvPr>
        </p:nvSpPr>
        <p:spPr>
          <a:xfrm>
            <a:off x="3761293" y="785566"/>
            <a:ext cx="8441257"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3" name="Text Placeholder 3"/>
          <p:cNvSpPr>
            <a:spLocks noGrp="1"/>
          </p:cNvSpPr>
          <p:nvPr>
            <p:ph type="body" sz="quarter" idx="14" hasCustomPrompt="1"/>
          </p:nvPr>
        </p:nvSpPr>
        <p:spPr>
          <a:xfrm>
            <a:off x="3761293" y="3722903"/>
            <a:ext cx="4663678"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cxnSp>
        <p:nvCxnSpPr>
          <p:cNvPr id="3" name="Straight Connector 2"/>
          <p:cNvCxnSpPr/>
          <p:nvPr userDrawn="1"/>
        </p:nvCxnSpPr>
        <p:spPr>
          <a:xfrm>
            <a:off x="8466875" y="3966849"/>
            <a:ext cx="0" cy="2673287"/>
          </a:xfrm>
          <a:prstGeom prst="line">
            <a:avLst/>
          </a:prstGeom>
          <a:ln w="3175">
            <a:solidFill>
              <a:srgbClr val="000000">
                <a:alpha val="31000"/>
              </a:srgbClr>
            </a:solidFill>
          </a:ln>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quarter" idx="15" hasCustomPrompt="1"/>
          </p:nvPr>
        </p:nvSpPr>
        <p:spPr>
          <a:xfrm>
            <a:off x="8819085" y="3722903"/>
            <a:ext cx="3357848"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Tree>
    <p:extLst>
      <p:ext uri="{BB962C8B-B14F-4D97-AF65-F5344CB8AC3E}">
        <p14:creationId xmlns:p14="http://schemas.microsoft.com/office/powerpoint/2010/main" val="133624518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NEW - JPC layout - 5 sections">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6"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9" name="Straight Connector 8"/>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userDrawn="1">
            <p:extLst/>
          </p:nvPr>
        </p:nvGraphicFramePr>
        <p:xfrm>
          <a:off x="288990" y="753321"/>
          <a:ext cx="11977761" cy="5863361"/>
        </p:xfrm>
        <a:graphic>
          <a:graphicData uri="http://schemas.openxmlformats.org/drawingml/2006/table">
            <a:tbl>
              <a:tblPr firstRow="1" bandRow="1">
                <a:tableStyleId>{5C22544A-7EE6-4342-B048-85BDC9FD1C3A}</a:tableStyleId>
              </a:tblPr>
              <a:tblGrid>
                <a:gridCol w="279821">
                  <a:extLst>
                    <a:ext uri="{9D8B030D-6E8A-4147-A177-3AD203B41FA5}">
                      <a16:colId xmlns:a16="http://schemas.microsoft.com/office/drawing/2014/main" val="4119799947"/>
                    </a:ext>
                  </a:extLst>
                </a:gridCol>
                <a:gridCol w="2891480">
                  <a:extLst>
                    <a:ext uri="{9D8B030D-6E8A-4147-A177-3AD203B41FA5}">
                      <a16:colId xmlns:a16="http://schemas.microsoft.com/office/drawing/2014/main" val="1192295460"/>
                    </a:ext>
                  </a:extLst>
                </a:gridCol>
                <a:gridCol w="279821">
                  <a:extLst>
                    <a:ext uri="{9D8B030D-6E8A-4147-A177-3AD203B41FA5}">
                      <a16:colId xmlns:a16="http://schemas.microsoft.com/office/drawing/2014/main" val="811496785"/>
                    </a:ext>
                  </a:extLst>
                </a:gridCol>
                <a:gridCol w="4782569">
                  <a:extLst>
                    <a:ext uri="{9D8B030D-6E8A-4147-A177-3AD203B41FA5}">
                      <a16:colId xmlns:a16="http://schemas.microsoft.com/office/drawing/2014/main" val="176437768"/>
                    </a:ext>
                  </a:extLst>
                </a:gridCol>
                <a:gridCol w="279821">
                  <a:extLst>
                    <a:ext uri="{9D8B030D-6E8A-4147-A177-3AD203B41FA5}">
                      <a16:colId xmlns:a16="http://schemas.microsoft.com/office/drawing/2014/main" val="3475975952"/>
                    </a:ext>
                  </a:extLst>
                </a:gridCol>
                <a:gridCol w="3464249">
                  <a:extLst>
                    <a:ext uri="{9D8B030D-6E8A-4147-A177-3AD203B41FA5}">
                      <a16:colId xmlns:a16="http://schemas.microsoft.com/office/drawing/2014/main" val="3356729318"/>
                    </a:ext>
                  </a:extLst>
                </a:gridCol>
              </a:tblGrid>
              <a:tr h="312182">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1</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algn="l" defTabSz="811821" rtl="0" eaLnBrk="1" latinLnBrk="0" hangingPunct="1"/>
                      <a:endParaRPr lang="en-US" sz="1300" b="0" kern="1200" spc="-10" baseline="0" noProof="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2</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algn="l"/>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03767383"/>
                  </a:ext>
                </a:extLst>
              </a:tr>
              <a:tr h="2633464">
                <a:tc rowSpan="3" gridSpan="2">
                  <a:txBody>
                    <a:bodyPr/>
                    <a:lstStyle/>
                    <a:p>
                      <a:pPr marL="0" indent="0" algn="l" defTabSz="811821" rtl="0" eaLnBrk="1" latinLnBrk="0" hangingPunct="1">
                        <a:buFont typeface="Arial" panose="020B0604020202020204" pitchFamily="34" charset="0"/>
                        <a:buNone/>
                      </a:pPr>
                      <a:endParaRPr lang="en-US" sz="900" b="0" kern="0">
                        <a:gradFill>
                          <a:gsLst>
                            <a:gs pos="8917">
                              <a:srgbClr val="373737"/>
                            </a:gs>
                            <a:gs pos="34000">
                              <a:srgbClr val="373737"/>
                            </a:gs>
                          </a:gsLst>
                          <a:lin ang="5400000" scaled="1"/>
                        </a:gradFill>
                        <a:latin typeface="Segoe UI"/>
                        <a:ea typeface="+mn-ea"/>
                        <a:cs typeface="Segoe UI" panose="020B0502040204020203" pitchFamily="34" charset="0"/>
                      </a:endParaRPr>
                    </a:p>
                  </a:txBody>
                  <a:tcPr marL="38124" marR="38124" marT="38119" marB="38119"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n-US"/>
                    </a:p>
                  </a:txBody>
                  <a:tcPr/>
                </a:tc>
                <a:tc gridSpan="4">
                  <a:txBody>
                    <a:bodyPr/>
                    <a:lstStyle>
                      <a:lvl1pPr marL="0" algn="l" defTabSz="1037347" rtl="0" eaLnBrk="1" latinLnBrk="0" hangingPunct="1">
                        <a:defRPr sz="2030" kern="1200">
                          <a:solidFill>
                            <a:schemeClr val="dk1"/>
                          </a:solidFill>
                          <a:latin typeface="Segoe UI"/>
                        </a:defRPr>
                      </a:lvl1pPr>
                      <a:lvl2pPr marL="518674" algn="l" defTabSz="1037347" rtl="0" eaLnBrk="1" latinLnBrk="0" hangingPunct="1">
                        <a:defRPr sz="2030" kern="1200">
                          <a:solidFill>
                            <a:schemeClr val="dk1"/>
                          </a:solidFill>
                          <a:latin typeface="Segoe UI"/>
                        </a:defRPr>
                      </a:lvl2pPr>
                      <a:lvl3pPr marL="1037347" algn="l" defTabSz="1037347" rtl="0" eaLnBrk="1" latinLnBrk="0" hangingPunct="1">
                        <a:defRPr sz="2030" kern="1200">
                          <a:solidFill>
                            <a:schemeClr val="dk1"/>
                          </a:solidFill>
                          <a:latin typeface="Segoe UI"/>
                        </a:defRPr>
                      </a:lvl3pPr>
                      <a:lvl4pPr marL="1556020" algn="l" defTabSz="1037347" rtl="0" eaLnBrk="1" latinLnBrk="0" hangingPunct="1">
                        <a:defRPr sz="2030" kern="1200">
                          <a:solidFill>
                            <a:schemeClr val="dk1"/>
                          </a:solidFill>
                          <a:latin typeface="Segoe UI"/>
                        </a:defRPr>
                      </a:lvl4pPr>
                      <a:lvl5pPr marL="2074694" algn="l" defTabSz="1037347" rtl="0" eaLnBrk="1" latinLnBrk="0" hangingPunct="1">
                        <a:defRPr sz="2030" kern="1200">
                          <a:solidFill>
                            <a:schemeClr val="dk1"/>
                          </a:solidFill>
                          <a:latin typeface="Segoe UI"/>
                        </a:defRPr>
                      </a:lvl5pPr>
                      <a:lvl6pPr marL="2593367" algn="l" defTabSz="1037347" rtl="0" eaLnBrk="1" latinLnBrk="0" hangingPunct="1">
                        <a:defRPr sz="2030" kern="1200">
                          <a:solidFill>
                            <a:schemeClr val="dk1"/>
                          </a:solidFill>
                          <a:latin typeface="Segoe UI"/>
                        </a:defRPr>
                      </a:lvl6pPr>
                      <a:lvl7pPr marL="3112040" algn="l" defTabSz="1037347" rtl="0" eaLnBrk="1" latinLnBrk="0" hangingPunct="1">
                        <a:defRPr sz="2030" kern="1200">
                          <a:solidFill>
                            <a:schemeClr val="dk1"/>
                          </a:solidFill>
                          <a:latin typeface="Segoe UI"/>
                        </a:defRPr>
                      </a:lvl7pPr>
                      <a:lvl8pPr marL="3630714" algn="l" defTabSz="1037347" rtl="0" eaLnBrk="1" latinLnBrk="0" hangingPunct="1">
                        <a:defRPr sz="2030" kern="1200">
                          <a:solidFill>
                            <a:schemeClr val="dk1"/>
                          </a:solidFill>
                          <a:latin typeface="Segoe UI"/>
                        </a:defRPr>
                      </a:lvl8pPr>
                      <a:lvl9pPr marL="4149388" algn="l" defTabSz="1037347" rtl="0" eaLnBrk="1" latinLnBrk="0" hangingPunct="1">
                        <a:defRPr sz="2030" kern="1200">
                          <a:solidFill>
                            <a:schemeClr val="dk1"/>
                          </a:solidFill>
                          <a:latin typeface="Segoe UI"/>
                        </a:defRPr>
                      </a:lvl9pPr>
                    </a:lstStyle>
                    <a:p>
                      <a:pPr marL="0" algn="l" defTabSz="811821" rtl="0" eaLnBrk="1" latinLnBrk="0" hangingPunct="1"/>
                      <a:endParaRPr lang="en-US" sz="900" i="0" kern="1200">
                        <a:solidFill>
                          <a:schemeClr val="tx1"/>
                        </a:solidFill>
                        <a:latin typeface="Segoe UI"/>
                        <a:ea typeface="+mn-ea"/>
                        <a:cs typeface="+mn-cs"/>
                      </a:endParaRPr>
                    </a:p>
                  </a:txBody>
                  <a:tcPr marL="40031" marR="40031" marT="40025" marB="4002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6893356"/>
                  </a:ext>
                </a:extLst>
              </a:tr>
              <a:tr h="282058">
                <a:tc gridSpan="2" vMerge="1">
                  <a:txBody>
                    <a:bodyPr/>
                    <a:lstStyle/>
                    <a:p>
                      <a:pPr marL="0" algn="ctr" defTabSz="811821" rtl="0" eaLnBrk="1" latinLnBrk="0" hangingPunct="1"/>
                      <a:endParaRPr kumimoji="0" lang="en-US" sz="11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vMerge="1">
                  <a:txBody>
                    <a:bodyPr/>
                    <a:lstStyle/>
                    <a:p>
                      <a:endParaRPr lang="en-US"/>
                    </a:p>
                  </a:txBody>
                  <a:tcPr/>
                </a:tc>
                <a:tc>
                  <a:txBody>
                    <a:bodyPr/>
                    <a:lstStyle/>
                    <a:p>
                      <a:pPr marL="0" algn="ctr" defTabSz="914411" rtl="0" eaLnBrk="1" latinLnBrk="0" hangingPunct="1"/>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38124" marR="38124" marT="38119" marB="38119">
                    <a:lnL w="6350" cap="flat" cmpd="sng" algn="ctr">
                      <a:solidFill>
                        <a:srgbClr val="B2B2B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10" baseline="0">
                          <a:solidFill>
                            <a:schemeClr val="lt1"/>
                          </a:solidFill>
                          <a:latin typeface="Segoe UI Semibold" panose="020B0702040204020203" pitchFamily="34" charset="0"/>
                          <a:ea typeface="+mn-ea"/>
                          <a:cs typeface="Segoe UI Semibold" panose="020B0702040204020203" pitchFamily="34" charset="0"/>
                        </a:rPr>
                        <a:t>5</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2708798178"/>
                  </a:ext>
                </a:extLst>
              </a:tr>
              <a:tr h="2635657">
                <a:tc gridSpan="2" vMerge="1">
                  <a:txBody>
                    <a:bodyPr/>
                    <a:lstStyle/>
                    <a:p>
                      <a:pPr marL="0" algn="l" defTabSz="811821" rtl="0" eaLnBrk="1" latinLnBrk="0" hangingPunct="1"/>
                      <a:endParaRPr lang="en-US" sz="900" kern="1200">
                        <a:solidFill>
                          <a:schemeClr val="dk1"/>
                        </a:solidFill>
                        <a:latin typeface="+mn-lt"/>
                        <a:ea typeface="+mn-ea"/>
                        <a:cs typeface="+mn-cs"/>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n-US"/>
                    </a:p>
                  </a:txBody>
                  <a:tcPr/>
                </a:tc>
                <a:tc gridSpan="4">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 normalizeH="0" baseline="0" noProof="0">
                          <a:ln>
                            <a:noFill/>
                          </a:ln>
                          <a:solidFill>
                            <a:schemeClr val="accent1"/>
                          </a:solidFill>
                          <a:effectLst/>
                          <a:uLnTx/>
                          <a:uFillTx/>
                          <a:latin typeface="Segoe UI Semibold" panose="020B0702040204020203" pitchFamily="34" charset="0"/>
                          <a:ea typeface="+mn-ea"/>
                          <a:cs typeface="Segoe UI Semibold" panose="020B0702040204020203" pitchFamily="34" charset="0"/>
                        </a:rPr>
                        <a:t> </a:t>
                      </a:r>
                      <a:endParaRPr lang="en-US" sz="900" kern="1200">
                        <a:solidFill>
                          <a:srgbClr val="C00000"/>
                        </a:solidFill>
                        <a:latin typeface="+mn-lt"/>
                        <a:ea typeface="+mn-ea"/>
                        <a:cs typeface="+mn-cs"/>
                      </a:endParaRPr>
                    </a:p>
                  </a:txBody>
                  <a:tcPr marL="38124" marR="38124" marT="38119" marB="38119">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marL="37375" marR="37375" marT="37375" marB="3737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9764095"/>
                  </a:ext>
                </a:extLst>
              </a:tr>
            </a:tbl>
          </a:graphicData>
        </a:graphic>
      </p:graphicFrame>
      <p:cxnSp>
        <p:nvCxnSpPr>
          <p:cNvPr id="3" name="Straight Connector 2"/>
          <p:cNvCxnSpPr/>
          <p:nvPr userDrawn="1"/>
        </p:nvCxnSpPr>
        <p:spPr>
          <a:xfrm>
            <a:off x="8546592" y="3966849"/>
            <a:ext cx="0" cy="2673287"/>
          </a:xfrm>
          <a:prstGeom prst="line">
            <a:avLst/>
          </a:prstGeom>
          <a:ln w="3175">
            <a:solidFill>
              <a:srgbClr val="000000">
                <a:alpha val="31000"/>
              </a:srgbClr>
            </a:solidFill>
          </a:ln>
        </p:spPr>
        <p:style>
          <a:lnRef idx="1">
            <a:schemeClr val="accent1"/>
          </a:lnRef>
          <a:fillRef idx="0">
            <a:schemeClr val="accent1"/>
          </a:fillRef>
          <a:effectRef idx="0">
            <a:schemeClr val="accent1"/>
          </a:effectRef>
          <a:fontRef idx="minor">
            <a:schemeClr val="tx1"/>
          </a:fontRef>
        </p:style>
      </p:cxnSp>
      <p:graphicFrame>
        <p:nvGraphicFramePr>
          <p:cNvPr id="18" name="Table 17"/>
          <p:cNvGraphicFramePr>
            <a:graphicFrameLocks noGrp="1"/>
          </p:cNvGraphicFramePr>
          <p:nvPr userDrawn="1">
            <p:extLst/>
          </p:nvPr>
        </p:nvGraphicFramePr>
        <p:xfrm>
          <a:off x="296962" y="3705045"/>
          <a:ext cx="3178874" cy="2911638"/>
        </p:xfrm>
        <a:graphic>
          <a:graphicData uri="http://schemas.openxmlformats.org/drawingml/2006/table">
            <a:tbl>
              <a:tblPr firstRow="1" bandRow="1">
                <a:tableStyleId>{5C22544A-7EE6-4342-B048-85BDC9FD1C3A}</a:tableStyleId>
              </a:tblPr>
              <a:tblGrid>
                <a:gridCol w="261085">
                  <a:extLst>
                    <a:ext uri="{9D8B030D-6E8A-4147-A177-3AD203B41FA5}">
                      <a16:colId xmlns:a16="http://schemas.microsoft.com/office/drawing/2014/main" val="1253273380"/>
                    </a:ext>
                  </a:extLst>
                </a:gridCol>
                <a:gridCol w="2917789">
                  <a:extLst>
                    <a:ext uri="{9D8B030D-6E8A-4147-A177-3AD203B41FA5}">
                      <a16:colId xmlns:a16="http://schemas.microsoft.com/office/drawing/2014/main" val="3818542227"/>
                    </a:ext>
                  </a:extLst>
                </a:gridCol>
              </a:tblGrid>
              <a:tr h="274173">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637465">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Tree>
    <p:extLst>
      <p:ext uri="{BB962C8B-B14F-4D97-AF65-F5344CB8AC3E}">
        <p14:creationId xmlns:p14="http://schemas.microsoft.com/office/powerpoint/2010/main" val="3164997163"/>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NEW - JPC layout - 5 sections">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6" name="Title 1"/>
          <p:cNvSpPr>
            <a:spLocks noGrp="1"/>
          </p:cNvSpPr>
          <p:nvPr>
            <p:ph type="title" hasCustomPrompt="1"/>
          </p:nvPr>
        </p:nvSpPr>
        <p:spPr>
          <a:xfrm>
            <a:off x="233185" y="43890"/>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9" name="Straight Connector 8"/>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userDrawn="1">
            <p:extLst/>
          </p:nvPr>
        </p:nvGraphicFramePr>
        <p:xfrm>
          <a:off x="78823" y="477248"/>
          <a:ext cx="12187930" cy="6195274"/>
        </p:xfrm>
        <a:graphic>
          <a:graphicData uri="http://schemas.openxmlformats.org/drawingml/2006/table">
            <a:tbl>
              <a:tblPr firstRow="1" bandRow="1">
                <a:tableStyleId>{5C22544A-7EE6-4342-B048-85BDC9FD1C3A}</a:tableStyleId>
              </a:tblPr>
              <a:tblGrid>
                <a:gridCol w="284730">
                  <a:extLst>
                    <a:ext uri="{9D8B030D-6E8A-4147-A177-3AD203B41FA5}">
                      <a16:colId xmlns:a16="http://schemas.microsoft.com/office/drawing/2014/main" val="4119799947"/>
                    </a:ext>
                  </a:extLst>
                </a:gridCol>
                <a:gridCol w="2942217">
                  <a:extLst>
                    <a:ext uri="{9D8B030D-6E8A-4147-A177-3AD203B41FA5}">
                      <a16:colId xmlns:a16="http://schemas.microsoft.com/office/drawing/2014/main" val="1192295460"/>
                    </a:ext>
                  </a:extLst>
                </a:gridCol>
                <a:gridCol w="284730">
                  <a:extLst>
                    <a:ext uri="{9D8B030D-6E8A-4147-A177-3AD203B41FA5}">
                      <a16:colId xmlns:a16="http://schemas.microsoft.com/office/drawing/2014/main" val="811496785"/>
                    </a:ext>
                  </a:extLst>
                </a:gridCol>
                <a:gridCol w="4866488">
                  <a:extLst>
                    <a:ext uri="{9D8B030D-6E8A-4147-A177-3AD203B41FA5}">
                      <a16:colId xmlns:a16="http://schemas.microsoft.com/office/drawing/2014/main" val="176437768"/>
                    </a:ext>
                  </a:extLst>
                </a:gridCol>
                <a:gridCol w="284730">
                  <a:extLst>
                    <a:ext uri="{9D8B030D-6E8A-4147-A177-3AD203B41FA5}">
                      <a16:colId xmlns:a16="http://schemas.microsoft.com/office/drawing/2014/main" val="3475975952"/>
                    </a:ext>
                  </a:extLst>
                </a:gridCol>
                <a:gridCol w="3525035">
                  <a:extLst>
                    <a:ext uri="{9D8B030D-6E8A-4147-A177-3AD203B41FA5}">
                      <a16:colId xmlns:a16="http://schemas.microsoft.com/office/drawing/2014/main" val="3356729318"/>
                    </a:ext>
                  </a:extLst>
                </a:gridCol>
              </a:tblGrid>
              <a:tr h="291956">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1</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algn="l" defTabSz="811821" rtl="0" eaLnBrk="1" latinLnBrk="0" hangingPunct="1"/>
                      <a:endParaRPr lang="en-US" sz="1300" b="0" kern="1200" spc="-10" baseline="0" noProof="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2</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algn="l"/>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03767383"/>
                  </a:ext>
                </a:extLst>
              </a:tr>
              <a:tr h="3128141">
                <a:tc rowSpan="3" gridSpan="2">
                  <a:txBody>
                    <a:bodyPr/>
                    <a:lstStyle/>
                    <a:p>
                      <a:pPr marL="0" indent="0" algn="l" defTabSz="811821" rtl="0" eaLnBrk="1" latinLnBrk="0" hangingPunct="1">
                        <a:buFont typeface="Arial" panose="020B0604020202020204" pitchFamily="34" charset="0"/>
                        <a:buNone/>
                      </a:pPr>
                      <a:endParaRPr lang="en-US" sz="900" b="0" kern="0">
                        <a:gradFill>
                          <a:gsLst>
                            <a:gs pos="8917">
                              <a:srgbClr val="373737"/>
                            </a:gs>
                            <a:gs pos="34000">
                              <a:srgbClr val="373737"/>
                            </a:gs>
                          </a:gsLst>
                          <a:lin ang="5400000" scaled="1"/>
                        </a:gradFill>
                        <a:latin typeface="Segoe UI"/>
                        <a:ea typeface="+mn-ea"/>
                        <a:cs typeface="Segoe UI" panose="020B0502040204020203" pitchFamily="34" charset="0"/>
                      </a:endParaRPr>
                    </a:p>
                  </a:txBody>
                  <a:tcPr marL="38124" marR="38124" marT="38119" marB="38119"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n-US"/>
                    </a:p>
                  </a:txBody>
                  <a:tcPr/>
                </a:tc>
                <a:tc gridSpan="4">
                  <a:txBody>
                    <a:bodyPr/>
                    <a:lstStyle>
                      <a:lvl1pPr marL="0" algn="l" defTabSz="1037347" rtl="0" eaLnBrk="1" latinLnBrk="0" hangingPunct="1">
                        <a:defRPr sz="2030" kern="1200">
                          <a:solidFill>
                            <a:schemeClr val="dk1"/>
                          </a:solidFill>
                          <a:latin typeface="Segoe UI"/>
                        </a:defRPr>
                      </a:lvl1pPr>
                      <a:lvl2pPr marL="518674" algn="l" defTabSz="1037347" rtl="0" eaLnBrk="1" latinLnBrk="0" hangingPunct="1">
                        <a:defRPr sz="2030" kern="1200">
                          <a:solidFill>
                            <a:schemeClr val="dk1"/>
                          </a:solidFill>
                          <a:latin typeface="Segoe UI"/>
                        </a:defRPr>
                      </a:lvl2pPr>
                      <a:lvl3pPr marL="1037347" algn="l" defTabSz="1037347" rtl="0" eaLnBrk="1" latinLnBrk="0" hangingPunct="1">
                        <a:defRPr sz="2030" kern="1200">
                          <a:solidFill>
                            <a:schemeClr val="dk1"/>
                          </a:solidFill>
                          <a:latin typeface="Segoe UI"/>
                        </a:defRPr>
                      </a:lvl3pPr>
                      <a:lvl4pPr marL="1556020" algn="l" defTabSz="1037347" rtl="0" eaLnBrk="1" latinLnBrk="0" hangingPunct="1">
                        <a:defRPr sz="2030" kern="1200">
                          <a:solidFill>
                            <a:schemeClr val="dk1"/>
                          </a:solidFill>
                          <a:latin typeface="Segoe UI"/>
                        </a:defRPr>
                      </a:lvl4pPr>
                      <a:lvl5pPr marL="2074694" algn="l" defTabSz="1037347" rtl="0" eaLnBrk="1" latinLnBrk="0" hangingPunct="1">
                        <a:defRPr sz="2030" kern="1200">
                          <a:solidFill>
                            <a:schemeClr val="dk1"/>
                          </a:solidFill>
                          <a:latin typeface="Segoe UI"/>
                        </a:defRPr>
                      </a:lvl5pPr>
                      <a:lvl6pPr marL="2593367" algn="l" defTabSz="1037347" rtl="0" eaLnBrk="1" latinLnBrk="0" hangingPunct="1">
                        <a:defRPr sz="2030" kern="1200">
                          <a:solidFill>
                            <a:schemeClr val="dk1"/>
                          </a:solidFill>
                          <a:latin typeface="Segoe UI"/>
                        </a:defRPr>
                      </a:lvl6pPr>
                      <a:lvl7pPr marL="3112040" algn="l" defTabSz="1037347" rtl="0" eaLnBrk="1" latinLnBrk="0" hangingPunct="1">
                        <a:defRPr sz="2030" kern="1200">
                          <a:solidFill>
                            <a:schemeClr val="dk1"/>
                          </a:solidFill>
                          <a:latin typeface="Segoe UI"/>
                        </a:defRPr>
                      </a:lvl7pPr>
                      <a:lvl8pPr marL="3630714" algn="l" defTabSz="1037347" rtl="0" eaLnBrk="1" latinLnBrk="0" hangingPunct="1">
                        <a:defRPr sz="2030" kern="1200">
                          <a:solidFill>
                            <a:schemeClr val="dk1"/>
                          </a:solidFill>
                          <a:latin typeface="Segoe UI"/>
                        </a:defRPr>
                      </a:lvl8pPr>
                      <a:lvl9pPr marL="4149388" algn="l" defTabSz="1037347" rtl="0" eaLnBrk="1" latinLnBrk="0" hangingPunct="1">
                        <a:defRPr sz="2030" kern="1200">
                          <a:solidFill>
                            <a:schemeClr val="dk1"/>
                          </a:solidFill>
                          <a:latin typeface="Segoe UI"/>
                        </a:defRPr>
                      </a:lvl9pPr>
                    </a:lstStyle>
                    <a:p>
                      <a:pPr marL="0" algn="l" defTabSz="811821" rtl="0" eaLnBrk="1" latinLnBrk="0" hangingPunct="1"/>
                      <a:endParaRPr lang="en-US" sz="900" i="0" kern="1200">
                        <a:solidFill>
                          <a:schemeClr val="tx1"/>
                        </a:solidFill>
                        <a:latin typeface="Segoe UI"/>
                        <a:ea typeface="+mn-ea"/>
                        <a:cs typeface="+mn-cs"/>
                      </a:endParaRPr>
                    </a:p>
                  </a:txBody>
                  <a:tcPr marL="40031" marR="40031" marT="40025" marB="4002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6893356"/>
                  </a:ext>
                </a:extLst>
              </a:tr>
              <a:tr h="310286">
                <a:tc gridSpan="2" vMerge="1">
                  <a:txBody>
                    <a:bodyPr/>
                    <a:lstStyle/>
                    <a:p>
                      <a:pPr marL="0" algn="ctr" defTabSz="811821" rtl="0" eaLnBrk="1" latinLnBrk="0" hangingPunct="1"/>
                      <a:endParaRPr kumimoji="0" lang="en-US" sz="11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vMerge="1">
                  <a:txBody>
                    <a:bodyPr/>
                    <a:lstStyle/>
                    <a:p>
                      <a:endParaRPr lang="en-US"/>
                    </a:p>
                  </a:txBody>
                  <a:tcPr/>
                </a:tc>
                <a:tc>
                  <a:txBody>
                    <a:bodyPr/>
                    <a:lstStyle/>
                    <a:p>
                      <a:pPr marL="0" algn="ctr" defTabSz="914411" rtl="0" eaLnBrk="1" latinLnBrk="0" hangingPunct="1"/>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38124" marR="38124" marT="38119" marB="38119">
                    <a:lnL w="6350" cap="flat" cmpd="sng" algn="ctr">
                      <a:solidFill>
                        <a:srgbClr val="B2B2B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10" baseline="0">
                          <a:solidFill>
                            <a:schemeClr val="lt1"/>
                          </a:solidFill>
                          <a:latin typeface="Segoe UI Semibold" panose="020B0702040204020203" pitchFamily="34" charset="0"/>
                          <a:ea typeface="+mn-ea"/>
                          <a:cs typeface="Segoe UI Semibold" panose="020B0702040204020203" pitchFamily="34" charset="0"/>
                        </a:rPr>
                        <a:t>5</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2708798178"/>
                  </a:ext>
                </a:extLst>
              </a:tr>
              <a:tr h="2464891">
                <a:tc gridSpan="2" vMerge="1">
                  <a:txBody>
                    <a:bodyPr/>
                    <a:lstStyle/>
                    <a:p>
                      <a:pPr marL="0" algn="l" defTabSz="811821" rtl="0" eaLnBrk="1" latinLnBrk="0" hangingPunct="1"/>
                      <a:endParaRPr lang="en-US" sz="900" kern="1200">
                        <a:solidFill>
                          <a:schemeClr val="dk1"/>
                        </a:solidFill>
                        <a:latin typeface="+mn-lt"/>
                        <a:ea typeface="+mn-ea"/>
                        <a:cs typeface="+mn-cs"/>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n-US"/>
                    </a:p>
                  </a:txBody>
                  <a:tcPr/>
                </a:tc>
                <a:tc gridSpan="4">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 normalizeH="0" baseline="0" noProof="0">
                          <a:ln>
                            <a:noFill/>
                          </a:ln>
                          <a:solidFill>
                            <a:schemeClr val="accent1"/>
                          </a:solidFill>
                          <a:effectLst/>
                          <a:uLnTx/>
                          <a:uFillTx/>
                          <a:latin typeface="Segoe UI Semibold" panose="020B0702040204020203" pitchFamily="34" charset="0"/>
                          <a:ea typeface="+mn-ea"/>
                          <a:cs typeface="Segoe UI Semibold" panose="020B0702040204020203" pitchFamily="34" charset="0"/>
                        </a:rPr>
                        <a:t> </a:t>
                      </a:r>
                      <a:endParaRPr lang="en-US" sz="900" kern="1200">
                        <a:solidFill>
                          <a:srgbClr val="C00000"/>
                        </a:solidFill>
                        <a:latin typeface="+mn-lt"/>
                        <a:ea typeface="+mn-ea"/>
                        <a:cs typeface="+mn-cs"/>
                      </a:endParaRPr>
                    </a:p>
                  </a:txBody>
                  <a:tcPr marL="38124" marR="38124" marT="38119" marB="38119">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marL="37375" marR="37375" marT="37375" marB="3737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9764095"/>
                  </a:ext>
                </a:extLst>
              </a:tr>
            </a:tbl>
          </a:graphicData>
        </a:graphic>
      </p:graphicFrame>
      <p:cxnSp>
        <p:nvCxnSpPr>
          <p:cNvPr id="3" name="Straight Connector 2"/>
          <p:cNvCxnSpPr/>
          <p:nvPr userDrawn="1"/>
        </p:nvCxnSpPr>
        <p:spPr>
          <a:xfrm flipH="1">
            <a:off x="8513146" y="4141784"/>
            <a:ext cx="7820" cy="2534452"/>
          </a:xfrm>
          <a:prstGeom prst="line">
            <a:avLst/>
          </a:prstGeom>
          <a:ln w="3175">
            <a:solidFill>
              <a:srgbClr val="000000">
                <a:alpha val="31000"/>
              </a:srgbClr>
            </a:solidFill>
          </a:ln>
        </p:spPr>
        <p:style>
          <a:lnRef idx="1">
            <a:schemeClr val="accent1"/>
          </a:lnRef>
          <a:fillRef idx="0">
            <a:schemeClr val="accent1"/>
          </a:fillRef>
          <a:effectRef idx="0">
            <a:schemeClr val="accent1"/>
          </a:effectRef>
          <a:fontRef idx="minor">
            <a:schemeClr val="tx1"/>
          </a:fontRef>
        </p:style>
      </p:cxnSp>
      <p:graphicFrame>
        <p:nvGraphicFramePr>
          <p:cNvPr id="18" name="Table 17"/>
          <p:cNvGraphicFramePr>
            <a:graphicFrameLocks noGrp="1"/>
          </p:cNvGraphicFramePr>
          <p:nvPr userDrawn="1">
            <p:extLst/>
          </p:nvPr>
        </p:nvGraphicFramePr>
        <p:xfrm>
          <a:off x="78823" y="3902474"/>
          <a:ext cx="3222973" cy="2830363"/>
        </p:xfrm>
        <a:graphic>
          <a:graphicData uri="http://schemas.openxmlformats.org/drawingml/2006/table">
            <a:tbl>
              <a:tblPr firstRow="1" bandRow="1">
                <a:tableStyleId>{5C22544A-7EE6-4342-B048-85BDC9FD1C3A}</a:tableStyleId>
              </a:tblPr>
              <a:tblGrid>
                <a:gridCol w="279135">
                  <a:extLst>
                    <a:ext uri="{9D8B030D-6E8A-4147-A177-3AD203B41FA5}">
                      <a16:colId xmlns:a16="http://schemas.microsoft.com/office/drawing/2014/main" val="1253273380"/>
                    </a:ext>
                  </a:extLst>
                </a:gridCol>
                <a:gridCol w="2943838">
                  <a:extLst>
                    <a:ext uri="{9D8B030D-6E8A-4147-A177-3AD203B41FA5}">
                      <a16:colId xmlns:a16="http://schemas.microsoft.com/office/drawing/2014/main" val="3818542227"/>
                    </a:ext>
                  </a:extLst>
                </a:gridCol>
              </a:tblGrid>
              <a:tr h="306787">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23576">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Tree>
    <p:extLst>
      <p:ext uri="{BB962C8B-B14F-4D97-AF65-F5344CB8AC3E}">
        <p14:creationId xmlns:p14="http://schemas.microsoft.com/office/powerpoint/2010/main" val="349666613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_NEW - JPC layout - 5 sections">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6"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9" name="Straight Connector 8"/>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userDrawn="1">
            <p:extLst/>
          </p:nvPr>
        </p:nvGraphicFramePr>
        <p:xfrm>
          <a:off x="288990" y="753321"/>
          <a:ext cx="11977761" cy="5863361"/>
        </p:xfrm>
        <a:graphic>
          <a:graphicData uri="http://schemas.openxmlformats.org/drawingml/2006/table">
            <a:tbl>
              <a:tblPr firstRow="1" bandRow="1">
                <a:tableStyleId>{5C22544A-7EE6-4342-B048-85BDC9FD1C3A}</a:tableStyleId>
              </a:tblPr>
              <a:tblGrid>
                <a:gridCol w="279821">
                  <a:extLst>
                    <a:ext uri="{9D8B030D-6E8A-4147-A177-3AD203B41FA5}">
                      <a16:colId xmlns:a16="http://schemas.microsoft.com/office/drawing/2014/main" val="4119799947"/>
                    </a:ext>
                  </a:extLst>
                </a:gridCol>
                <a:gridCol w="2891480">
                  <a:extLst>
                    <a:ext uri="{9D8B030D-6E8A-4147-A177-3AD203B41FA5}">
                      <a16:colId xmlns:a16="http://schemas.microsoft.com/office/drawing/2014/main" val="1192295460"/>
                    </a:ext>
                  </a:extLst>
                </a:gridCol>
                <a:gridCol w="279821">
                  <a:extLst>
                    <a:ext uri="{9D8B030D-6E8A-4147-A177-3AD203B41FA5}">
                      <a16:colId xmlns:a16="http://schemas.microsoft.com/office/drawing/2014/main" val="811496785"/>
                    </a:ext>
                  </a:extLst>
                </a:gridCol>
                <a:gridCol w="4782569">
                  <a:extLst>
                    <a:ext uri="{9D8B030D-6E8A-4147-A177-3AD203B41FA5}">
                      <a16:colId xmlns:a16="http://schemas.microsoft.com/office/drawing/2014/main" val="176437768"/>
                    </a:ext>
                  </a:extLst>
                </a:gridCol>
                <a:gridCol w="279821">
                  <a:extLst>
                    <a:ext uri="{9D8B030D-6E8A-4147-A177-3AD203B41FA5}">
                      <a16:colId xmlns:a16="http://schemas.microsoft.com/office/drawing/2014/main" val="3475975952"/>
                    </a:ext>
                  </a:extLst>
                </a:gridCol>
                <a:gridCol w="3464249">
                  <a:extLst>
                    <a:ext uri="{9D8B030D-6E8A-4147-A177-3AD203B41FA5}">
                      <a16:colId xmlns:a16="http://schemas.microsoft.com/office/drawing/2014/main" val="3356729318"/>
                    </a:ext>
                  </a:extLst>
                </a:gridCol>
              </a:tblGrid>
              <a:tr h="312182">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1</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algn="l" defTabSz="811821" rtl="0" eaLnBrk="1" latinLnBrk="0" hangingPunct="1"/>
                      <a:endParaRPr lang="en-US" sz="1300" b="0" kern="1200" spc="-10" baseline="0" noProof="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2</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algn="l"/>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03767383"/>
                  </a:ext>
                </a:extLst>
              </a:tr>
              <a:tr h="2633464">
                <a:tc rowSpan="3" gridSpan="2">
                  <a:txBody>
                    <a:bodyPr/>
                    <a:lstStyle/>
                    <a:p>
                      <a:pPr marL="0" indent="0" algn="l" defTabSz="811821" rtl="0" eaLnBrk="1" latinLnBrk="0" hangingPunct="1">
                        <a:buFont typeface="Arial" panose="020B0604020202020204" pitchFamily="34" charset="0"/>
                        <a:buNone/>
                      </a:pPr>
                      <a:endParaRPr lang="en-US" sz="900" b="0" kern="0">
                        <a:gradFill>
                          <a:gsLst>
                            <a:gs pos="8917">
                              <a:srgbClr val="373737"/>
                            </a:gs>
                            <a:gs pos="34000">
                              <a:srgbClr val="373737"/>
                            </a:gs>
                          </a:gsLst>
                          <a:lin ang="5400000" scaled="1"/>
                        </a:gradFill>
                        <a:latin typeface="Segoe UI"/>
                        <a:ea typeface="+mn-ea"/>
                        <a:cs typeface="Segoe UI" panose="020B0502040204020203" pitchFamily="34" charset="0"/>
                      </a:endParaRPr>
                    </a:p>
                  </a:txBody>
                  <a:tcPr marL="38124" marR="38124" marT="38119" marB="38119"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n-US"/>
                    </a:p>
                  </a:txBody>
                  <a:tcPr/>
                </a:tc>
                <a:tc gridSpan="4">
                  <a:txBody>
                    <a:bodyPr/>
                    <a:lstStyle>
                      <a:lvl1pPr marL="0" algn="l" defTabSz="1037347" rtl="0" eaLnBrk="1" latinLnBrk="0" hangingPunct="1">
                        <a:defRPr sz="2030" kern="1200">
                          <a:solidFill>
                            <a:schemeClr val="dk1"/>
                          </a:solidFill>
                          <a:latin typeface="Segoe UI"/>
                        </a:defRPr>
                      </a:lvl1pPr>
                      <a:lvl2pPr marL="518674" algn="l" defTabSz="1037347" rtl="0" eaLnBrk="1" latinLnBrk="0" hangingPunct="1">
                        <a:defRPr sz="2030" kern="1200">
                          <a:solidFill>
                            <a:schemeClr val="dk1"/>
                          </a:solidFill>
                          <a:latin typeface="Segoe UI"/>
                        </a:defRPr>
                      </a:lvl2pPr>
                      <a:lvl3pPr marL="1037347" algn="l" defTabSz="1037347" rtl="0" eaLnBrk="1" latinLnBrk="0" hangingPunct="1">
                        <a:defRPr sz="2030" kern="1200">
                          <a:solidFill>
                            <a:schemeClr val="dk1"/>
                          </a:solidFill>
                          <a:latin typeface="Segoe UI"/>
                        </a:defRPr>
                      </a:lvl3pPr>
                      <a:lvl4pPr marL="1556020" algn="l" defTabSz="1037347" rtl="0" eaLnBrk="1" latinLnBrk="0" hangingPunct="1">
                        <a:defRPr sz="2030" kern="1200">
                          <a:solidFill>
                            <a:schemeClr val="dk1"/>
                          </a:solidFill>
                          <a:latin typeface="Segoe UI"/>
                        </a:defRPr>
                      </a:lvl4pPr>
                      <a:lvl5pPr marL="2074694" algn="l" defTabSz="1037347" rtl="0" eaLnBrk="1" latinLnBrk="0" hangingPunct="1">
                        <a:defRPr sz="2030" kern="1200">
                          <a:solidFill>
                            <a:schemeClr val="dk1"/>
                          </a:solidFill>
                          <a:latin typeface="Segoe UI"/>
                        </a:defRPr>
                      </a:lvl5pPr>
                      <a:lvl6pPr marL="2593367" algn="l" defTabSz="1037347" rtl="0" eaLnBrk="1" latinLnBrk="0" hangingPunct="1">
                        <a:defRPr sz="2030" kern="1200">
                          <a:solidFill>
                            <a:schemeClr val="dk1"/>
                          </a:solidFill>
                          <a:latin typeface="Segoe UI"/>
                        </a:defRPr>
                      </a:lvl6pPr>
                      <a:lvl7pPr marL="3112040" algn="l" defTabSz="1037347" rtl="0" eaLnBrk="1" latinLnBrk="0" hangingPunct="1">
                        <a:defRPr sz="2030" kern="1200">
                          <a:solidFill>
                            <a:schemeClr val="dk1"/>
                          </a:solidFill>
                          <a:latin typeface="Segoe UI"/>
                        </a:defRPr>
                      </a:lvl7pPr>
                      <a:lvl8pPr marL="3630714" algn="l" defTabSz="1037347" rtl="0" eaLnBrk="1" latinLnBrk="0" hangingPunct="1">
                        <a:defRPr sz="2030" kern="1200">
                          <a:solidFill>
                            <a:schemeClr val="dk1"/>
                          </a:solidFill>
                          <a:latin typeface="Segoe UI"/>
                        </a:defRPr>
                      </a:lvl8pPr>
                      <a:lvl9pPr marL="4149388" algn="l" defTabSz="1037347" rtl="0" eaLnBrk="1" latinLnBrk="0" hangingPunct="1">
                        <a:defRPr sz="2030" kern="1200">
                          <a:solidFill>
                            <a:schemeClr val="dk1"/>
                          </a:solidFill>
                          <a:latin typeface="Segoe UI"/>
                        </a:defRPr>
                      </a:lvl9pPr>
                    </a:lstStyle>
                    <a:p>
                      <a:pPr marL="0" algn="l" defTabSz="811821" rtl="0" eaLnBrk="1" latinLnBrk="0" hangingPunct="1"/>
                      <a:endParaRPr lang="en-US" sz="900" i="0" kern="1200">
                        <a:solidFill>
                          <a:schemeClr val="tx1"/>
                        </a:solidFill>
                        <a:latin typeface="Segoe UI"/>
                        <a:ea typeface="+mn-ea"/>
                        <a:cs typeface="+mn-cs"/>
                      </a:endParaRPr>
                    </a:p>
                  </a:txBody>
                  <a:tcPr marL="40031" marR="40031" marT="40025" marB="4002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6893356"/>
                  </a:ext>
                </a:extLst>
              </a:tr>
              <a:tr h="282058">
                <a:tc gridSpan="2" vMerge="1">
                  <a:txBody>
                    <a:bodyPr/>
                    <a:lstStyle/>
                    <a:p>
                      <a:pPr marL="0" algn="ctr" defTabSz="811821" rtl="0" eaLnBrk="1" latinLnBrk="0" hangingPunct="1"/>
                      <a:endParaRPr kumimoji="0" lang="en-US" sz="11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vMerge="1">
                  <a:txBody>
                    <a:bodyPr/>
                    <a:lstStyle/>
                    <a:p>
                      <a:endParaRPr lang="en-US"/>
                    </a:p>
                  </a:txBody>
                  <a:tcPr/>
                </a:tc>
                <a:tc>
                  <a:txBody>
                    <a:bodyPr/>
                    <a:lstStyle/>
                    <a:p>
                      <a:pPr marL="0" algn="ctr" defTabSz="914411" rtl="0" eaLnBrk="1" latinLnBrk="0" hangingPunct="1"/>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38124" marR="38124" marT="38119" marB="38119">
                    <a:lnL w="6350" cap="flat" cmpd="sng" algn="ctr">
                      <a:solidFill>
                        <a:srgbClr val="B2B2B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10" baseline="0">
                          <a:solidFill>
                            <a:schemeClr val="lt1"/>
                          </a:solidFill>
                          <a:latin typeface="Segoe UI Semibold" panose="020B0702040204020203" pitchFamily="34" charset="0"/>
                          <a:ea typeface="+mn-ea"/>
                          <a:cs typeface="Segoe UI Semibold" panose="020B0702040204020203" pitchFamily="34" charset="0"/>
                        </a:rPr>
                        <a:t>5</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2708798178"/>
                  </a:ext>
                </a:extLst>
              </a:tr>
              <a:tr h="2635657">
                <a:tc gridSpan="2" vMerge="1">
                  <a:txBody>
                    <a:bodyPr/>
                    <a:lstStyle/>
                    <a:p>
                      <a:pPr marL="0" algn="l" defTabSz="811821" rtl="0" eaLnBrk="1" latinLnBrk="0" hangingPunct="1"/>
                      <a:endParaRPr lang="en-US" sz="900" kern="1200">
                        <a:solidFill>
                          <a:schemeClr val="dk1"/>
                        </a:solidFill>
                        <a:latin typeface="+mn-lt"/>
                        <a:ea typeface="+mn-ea"/>
                        <a:cs typeface="+mn-cs"/>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n-US"/>
                    </a:p>
                  </a:txBody>
                  <a:tcPr/>
                </a:tc>
                <a:tc gridSpan="4">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 normalizeH="0" baseline="0" noProof="0">
                          <a:ln>
                            <a:noFill/>
                          </a:ln>
                          <a:solidFill>
                            <a:schemeClr val="accent1"/>
                          </a:solidFill>
                          <a:effectLst/>
                          <a:uLnTx/>
                          <a:uFillTx/>
                          <a:latin typeface="Segoe UI Semibold" panose="020B0702040204020203" pitchFamily="34" charset="0"/>
                          <a:ea typeface="+mn-ea"/>
                          <a:cs typeface="Segoe UI Semibold" panose="020B0702040204020203" pitchFamily="34" charset="0"/>
                        </a:rPr>
                        <a:t> </a:t>
                      </a:r>
                      <a:endParaRPr lang="en-US" sz="900" kern="1200">
                        <a:solidFill>
                          <a:srgbClr val="C00000"/>
                        </a:solidFill>
                        <a:latin typeface="+mn-lt"/>
                        <a:ea typeface="+mn-ea"/>
                        <a:cs typeface="+mn-cs"/>
                      </a:endParaRPr>
                    </a:p>
                  </a:txBody>
                  <a:tcPr marL="38124" marR="38124" marT="38119" marB="38119">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marL="37375" marR="37375" marT="37375" marB="3737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9764095"/>
                  </a:ext>
                </a:extLst>
              </a:tr>
            </a:tbl>
          </a:graphicData>
        </a:graphic>
      </p:graphicFrame>
      <p:cxnSp>
        <p:nvCxnSpPr>
          <p:cNvPr id="3" name="Straight Connector 2"/>
          <p:cNvCxnSpPr/>
          <p:nvPr userDrawn="1"/>
        </p:nvCxnSpPr>
        <p:spPr>
          <a:xfrm>
            <a:off x="8546592" y="3966849"/>
            <a:ext cx="0" cy="2673287"/>
          </a:xfrm>
          <a:prstGeom prst="line">
            <a:avLst/>
          </a:prstGeom>
          <a:ln w="3175">
            <a:solidFill>
              <a:srgbClr val="000000">
                <a:alpha val="31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21754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Microsoft Confidential—Internal Only</a:t>
            </a:r>
          </a:p>
        </p:txBody>
      </p:sp>
      <p:sp>
        <p:nvSpPr>
          <p:cNvPr id="4" name="Slide Number Placeholder 3"/>
          <p:cNvSpPr>
            <a:spLocks noGrp="1"/>
          </p:cNvSpPr>
          <p:nvPr>
            <p:ph type="sldNum" sz="quarter" idx="11"/>
          </p:nvPr>
        </p:nvSpPr>
        <p:spPr/>
        <p:txBody>
          <a:bodyPr/>
          <a:lstStyle/>
          <a:p>
            <a:fld id="{AA51F4C4-43BE-4293-9866-908CCEECE991}" type="slidenum">
              <a:rPr lang="en-US" smtClean="0"/>
              <a:pPr/>
              <a:t>‹Nº›</a:t>
            </a:fld>
            <a:endParaRPr lang="en-US"/>
          </a:p>
        </p:txBody>
      </p:sp>
      <p:graphicFrame>
        <p:nvGraphicFramePr>
          <p:cNvPr id="10" name="Table 9"/>
          <p:cNvGraphicFramePr>
            <a:graphicFrameLocks noGrp="1"/>
          </p:cNvGraphicFramePr>
          <p:nvPr userDrawn="1">
            <p:extLst/>
          </p:nvPr>
        </p:nvGraphicFramePr>
        <p:xfrm>
          <a:off x="288988" y="3714761"/>
          <a:ext cx="11977761" cy="2901921"/>
        </p:xfrm>
        <a:graphic>
          <a:graphicData uri="http://schemas.openxmlformats.org/drawingml/2006/table">
            <a:tbl>
              <a:tblPr firstRow="1" bandRow="1">
                <a:tableStyleId>{5C22544A-7EE6-4342-B048-85BDC9FD1C3A}</a:tableStyleId>
              </a:tblPr>
              <a:tblGrid>
                <a:gridCol w="275167">
                  <a:extLst>
                    <a:ext uri="{9D8B030D-6E8A-4147-A177-3AD203B41FA5}">
                      <a16:colId xmlns:a16="http://schemas.microsoft.com/office/drawing/2014/main" val="1253273380"/>
                    </a:ext>
                  </a:extLst>
                </a:gridCol>
                <a:gridCol w="5340663">
                  <a:extLst>
                    <a:ext uri="{9D8B030D-6E8A-4147-A177-3AD203B41FA5}">
                      <a16:colId xmlns:a16="http://schemas.microsoft.com/office/drawing/2014/main" val="3818542227"/>
                    </a:ext>
                  </a:extLst>
                </a:gridCol>
                <a:gridCol w="285838">
                  <a:extLst>
                    <a:ext uri="{9D8B030D-6E8A-4147-A177-3AD203B41FA5}">
                      <a16:colId xmlns:a16="http://schemas.microsoft.com/office/drawing/2014/main" val="3986912018"/>
                    </a:ext>
                  </a:extLst>
                </a:gridCol>
                <a:gridCol w="6076093">
                  <a:extLst>
                    <a:ext uri="{9D8B030D-6E8A-4147-A177-3AD203B41FA5}">
                      <a16:colId xmlns:a16="http://schemas.microsoft.com/office/drawing/2014/main" val="2832882635"/>
                    </a:ext>
                  </a:extLst>
                </a:gridCol>
              </a:tblGrid>
              <a:tr h="28543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616486">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graphicFrame>
        <p:nvGraphicFramePr>
          <p:cNvPr id="11" name="Table 10"/>
          <p:cNvGraphicFramePr>
            <a:graphicFrameLocks noGrp="1"/>
          </p:cNvGraphicFramePr>
          <p:nvPr userDrawn="1">
            <p:extLst/>
          </p:nvPr>
        </p:nvGraphicFramePr>
        <p:xfrm>
          <a:off x="288988" y="767755"/>
          <a:ext cx="11977762" cy="2932573"/>
        </p:xfrm>
        <a:graphic>
          <a:graphicData uri="http://schemas.openxmlformats.org/drawingml/2006/table">
            <a:tbl>
              <a:tblPr firstRow="1" bandRow="1">
                <a:tableStyleId>{5C22544A-7EE6-4342-B048-85BDC9FD1C3A}</a:tableStyleId>
              </a:tblPr>
              <a:tblGrid>
                <a:gridCol w="282689">
                  <a:extLst>
                    <a:ext uri="{9D8B030D-6E8A-4147-A177-3AD203B41FA5}">
                      <a16:colId xmlns:a16="http://schemas.microsoft.com/office/drawing/2014/main" val="1253273380"/>
                    </a:ext>
                  </a:extLst>
                </a:gridCol>
                <a:gridCol w="2926082">
                  <a:extLst>
                    <a:ext uri="{9D8B030D-6E8A-4147-A177-3AD203B41FA5}">
                      <a16:colId xmlns:a16="http://schemas.microsoft.com/office/drawing/2014/main" val="3818542227"/>
                    </a:ext>
                  </a:extLst>
                </a:gridCol>
                <a:gridCol w="300883">
                  <a:extLst>
                    <a:ext uri="{9D8B030D-6E8A-4147-A177-3AD203B41FA5}">
                      <a16:colId xmlns:a16="http://schemas.microsoft.com/office/drawing/2014/main" val="3986912018"/>
                    </a:ext>
                  </a:extLst>
                </a:gridCol>
                <a:gridCol w="8468108">
                  <a:extLst>
                    <a:ext uri="{9D8B030D-6E8A-4147-A177-3AD203B41FA5}">
                      <a16:colId xmlns:a16="http://schemas.microsoft.com/office/drawing/2014/main" val="2832882635"/>
                    </a:ext>
                  </a:extLst>
                </a:gridCol>
              </a:tblGrid>
              <a:tr h="288450">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644123">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1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spTree>
    <p:extLst>
      <p:ext uri="{BB962C8B-B14F-4D97-AF65-F5344CB8AC3E}">
        <p14:creationId xmlns:p14="http://schemas.microsoft.com/office/powerpoint/2010/main" val="2809852272"/>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NEW - 3 tables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2"/>
          <a:ext cx="7531200" cy="2853766"/>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685569"/>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09099">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graphicFrame>
        <p:nvGraphicFramePr>
          <p:cNvPr id="17" name="Table 16"/>
          <p:cNvGraphicFramePr>
            <a:graphicFrameLocks noGrp="1"/>
          </p:cNvGraphicFramePr>
          <p:nvPr userDrawn="1">
            <p:extLst/>
          </p:nvPr>
        </p:nvGraphicFramePr>
        <p:xfrm>
          <a:off x="233184" y="3780251"/>
          <a:ext cx="3765600" cy="2853766"/>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21" name="Text Placeholder 3"/>
          <p:cNvSpPr>
            <a:spLocks noGrp="1"/>
          </p:cNvSpPr>
          <p:nvPr>
            <p:ph type="body" sz="quarter" idx="24" hasCustomPrompt="1"/>
          </p:nvPr>
        </p:nvSpPr>
        <p:spPr>
          <a:xfrm>
            <a:off x="578671" y="3778310"/>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2" name="Text Placeholder 13"/>
          <p:cNvSpPr>
            <a:spLocks noGrp="1"/>
          </p:cNvSpPr>
          <p:nvPr>
            <p:ph type="body" sz="quarter" idx="25"/>
          </p:nvPr>
        </p:nvSpPr>
        <p:spPr>
          <a:xfrm>
            <a:off x="578672" y="4060034"/>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9779490"/>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62" y="4944165"/>
            <a:ext cx="9801726" cy="683264"/>
          </a:xfrm>
        </p:spPr>
        <p:txBody>
          <a:bodyPr/>
          <a:lstStyle>
            <a:lvl1pPr>
              <a:defRPr sz="1800">
                <a:solidFill>
                  <a:schemeClr val="bg1"/>
                </a:solidFill>
              </a:defRPr>
            </a:lvl1pPr>
            <a:lvl2pPr>
              <a:defRPr sz="1800">
                <a:solidFill>
                  <a:schemeClr val="bg1"/>
                </a:solidFill>
              </a:defRPr>
            </a:lvl2pPr>
            <a:lvl3pPr>
              <a:defRPr sz="1400"/>
            </a:lvl3pPr>
            <a:lvl4pPr>
              <a:defRPr sz="1400"/>
            </a:lvl4pPr>
            <a:lvl5pPr>
              <a:defRPr sz="1050"/>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47" y="262290"/>
            <a:ext cx="2311755" cy="580522"/>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60" y="3090314"/>
            <a:ext cx="9823498" cy="1828800"/>
          </a:xfrm>
          <a:noFill/>
        </p:spPr>
        <p:txBody>
          <a:bodyPr lIns="0" tIns="0" rIns="0" bIns="182880" anchor="b" anchorCtr="0"/>
          <a:lstStyle>
            <a:lvl1pPr>
              <a:defRPr sz="4800" strike="noStrike" spc="-50"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1229362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F687D89-3EE3-40E8-A3F4-D1CD94107FA7}"/>
              </a:ext>
            </a:extLst>
          </p:cNvPr>
          <p:cNvSpPr/>
          <p:nvPr userDrawn="1"/>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5449" y="1562100"/>
            <a:ext cx="5951026" cy="441166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849" y="2040568"/>
            <a:ext cx="1727200" cy="3047886"/>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638" y="2040568"/>
            <a:ext cx="1727200" cy="3047886"/>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853038345"/>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NEW - 3 short tables and comments ">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960258"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702960">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gridSpan="4">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4160" marR="0" marT="32081" marB="32081"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4">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554109"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297094" y="3786965"/>
            <a:ext cx="1186176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1" y="121584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554109" y="1214327"/>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297093" y="4066421"/>
            <a:ext cx="1186176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graphicFrame>
        <p:nvGraphicFramePr>
          <p:cNvPr id="21" name="Table 20"/>
          <p:cNvGraphicFramePr>
            <a:graphicFrameLocks noGrp="1"/>
          </p:cNvGraphicFramePr>
          <p:nvPr userDrawn="1">
            <p:extLst/>
          </p:nvPr>
        </p:nvGraphicFramePr>
        <p:xfrm>
          <a:off x="8188641" y="932603"/>
          <a:ext cx="3980129"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gridSpan="2">
                  <a:txBody>
                    <a:bodyPr/>
                    <a:lstStyle/>
                    <a:p>
                      <a:pPr algn="ctr"/>
                      <a:endParaRPr lang="en-US" sz="1300" b="0" i="1"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16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22" name="Text Placeholder 3"/>
          <p:cNvSpPr>
            <a:spLocks noGrp="1"/>
          </p:cNvSpPr>
          <p:nvPr>
            <p:ph type="body" sz="quarter" idx="23" hasCustomPrompt="1"/>
          </p:nvPr>
        </p:nvSpPr>
        <p:spPr>
          <a:xfrm>
            <a:off x="8539844" y="939201"/>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4" name="Text Placeholder 13"/>
          <p:cNvSpPr>
            <a:spLocks noGrp="1"/>
          </p:cNvSpPr>
          <p:nvPr>
            <p:ph type="body" sz="quarter" idx="24"/>
          </p:nvPr>
        </p:nvSpPr>
        <p:spPr>
          <a:xfrm>
            <a:off x="8539844" y="1220924"/>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513575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NEW - 4 tables - 1-2 tall">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960258" cy="5708075"/>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702960">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27350">
                <a:tc gridSpan="2">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5</a:t>
                      </a: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554109"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1" y="121584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554109" y="1214327"/>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graphicFrame>
        <p:nvGraphicFramePr>
          <p:cNvPr id="21" name="Table 20"/>
          <p:cNvGraphicFramePr>
            <a:graphicFrameLocks noGrp="1"/>
          </p:cNvGraphicFramePr>
          <p:nvPr userDrawn="1">
            <p:extLst/>
          </p:nvPr>
        </p:nvGraphicFramePr>
        <p:xfrm>
          <a:off x="8188642" y="928763"/>
          <a:ext cx="3980128"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59">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22" name="Text Placeholder 3"/>
          <p:cNvSpPr>
            <a:spLocks noGrp="1"/>
          </p:cNvSpPr>
          <p:nvPr>
            <p:ph type="body" sz="quarter" idx="23" hasCustomPrompt="1"/>
          </p:nvPr>
        </p:nvSpPr>
        <p:spPr>
          <a:xfrm>
            <a:off x="8539844" y="939201"/>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4" name="Text Placeholder 13"/>
          <p:cNvSpPr>
            <a:spLocks noGrp="1"/>
          </p:cNvSpPr>
          <p:nvPr>
            <p:ph type="body" sz="quarter" idx="24"/>
          </p:nvPr>
        </p:nvSpPr>
        <p:spPr>
          <a:xfrm>
            <a:off x="8539844" y="1220924"/>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30" name="Text Placeholder 3"/>
          <p:cNvSpPr>
            <a:spLocks noGrp="1"/>
          </p:cNvSpPr>
          <p:nvPr>
            <p:ph type="body" sz="quarter" idx="25" hasCustomPrompt="1"/>
          </p:nvPr>
        </p:nvSpPr>
        <p:spPr>
          <a:xfrm>
            <a:off x="8539844" y="3780666"/>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31" name="Text Placeholder 13"/>
          <p:cNvSpPr>
            <a:spLocks noGrp="1"/>
          </p:cNvSpPr>
          <p:nvPr>
            <p:ph type="body" sz="quarter" idx="26"/>
          </p:nvPr>
        </p:nvSpPr>
        <p:spPr>
          <a:xfrm>
            <a:off x="8539844" y="406239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864473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NEW - 4 tables no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graphicFrame>
        <p:nvGraphicFramePr>
          <p:cNvPr id="9" name="Table 3072"/>
          <p:cNvGraphicFramePr>
            <a:graphicFrameLocks noGrp="1"/>
          </p:cNvGraphicFramePr>
          <p:nvPr userDrawn="1">
            <p:extLst/>
          </p:nvPr>
        </p:nvGraphicFramePr>
        <p:xfrm>
          <a:off x="222083" y="932602"/>
          <a:ext cx="11992313" cy="5691424"/>
        </p:xfrm>
        <a:graphic>
          <a:graphicData uri="http://schemas.openxmlformats.org/drawingml/2006/table">
            <a:tbl>
              <a:tblPr firstRow="1" bandRow="1">
                <a:tableStyleId>{5C22544A-7EE6-4342-B048-85BDC9FD1C3A}</a:tableStyleId>
              </a:tblPr>
              <a:tblGrid>
                <a:gridCol w="223363">
                  <a:extLst>
                    <a:ext uri="{9D8B030D-6E8A-4147-A177-3AD203B41FA5}">
                      <a16:colId xmlns:a16="http://schemas.microsoft.com/office/drawing/2014/main" val="1253273380"/>
                    </a:ext>
                  </a:extLst>
                </a:gridCol>
                <a:gridCol w="5772793">
                  <a:extLst>
                    <a:ext uri="{9D8B030D-6E8A-4147-A177-3AD203B41FA5}">
                      <a16:colId xmlns:a16="http://schemas.microsoft.com/office/drawing/2014/main" val="3818542227"/>
                    </a:ext>
                  </a:extLst>
                </a:gridCol>
                <a:gridCol w="257556">
                  <a:extLst>
                    <a:ext uri="{9D8B030D-6E8A-4147-A177-3AD203B41FA5}">
                      <a16:colId xmlns:a16="http://schemas.microsoft.com/office/drawing/2014/main" val="3605905983"/>
                    </a:ext>
                  </a:extLst>
                </a:gridCol>
                <a:gridCol w="5738601">
                  <a:extLst>
                    <a:ext uri="{9D8B030D-6E8A-4147-A177-3AD203B41FA5}">
                      <a16:colId xmlns:a16="http://schemas.microsoft.com/office/drawing/2014/main" val="557887948"/>
                    </a:ext>
                  </a:extLst>
                </a:gridCol>
              </a:tblGrid>
              <a:tr h="271727">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r>
                        <a:rPr lang="en-US" sz="1300" b="0" spc="0" baseline="0">
                          <a:latin typeface="Segoe UI Semibold" panose="020B0702040204020203" pitchFamily="34" charset="0"/>
                          <a:cs typeface="Segoe UI Semibold" panose="020B0702040204020203" pitchFamily="34" charset="0"/>
                        </a:rPr>
                        <a:t>2</a:t>
                      </a: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41300"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r h="271727">
                <a:tc>
                  <a:txBody>
                    <a:bodyPr/>
                    <a:lstStyle/>
                    <a:p>
                      <a:pPr algn="ctr"/>
                      <a:r>
                        <a:rPr lang="en-US" sz="1300" b="0" kern="1200">
                          <a:solidFill>
                            <a:schemeClr val="bg1"/>
                          </a:solidFill>
                          <a:latin typeface="Segoe UI Semibold" panose="020B0702040204020203" pitchFamily="34" charset="0"/>
                          <a:ea typeface="+mn-ea"/>
                          <a:cs typeface="Segoe UI Semibold" panose="020B0702040204020203" pitchFamily="34" charset="0"/>
                        </a:rPr>
                        <a:t>3</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lang="en-US" sz="1300" b="0" kern="1200">
                          <a:solidFill>
                            <a:srgbClr val="FFFFFF"/>
                          </a:solidFill>
                          <a:latin typeface="Segoe UI Semibold" panose="020B0702040204020203" pitchFamily="34" charset="0"/>
                          <a:ea typeface="+mn-ea"/>
                          <a:cs typeface="Segoe UI Semibold" panose="020B0702040204020203" pitchFamily="34" charset="0"/>
                        </a:rPr>
                        <a:t>4</a:t>
                      </a: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985">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25425" marR="0" lvl="0" indent="-171450" algn="l" defTabSz="8118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1084023"/>
                  </a:ext>
                </a:extLst>
              </a:tr>
            </a:tbl>
          </a:graphicData>
        </a:graphic>
      </p:graphicFrame>
      <p:sp>
        <p:nvSpPr>
          <p:cNvPr id="10" name="Text Placeholder 13"/>
          <p:cNvSpPr>
            <a:spLocks noGrp="1"/>
          </p:cNvSpPr>
          <p:nvPr>
            <p:ph type="body" sz="quarter" idx="16"/>
          </p:nvPr>
        </p:nvSpPr>
        <p:spPr>
          <a:xfrm>
            <a:off x="578671" y="1215840"/>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1" name="Text Placeholder 13"/>
          <p:cNvSpPr>
            <a:spLocks noGrp="1"/>
          </p:cNvSpPr>
          <p:nvPr>
            <p:ph type="body" sz="quarter" idx="17"/>
          </p:nvPr>
        </p:nvSpPr>
        <p:spPr>
          <a:xfrm>
            <a:off x="6585253" y="1214327"/>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2" name="Text Placeholder 13"/>
          <p:cNvSpPr>
            <a:spLocks noGrp="1"/>
          </p:cNvSpPr>
          <p:nvPr>
            <p:ph type="body" sz="quarter" idx="18"/>
          </p:nvPr>
        </p:nvSpPr>
        <p:spPr>
          <a:xfrm>
            <a:off x="578671" y="4066421"/>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3" name="Text Placeholder 13"/>
          <p:cNvSpPr>
            <a:spLocks noGrp="1"/>
          </p:cNvSpPr>
          <p:nvPr>
            <p:ph type="body" sz="quarter" idx="19"/>
          </p:nvPr>
        </p:nvSpPr>
        <p:spPr>
          <a:xfrm>
            <a:off x="6585253" y="4066421"/>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4" name="Text Placeholder 3"/>
          <p:cNvSpPr>
            <a:spLocks noGrp="1"/>
          </p:cNvSpPr>
          <p:nvPr>
            <p:ph type="body" sz="quarter" idx="12" hasCustomPrompt="1"/>
          </p:nvPr>
        </p:nvSpPr>
        <p:spPr>
          <a:xfrm>
            <a:off x="578671" y="932603"/>
            <a:ext cx="55964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5" name="Text Placeholder 3"/>
          <p:cNvSpPr>
            <a:spLocks noGrp="1"/>
          </p:cNvSpPr>
          <p:nvPr>
            <p:ph type="body" sz="quarter" idx="13" hasCustomPrompt="1"/>
          </p:nvPr>
        </p:nvSpPr>
        <p:spPr>
          <a:xfrm>
            <a:off x="6552525" y="932603"/>
            <a:ext cx="55964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ext Placeholder 3"/>
          <p:cNvSpPr>
            <a:spLocks noGrp="1"/>
          </p:cNvSpPr>
          <p:nvPr>
            <p:ph type="body" sz="quarter" idx="14" hasCustomPrompt="1"/>
          </p:nvPr>
        </p:nvSpPr>
        <p:spPr>
          <a:xfrm>
            <a:off x="578671" y="3786965"/>
            <a:ext cx="55964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7" name="Text Placeholder 3"/>
          <p:cNvSpPr>
            <a:spLocks noGrp="1"/>
          </p:cNvSpPr>
          <p:nvPr>
            <p:ph type="body" sz="quarter" idx="15" hasCustomPrompt="1"/>
          </p:nvPr>
        </p:nvSpPr>
        <p:spPr>
          <a:xfrm>
            <a:off x="6585253" y="3786641"/>
            <a:ext cx="55964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0483277"/>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NEW - 1 tables, #1 wider">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graphicFrame>
        <p:nvGraphicFramePr>
          <p:cNvPr id="9" name="Table 3072"/>
          <p:cNvGraphicFramePr>
            <a:graphicFrameLocks noGrp="1"/>
          </p:cNvGraphicFramePr>
          <p:nvPr userDrawn="1">
            <p:extLst/>
          </p:nvPr>
        </p:nvGraphicFramePr>
        <p:xfrm>
          <a:off x="222083" y="932602"/>
          <a:ext cx="11992313" cy="5691424"/>
        </p:xfrm>
        <a:graphic>
          <a:graphicData uri="http://schemas.openxmlformats.org/drawingml/2006/table">
            <a:tbl>
              <a:tblPr firstRow="1" bandRow="1">
                <a:tableStyleId>{5C22544A-7EE6-4342-B048-85BDC9FD1C3A}</a:tableStyleId>
              </a:tblPr>
              <a:tblGrid>
                <a:gridCol w="223363">
                  <a:extLst>
                    <a:ext uri="{9D8B030D-6E8A-4147-A177-3AD203B41FA5}">
                      <a16:colId xmlns:a16="http://schemas.microsoft.com/office/drawing/2014/main" val="1253273380"/>
                    </a:ext>
                  </a:extLst>
                </a:gridCol>
                <a:gridCol w="5772793">
                  <a:extLst>
                    <a:ext uri="{9D8B030D-6E8A-4147-A177-3AD203B41FA5}">
                      <a16:colId xmlns:a16="http://schemas.microsoft.com/office/drawing/2014/main" val="3818542227"/>
                    </a:ext>
                  </a:extLst>
                </a:gridCol>
                <a:gridCol w="257556">
                  <a:extLst>
                    <a:ext uri="{9D8B030D-6E8A-4147-A177-3AD203B41FA5}">
                      <a16:colId xmlns:a16="http://schemas.microsoft.com/office/drawing/2014/main" val="3605905983"/>
                    </a:ext>
                  </a:extLst>
                </a:gridCol>
                <a:gridCol w="5738601">
                  <a:extLst>
                    <a:ext uri="{9D8B030D-6E8A-4147-A177-3AD203B41FA5}">
                      <a16:colId xmlns:a16="http://schemas.microsoft.com/office/drawing/2014/main" val="557887948"/>
                    </a:ext>
                  </a:extLst>
                </a:gridCol>
              </a:tblGrid>
              <a:tr h="271727">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59285" marR="0" marT="32072" marB="320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59285" marR="0" marT="32072" marB="320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4">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41300"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4143" marR="64143" marT="32072" marB="3207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r h="271727">
                <a:tc>
                  <a:txBody>
                    <a:bodyPr/>
                    <a:lstStyle/>
                    <a:p>
                      <a:pPr algn="ctr"/>
                      <a:r>
                        <a:rPr lang="en-US" sz="1300" b="0" kern="1200">
                          <a:solidFill>
                            <a:schemeClr val="bg1"/>
                          </a:solidFill>
                          <a:latin typeface="Segoe UI Semibold" panose="020B0702040204020203" pitchFamily="34" charset="0"/>
                          <a:ea typeface="+mn-ea"/>
                          <a:cs typeface="Segoe UI Semibold" panose="020B0702040204020203" pitchFamily="34" charset="0"/>
                        </a:rPr>
                        <a:t>2</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lang="en-US" sz="1300" b="0" kern="1200">
                          <a:solidFill>
                            <a:srgbClr val="FFFFFF"/>
                          </a:solidFill>
                          <a:latin typeface="Segoe UI Semibold" panose="020B0702040204020203" pitchFamily="34" charset="0"/>
                          <a:ea typeface="+mn-ea"/>
                          <a:cs typeface="Segoe UI Semibold" panose="020B0702040204020203" pitchFamily="34" charset="0"/>
                        </a:rPr>
                        <a:t>3</a:t>
                      </a: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985">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25425" marR="0" lvl="0" indent="-171450" algn="l" defTabSz="8118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1084023"/>
                  </a:ext>
                </a:extLst>
              </a:tr>
            </a:tbl>
          </a:graphicData>
        </a:graphic>
      </p:graphicFrame>
      <p:sp>
        <p:nvSpPr>
          <p:cNvPr id="10" name="Text Placeholder 13"/>
          <p:cNvSpPr>
            <a:spLocks noGrp="1"/>
          </p:cNvSpPr>
          <p:nvPr>
            <p:ph type="body" sz="quarter" idx="16"/>
          </p:nvPr>
        </p:nvSpPr>
        <p:spPr>
          <a:xfrm>
            <a:off x="578672" y="1215840"/>
            <a:ext cx="1165919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2" name="Text Placeholder 13"/>
          <p:cNvSpPr>
            <a:spLocks noGrp="1"/>
          </p:cNvSpPr>
          <p:nvPr>
            <p:ph type="body" sz="quarter" idx="18"/>
          </p:nvPr>
        </p:nvSpPr>
        <p:spPr>
          <a:xfrm>
            <a:off x="578671" y="4066421"/>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3" name="Text Placeholder 13"/>
          <p:cNvSpPr>
            <a:spLocks noGrp="1"/>
          </p:cNvSpPr>
          <p:nvPr>
            <p:ph type="body" sz="quarter" idx="19"/>
          </p:nvPr>
        </p:nvSpPr>
        <p:spPr>
          <a:xfrm>
            <a:off x="6585253" y="4066421"/>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4" name="Text Placeholder 3"/>
          <p:cNvSpPr>
            <a:spLocks noGrp="1"/>
          </p:cNvSpPr>
          <p:nvPr>
            <p:ph type="body" sz="quarter" idx="12" hasCustomPrompt="1"/>
          </p:nvPr>
        </p:nvSpPr>
        <p:spPr>
          <a:xfrm>
            <a:off x="578672" y="932603"/>
            <a:ext cx="11659195"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ext Placeholder 3"/>
          <p:cNvSpPr>
            <a:spLocks noGrp="1"/>
          </p:cNvSpPr>
          <p:nvPr>
            <p:ph type="body" sz="quarter" idx="14" hasCustomPrompt="1"/>
          </p:nvPr>
        </p:nvSpPr>
        <p:spPr>
          <a:xfrm>
            <a:off x="578671" y="3786965"/>
            <a:ext cx="55964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7" name="Text Placeholder 3"/>
          <p:cNvSpPr>
            <a:spLocks noGrp="1"/>
          </p:cNvSpPr>
          <p:nvPr>
            <p:ph type="body" sz="quarter" idx="15" hasCustomPrompt="1"/>
          </p:nvPr>
        </p:nvSpPr>
        <p:spPr>
          <a:xfrm>
            <a:off x="6585253" y="3786641"/>
            <a:ext cx="55964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335217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NEW - 3 tables, 3 wide">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graphicFrame>
        <p:nvGraphicFramePr>
          <p:cNvPr id="9" name="Table 3072"/>
          <p:cNvGraphicFramePr>
            <a:graphicFrameLocks noGrp="1"/>
          </p:cNvGraphicFramePr>
          <p:nvPr userDrawn="1">
            <p:extLst/>
          </p:nvPr>
        </p:nvGraphicFramePr>
        <p:xfrm>
          <a:off x="222083" y="932602"/>
          <a:ext cx="11992313" cy="5691424"/>
        </p:xfrm>
        <a:graphic>
          <a:graphicData uri="http://schemas.openxmlformats.org/drawingml/2006/table">
            <a:tbl>
              <a:tblPr firstRow="1" bandRow="1">
                <a:tableStyleId>{5C22544A-7EE6-4342-B048-85BDC9FD1C3A}</a:tableStyleId>
              </a:tblPr>
              <a:tblGrid>
                <a:gridCol w="223363">
                  <a:extLst>
                    <a:ext uri="{9D8B030D-6E8A-4147-A177-3AD203B41FA5}">
                      <a16:colId xmlns:a16="http://schemas.microsoft.com/office/drawing/2014/main" val="1253273380"/>
                    </a:ext>
                  </a:extLst>
                </a:gridCol>
                <a:gridCol w="5772793">
                  <a:extLst>
                    <a:ext uri="{9D8B030D-6E8A-4147-A177-3AD203B41FA5}">
                      <a16:colId xmlns:a16="http://schemas.microsoft.com/office/drawing/2014/main" val="3818542227"/>
                    </a:ext>
                  </a:extLst>
                </a:gridCol>
                <a:gridCol w="257556">
                  <a:extLst>
                    <a:ext uri="{9D8B030D-6E8A-4147-A177-3AD203B41FA5}">
                      <a16:colId xmlns:a16="http://schemas.microsoft.com/office/drawing/2014/main" val="3605905983"/>
                    </a:ext>
                  </a:extLst>
                </a:gridCol>
                <a:gridCol w="5738601">
                  <a:extLst>
                    <a:ext uri="{9D8B030D-6E8A-4147-A177-3AD203B41FA5}">
                      <a16:colId xmlns:a16="http://schemas.microsoft.com/office/drawing/2014/main" val="557887948"/>
                    </a:ext>
                  </a:extLst>
                </a:gridCol>
              </a:tblGrid>
              <a:tr h="271727">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r>
                        <a:rPr lang="en-US" sz="1300" b="0" spc="0" baseline="0">
                          <a:latin typeface="Segoe UI Semibold" panose="020B0702040204020203" pitchFamily="34" charset="0"/>
                          <a:cs typeface="Segoe UI Semibold" panose="020B0702040204020203" pitchFamily="34" charset="0"/>
                        </a:rPr>
                        <a:t>2</a:t>
                      </a: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41300"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r h="271727">
                <a:tc>
                  <a:txBody>
                    <a:bodyPr/>
                    <a:lstStyle/>
                    <a:p>
                      <a:pPr algn="ctr"/>
                      <a:r>
                        <a:rPr lang="en-US" sz="1300" b="0" kern="1200">
                          <a:solidFill>
                            <a:schemeClr val="bg1"/>
                          </a:solidFill>
                          <a:latin typeface="Segoe UI Semibold" panose="020B0702040204020203" pitchFamily="34" charset="0"/>
                          <a:ea typeface="+mn-ea"/>
                          <a:cs typeface="Segoe UI Semibold" panose="020B0702040204020203" pitchFamily="34" charset="0"/>
                        </a:rPr>
                        <a:t>3</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4143" marR="0" marT="32072" marB="320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4143" marR="0" marT="32072" marB="320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985">
                <a:tc gridSpan="4">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25425" marR="0" lvl="0" indent="-171450" algn="l" defTabSz="8118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4143" marR="64143" marT="32072" marB="3207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1084023"/>
                  </a:ext>
                </a:extLst>
              </a:tr>
            </a:tbl>
          </a:graphicData>
        </a:graphic>
      </p:graphicFrame>
      <p:sp>
        <p:nvSpPr>
          <p:cNvPr id="10" name="Text Placeholder 13"/>
          <p:cNvSpPr>
            <a:spLocks noGrp="1"/>
          </p:cNvSpPr>
          <p:nvPr>
            <p:ph type="body" sz="quarter" idx="16"/>
          </p:nvPr>
        </p:nvSpPr>
        <p:spPr>
          <a:xfrm>
            <a:off x="578671" y="1215840"/>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1" name="Text Placeholder 13"/>
          <p:cNvSpPr>
            <a:spLocks noGrp="1"/>
          </p:cNvSpPr>
          <p:nvPr>
            <p:ph type="body" sz="quarter" idx="17"/>
          </p:nvPr>
        </p:nvSpPr>
        <p:spPr>
          <a:xfrm>
            <a:off x="6585253" y="1214327"/>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2" name="Text Placeholder 13"/>
          <p:cNvSpPr>
            <a:spLocks noGrp="1"/>
          </p:cNvSpPr>
          <p:nvPr>
            <p:ph type="body" sz="quarter" idx="18"/>
          </p:nvPr>
        </p:nvSpPr>
        <p:spPr>
          <a:xfrm>
            <a:off x="578671" y="4066421"/>
            <a:ext cx="11565922"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4" name="Text Placeholder 3"/>
          <p:cNvSpPr>
            <a:spLocks noGrp="1"/>
          </p:cNvSpPr>
          <p:nvPr>
            <p:ph type="body" sz="quarter" idx="12" hasCustomPrompt="1"/>
          </p:nvPr>
        </p:nvSpPr>
        <p:spPr>
          <a:xfrm>
            <a:off x="578671" y="932603"/>
            <a:ext cx="55964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5" name="Text Placeholder 3"/>
          <p:cNvSpPr>
            <a:spLocks noGrp="1"/>
          </p:cNvSpPr>
          <p:nvPr>
            <p:ph type="body" sz="quarter" idx="13" hasCustomPrompt="1"/>
          </p:nvPr>
        </p:nvSpPr>
        <p:spPr>
          <a:xfrm>
            <a:off x="6552525" y="932603"/>
            <a:ext cx="55964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ext Placeholder 3"/>
          <p:cNvSpPr>
            <a:spLocks noGrp="1"/>
          </p:cNvSpPr>
          <p:nvPr>
            <p:ph type="body" sz="quarter" idx="14" hasCustomPrompt="1"/>
          </p:nvPr>
        </p:nvSpPr>
        <p:spPr>
          <a:xfrm>
            <a:off x="578671" y="3786965"/>
            <a:ext cx="1156592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225204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NEW - 4 tall tables - no number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3" y="932602"/>
          <a:ext cx="11936796" cy="5692095"/>
        </p:xfrm>
        <a:graphic>
          <a:graphicData uri="http://schemas.openxmlformats.org/drawingml/2006/table">
            <a:tbl>
              <a:tblPr firstRow="1" bandRow="1">
                <a:tableStyleId>{5C22544A-7EE6-4342-B048-85BDC9FD1C3A}</a:tableStyleId>
              </a:tblPr>
              <a:tblGrid>
                <a:gridCol w="2984199">
                  <a:extLst>
                    <a:ext uri="{9D8B030D-6E8A-4147-A177-3AD203B41FA5}">
                      <a16:colId xmlns:a16="http://schemas.microsoft.com/office/drawing/2014/main" val="1253273380"/>
                    </a:ext>
                  </a:extLst>
                </a:gridCol>
                <a:gridCol w="2984199">
                  <a:extLst>
                    <a:ext uri="{9D8B030D-6E8A-4147-A177-3AD203B41FA5}">
                      <a16:colId xmlns:a16="http://schemas.microsoft.com/office/drawing/2014/main" val="3986912018"/>
                    </a:ext>
                  </a:extLst>
                </a:gridCol>
                <a:gridCol w="2984199">
                  <a:extLst>
                    <a:ext uri="{9D8B030D-6E8A-4147-A177-3AD203B41FA5}">
                      <a16:colId xmlns:a16="http://schemas.microsoft.com/office/drawing/2014/main" val="677746224"/>
                    </a:ext>
                  </a:extLst>
                </a:gridCol>
                <a:gridCol w="2984199">
                  <a:extLst>
                    <a:ext uri="{9D8B030D-6E8A-4147-A177-3AD203B41FA5}">
                      <a16:colId xmlns:a16="http://schemas.microsoft.com/office/drawing/2014/main" val="2569430185"/>
                    </a:ext>
                  </a:extLst>
                </a:gridCol>
              </a:tblGrid>
              <a:tr h="279781">
                <a:tc>
                  <a:txBody>
                    <a:bodyPr/>
                    <a:lstStyle/>
                    <a:p>
                      <a:pPr algn="ctr"/>
                      <a:endParaRPr lang="en-US" sz="1300" b="0">
                        <a:latin typeface="Segoe UI Semibold" panose="020B0702040204020203" pitchFamily="34" charset="0"/>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12314">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458932" y="932603"/>
            <a:ext cx="275844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458932" y="1215840"/>
            <a:ext cx="2758448"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6" name="Text Placeholder 3"/>
          <p:cNvSpPr>
            <a:spLocks noGrp="1"/>
          </p:cNvSpPr>
          <p:nvPr>
            <p:ph type="body" sz="quarter" idx="23" hasCustomPrompt="1"/>
          </p:nvPr>
        </p:nvSpPr>
        <p:spPr>
          <a:xfrm>
            <a:off x="3443132" y="932603"/>
            <a:ext cx="275844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7" name="Text Placeholder 13"/>
          <p:cNvSpPr>
            <a:spLocks noGrp="1"/>
          </p:cNvSpPr>
          <p:nvPr>
            <p:ph type="body" sz="quarter" idx="24"/>
          </p:nvPr>
        </p:nvSpPr>
        <p:spPr>
          <a:xfrm>
            <a:off x="3443132" y="1215840"/>
            <a:ext cx="2758448"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1" name="Text Placeholder 3"/>
          <p:cNvSpPr>
            <a:spLocks noGrp="1"/>
          </p:cNvSpPr>
          <p:nvPr>
            <p:ph type="body" sz="quarter" idx="25" hasCustomPrompt="1"/>
          </p:nvPr>
        </p:nvSpPr>
        <p:spPr>
          <a:xfrm>
            <a:off x="6441057" y="932603"/>
            <a:ext cx="275844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2" name="Text Placeholder 13"/>
          <p:cNvSpPr>
            <a:spLocks noGrp="1"/>
          </p:cNvSpPr>
          <p:nvPr>
            <p:ph type="body" sz="quarter" idx="26"/>
          </p:nvPr>
        </p:nvSpPr>
        <p:spPr>
          <a:xfrm>
            <a:off x="6441057" y="1215840"/>
            <a:ext cx="2758448"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4" name="Text Placeholder 3"/>
          <p:cNvSpPr>
            <a:spLocks noGrp="1"/>
          </p:cNvSpPr>
          <p:nvPr>
            <p:ph type="body" sz="quarter" idx="27" hasCustomPrompt="1"/>
          </p:nvPr>
        </p:nvSpPr>
        <p:spPr>
          <a:xfrm>
            <a:off x="9411531" y="932603"/>
            <a:ext cx="275844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5" name="Text Placeholder 13"/>
          <p:cNvSpPr>
            <a:spLocks noGrp="1"/>
          </p:cNvSpPr>
          <p:nvPr>
            <p:ph type="body" sz="quarter" idx="28"/>
          </p:nvPr>
        </p:nvSpPr>
        <p:spPr>
          <a:xfrm>
            <a:off x="9411532" y="1215840"/>
            <a:ext cx="2758448"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021679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NEW - 6 tables ">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‹Nº›</a:t>
            </a:fld>
            <a:endParaRPr lang="en-US"/>
          </a:p>
        </p:txBody>
      </p:sp>
      <p:graphicFrame>
        <p:nvGraphicFramePr>
          <p:cNvPr id="9" name="Table 8"/>
          <p:cNvGraphicFramePr>
            <a:graphicFrameLocks noGrp="1"/>
          </p:cNvGraphicFramePr>
          <p:nvPr userDrawn="1">
            <p:extLst/>
          </p:nvPr>
        </p:nvGraphicFramePr>
        <p:xfrm>
          <a:off x="233184" y="932603"/>
          <a:ext cx="7960258"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702960">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5</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554109"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6190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4573955" y="3786641"/>
            <a:ext cx="36190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1" y="121584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554109" y="1214327"/>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1" y="4066421"/>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4573955" y="4066421"/>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graphicFrame>
        <p:nvGraphicFramePr>
          <p:cNvPr id="21" name="Table 20"/>
          <p:cNvGraphicFramePr>
            <a:graphicFrameLocks noGrp="1"/>
          </p:cNvGraphicFramePr>
          <p:nvPr userDrawn="1">
            <p:extLst/>
          </p:nvPr>
        </p:nvGraphicFramePr>
        <p:xfrm>
          <a:off x="8188641" y="928763"/>
          <a:ext cx="3980129"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6</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22" name="Text Placeholder 3"/>
          <p:cNvSpPr>
            <a:spLocks noGrp="1"/>
          </p:cNvSpPr>
          <p:nvPr>
            <p:ph type="body" sz="quarter" idx="23" hasCustomPrompt="1"/>
          </p:nvPr>
        </p:nvSpPr>
        <p:spPr>
          <a:xfrm>
            <a:off x="8539844" y="939201"/>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4" name="Text Placeholder 13"/>
          <p:cNvSpPr>
            <a:spLocks noGrp="1"/>
          </p:cNvSpPr>
          <p:nvPr>
            <p:ph type="body" sz="quarter" idx="24"/>
          </p:nvPr>
        </p:nvSpPr>
        <p:spPr>
          <a:xfrm>
            <a:off x="8539844" y="1220924"/>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6" name="Text Placeholder 3"/>
          <p:cNvSpPr>
            <a:spLocks noGrp="1"/>
          </p:cNvSpPr>
          <p:nvPr>
            <p:ph type="body" sz="quarter" idx="25" hasCustomPrompt="1"/>
          </p:nvPr>
        </p:nvSpPr>
        <p:spPr>
          <a:xfrm>
            <a:off x="8541810" y="3780666"/>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7" name="Text Placeholder 13"/>
          <p:cNvSpPr>
            <a:spLocks noGrp="1"/>
          </p:cNvSpPr>
          <p:nvPr>
            <p:ph type="body" sz="quarter" idx="26"/>
          </p:nvPr>
        </p:nvSpPr>
        <p:spPr>
          <a:xfrm>
            <a:off x="8541810" y="406239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723249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_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2"/>
            <a:ext cx="11887200" cy="1891480"/>
          </a:xfrm>
        </p:spPr>
        <p:txBody>
          <a:bodyPr>
            <a:spAutoFit/>
          </a:bodyPr>
          <a:lstStyle>
            <a:lvl1pPr>
              <a:defRPr sz="3598">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1210858"/>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chemeClr val="tx1"/>
                    </a:gs>
                    <a:gs pos="53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1" y="3955786"/>
            <a:ext cx="9143937" cy="1828007"/>
          </a:xfrm>
          <a:noFill/>
        </p:spPr>
        <p:txBody>
          <a:bodyPr lIns="182880" tIns="146304" rIns="182880" bIns="146304">
            <a:noAutofit/>
          </a:bodyPr>
          <a:lstStyle>
            <a:lvl1pPr marL="0" indent="0">
              <a:spcBef>
                <a:spcPts val="0"/>
              </a:spcBef>
              <a:buNone/>
              <a:defRPr sz="3600" spc="0" baseline="0">
                <a:gradFill>
                  <a:gsLst>
                    <a:gs pos="5833">
                      <a:schemeClr val="tx1"/>
                    </a:gs>
                    <a:gs pos="53000">
                      <a:schemeClr val="tx1"/>
                    </a:gs>
                  </a:gsLst>
                  <a:lin ang="5400000" scaled="0"/>
                </a:gradFill>
                <a:latin typeface="+mj-lt"/>
              </a:defRPr>
            </a:lvl1pPr>
          </a:lstStyle>
          <a:p>
            <a:pPr lvl="0"/>
            <a:r>
              <a:rPr lang="en-US"/>
              <a:t>Speaker Name</a:t>
            </a:r>
          </a:p>
        </p:txBody>
      </p:sp>
      <p:sp>
        <p:nvSpPr>
          <p:cNvPr id="2" name="Footer Placeholder 1"/>
          <p:cNvSpPr>
            <a:spLocks noGrp="1"/>
          </p:cNvSpPr>
          <p:nvPr>
            <p:ph type="ftr" sz="quarter" idx="13"/>
          </p:nvPr>
        </p:nvSpPr>
        <p:spPr/>
        <p:txBody>
          <a:bodyPr/>
          <a:lstStyle/>
          <a:p>
            <a:r>
              <a:rPr lang="en-US"/>
              <a:t>Microsoft Confidential</a:t>
            </a:r>
          </a:p>
        </p:txBody>
      </p:sp>
      <p:sp>
        <p:nvSpPr>
          <p:cNvPr id="3" name="Slide Number Placeholder 2"/>
          <p:cNvSpPr>
            <a:spLocks noGrp="1"/>
          </p:cNvSpPr>
          <p:nvPr>
            <p:ph type="sldNum" sz="quarter" idx="14"/>
          </p:nvPr>
        </p:nvSpPr>
        <p:spPr/>
        <p:txBody>
          <a:bodyPr/>
          <a:lstStyle/>
          <a:p>
            <a:fld id="{27258FFF-F925-446B-8502-81C933981705}" type="slidenum">
              <a:rPr lang="en-US" smtClean="0"/>
              <a:pPr/>
              <a:t>‹Nº›</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64354" y="479775"/>
            <a:ext cx="1639084" cy="359162"/>
          </a:xfrm>
          <a:prstGeom prst="rect">
            <a:avLst/>
          </a:prstGeom>
        </p:spPr>
      </p:pic>
    </p:spTree>
    <p:extLst>
      <p:ext uri="{BB962C8B-B14F-4D97-AF65-F5344CB8AC3E}">
        <p14:creationId xmlns:p14="http://schemas.microsoft.com/office/powerpoint/2010/main" val="1288330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3">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1"/>
            <a:ext cx="12436475" cy="6994525"/>
          </a:xfrm>
        </p:spPr>
        <p:txBody>
          <a:bodyPr/>
          <a:lstStyle>
            <a:lvl1pPr marL="0" indent="0">
              <a:buNone/>
              <a:defRPr/>
            </a:lvl1pPr>
          </a:lstStyle>
          <a:p>
            <a:r>
              <a:rPr lang="en-US"/>
              <a:t>Click icon to add picture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62937" y="832966"/>
            <a:ext cx="11910600" cy="5876623"/>
          </a:xfrm>
          <a:prstGeom prst="rect">
            <a:avLst/>
          </a:prstGeom>
          <a:noFill/>
          <a:ln>
            <a:noFill/>
          </a:ln>
        </p:spPr>
      </p:pic>
      <p:sp>
        <p:nvSpPr>
          <p:cNvPr id="5" name="Text Placeholder 4"/>
          <p:cNvSpPr>
            <a:spLocks noGrp="1"/>
          </p:cNvSpPr>
          <p:nvPr>
            <p:ph type="body" sz="quarter" idx="12" hasCustomPrompt="1"/>
          </p:nvPr>
        </p:nvSpPr>
        <p:spPr>
          <a:xfrm>
            <a:off x="276540" y="3954457"/>
            <a:ext cx="5197379" cy="1018969"/>
          </a:xfrm>
          <a:noFill/>
        </p:spPr>
        <p:txBody>
          <a:bodyPr lIns="182880" tIns="146304" rIns="182880" bIns="146304">
            <a:noAutofit/>
          </a:bodyPr>
          <a:lstStyle>
            <a:lvl1pPr marL="0" indent="0">
              <a:spcBef>
                <a:spcPts val="0"/>
              </a:spcBef>
              <a:buNone/>
              <a:defRPr sz="3600" spc="0" baseline="0">
                <a:gradFill>
                  <a:gsLst>
                    <a:gs pos="7965">
                      <a:schemeClr val="tx1"/>
                    </a:gs>
                    <a:gs pos="8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6000" spc="-100" baseline="0">
                <a:gradFill>
                  <a:gsLst>
                    <a:gs pos="7965">
                      <a:schemeClr val="tx1"/>
                    </a:gs>
                    <a:gs pos="8000">
                      <a:schemeClr val="tx1"/>
                    </a:gs>
                  </a:gsLst>
                  <a:lin ang="5400000" scaled="0"/>
                </a:gradFill>
              </a:defRPr>
            </a:lvl1pPr>
          </a:lstStyle>
          <a:p>
            <a:r>
              <a:rPr lang="en-US"/>
              <a:t>Presentation title</a:t>
            </a:r>
          </a:p>
        </p:txBody>
      </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2257797" y="328910"/>
            <a:ext cx="9915740" cy="6380679"/>
          </a:xfrm>
          <a:prstGeom prst="rect">
            <a:avLst/>
          </a:prstGeom>
          <a:noFill/>
          <a:ln>
            <a:noFill/>
          </a:ln>
        </p:spPr>
      </p:pic>
    </p:spTree>
    <p:extLst>
      <p:ext uri="{BB962C8B-B14F-4D97-AF65-F5344CB8AC3E}">
        <p14:creationId xmlns:p14="http://schemas.microsoft.com/office/powerpoint/2010/main" val="23048978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1953" y="496641"/>
            <a:ext cx="11087895" cy="6497884"/>
          </a:xfrm>
          <a:prstGeom prst="rect">
            <a:avLst/>
          </a:prstGeom>
        </p:spPr>
      </p:pic>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975" y="1633858"/>
            <a:ext cx="7832726" cy="440531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CB8FEFBE-0A0F-4AD9-8280-9D623AE37798}"/>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40943647"/>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Slide 2">
    <p:bg bwMode="gray">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1"/>
            <a:ext cx="12436475" cy="6994525"/>
          </a:xfrm>
        </p:spPr>
        <p:txBody>
          <a:bodyPr/>
          <a:lstStyle>
            <a:lvl1pPr marL="0" indent="0">
              <a:buNone/>
              <a:defRPr/>
            </a:lvl1pPr>
          </a:lstStyle>
          <a:p>
            <a:r>
              <a:rPr lang="en-US"/>
              <a:t>Click icon to add picture</a:t>
            </a:r>
          </a:p>
        </p:txBody>
      </p:sp>
      <p:sp>
        <p:nvSpPr>
          <p:cNvPr id="2" name="Footer Placeholder 1"/>
          <p:cNvSpPr>
            <a:spLocks noGrp="1"/>
          </p:cNvSpPr>
          <p:nvPr>
            <p:ph type="ftr" sz="quarter" idx="13"/>
          </p:nvPr>
        </p:nvSpPr>
        <p:spPr/>
        <p:txBody>
          <a:bodyPr/>
          <a:lstStyle/>
          <a:p>
            <a:r>
              <a:rPr lang="en-US"/>
              <a:t>Microsoft Confidential</a:t>
            </a:r>
          </a:p>
        </p:txBody>
      </p:sp>
      <p:sp>
        <p:nvSpPr>
          <p:cNvPr id="3" name="Slide Number Placeholder 2"/>
          <p:cNvSpPr>
            <a:spLocks noGrp="1"/>
          </p:cNvSpPr>
          <p:nvPr>
            <p:ph type="sldNum" sz="quarter" idx="14"/>
          </p:nvPr>
        </p:nvSpPr>
        <p:spPr/>
        <p:txBody>
          <a:bodyPr/>
          <a:lstStyle/>
          <a:p>
            <a:fld id="{27258FFF-F925-446B-8502-81C933981705}" type="slidenum">
              <a:rPr lang="en-US" smtClean="0"/>
              <a:pPr/>
              <a:t>‹Nº›</a:t>
            </a:fld>
            <a:endParaRPr lang="en-US"/>
          </a:p>
        </p:txBody>
      </p:sp>
      <p:sp>
        <p:nvSpPr>
          <p:cNvPr id="7" name="Text Placeholder 4"/>
          <p:cNvSpPr>
            <a:spLocks noGrp="1"/>
          </p:cNvSpPr>
          <p:nvPr>
            <p:ph type="body" sz="quarter" idx="12" hasCustomPrompt="1"/>
          </p:nvPr>
        </p:nvSpPr>
        <p:spPr>
          <a:xfrm>
            <a:off x="276540" y="3954457"/>
            <a:ext cx="5197379" cy="1018969"/>
          </a:xfrm>
          <a:noFill/>
        </p:spPr>
        <p:txBody>
          <a:bodyPr lIns="182880" tIns="146304" rIns="182880" bIns="146304">
            <a:noAutofit/>
          </a:bodyPr>
          <a:lstStyle>
            <a:lvl1pPr marL="0" indent="0">
              <a:spcBef>
                <a:spcPts val="0"/>
              </a:spcBef>
              <a:buNone/>
              <a:defRPr sz="3600" spc="0" baseline="0">
                <a:gradFill>
                  <a:gsLst>
                    <a:gs pos="7965">
                      <a:schemeClr val="tx1"/>
                    </a:gs>
                    <a:gs pos="8000">
                      <a:schemeClr val="tx1"/>
                    </a:gs>
                  </a:gsLst>
                  <a:lin ang="5400000" scaled="0"/>
                </a:gradFill>
                <a:latin typeface="+mj-lt"/>
              </a:defRPr>
            </a:lvl1pPr>
          </a:lstStyle>
          <a:p>
            <a:pPr lvl="0"/>
            <a:r>
              <a:rPr lang="en-US"/>
              <a:t>Speaker Name</a:t>
            </a:r>
          </a:p>
        </p:txBody>
      </p:sp>
      <p:sp>
        <p:nvSpPr>
          <p:cNvPr id="8"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6000" spc="-100" baseline="0">
                <a:gradFill>
                  <a:gsLst>
                    <a:gs pos="7965">
                      <a:schemeClr val="tx1"/>
                    </a:gs>
                    <a:gs pos="8000">
                      <a:schemeClr val="tx1"/>
                    </a:gs>
                  </a:gsLst>
                  <a:lin ang="5400000" scaled="0"/>
                </a:gradFill>
              </a:defRPr>
            </a:lvl1pPr>
          </a:lstStyle>
          <a:p>
            <a:r>
              <a:rPr lang="en-US"/>
              <a:t>Presentation title</a:t>
            </a:r>
          </a:p>
        </p:txBody>
      </p:sp>
    </p:spTree>
    <p:extLst>
      <p:ext uri="{BB962C8B-B14F-4D97-AF65-F5344CB8AC3E}">
        <p14:creationId xmlns:p14="http://schemas.microsoft.com/office/powerpoint/2010/main" val="24982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4">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1"/>
            <a:ext cx="12436475" cy="6994525"/>
          </a:xfrm>
        </p:spPr>
        <p:txBody>
          <a:bodyPr/>
          <a:lstStyle>
            <a:lvl1pPr marL="0" indent="0">
              <a:buNone/>
              <a:defRPr/>
            </a:lvl1pPr>
          </a:lstStyle>
          <a:p>
            <a:r>
              <a:rPr lang="en-US"/>
              <a:t>Click icon to add picture</a:t>
            </a:r>
          </a:p>
        </p:txBody>
      </p:sp>
      <p:sp>
        <p:nvSpPr>
          <p:cNvPr id="5" name="Text Placeholder 4"/>
          <p:cNvSpPr>
            <a:spLocks noGrp="1"/>
          </p:cNvSpPr>
          <p:nvPr>
            <p:ph type="body" sz="quarter" idx="12" hasCustomPrompt="1"/>
          </p:nvPr>
        </p:nvSpPr>
        <p:spPr>
          <a:xfrm>
            <a:off x="276541" y="2125663"/>
            <a:ext cx="5484498" cy="1828806"/>
          </a:xfrm>
          <a:noFill/>
        </p:spPr>
        <p:txBody>
          <a:bodyPr lIns="182880" tIns="146304" rIns="182880" bIns="146304">
            <a:noAutofit/>
          </a:bodyPr>
          <a:lstStyle>
            <a:lvl1pPr marL="0" indent="0">
              <a:spcBef>
                <a:spcPts val="0"/>
              </a:spcBef>
              <a:buNone/>
              <a:defRPr sz="3600" spc="0" baseline="0">
                <a:gradFill>
                  <a:gsLst>
                    <a:gs pos="46903">
                      <a:srgbClr val="FFFFFF"/>
                    </a:gs>
                    <a:gs pos="83000">
                      <a:srgbClr val="FFFFFF"/>
                    </a:gs>
                  </a:gsLst>
                  <a:lin ang="5400000" scaled="1"/>
                </a:gradFill>
                <a:latin typeface="+mj-lt"/>
              </a:defRPr>
            </a:lvl1pPr>
          </a:lstStyle>
          <a:p>
            <a:pPr lvl="0"/>
            <a:r>
              <a:rPr lang="en-US"/>
              <a:t>Speaker Name</a:t>
            </a:r>
          </a:p>
        </p:txBody>
      </p:sp>
      <p:sp>
        <p:nvSpPr>
          <p:cNvPr id="9" name="Title 1"/>
          <p:cNvSpPr>
            <a:spLocks noGrp="1"/>
          </p:cNvSpPr>
          <p:nvPr>
            <p:ph type="title" hasCustomPrompt="1"/>
          </p:nvPr>
        </p:nvSpPr>
        <p:spPr>
          <a:xfrm>
            <a:off x="274703" y="296863"/>
            <a:ext cx="5486335" cy="1828800"/>
          </a:xfrm>
          <a:noFill/>
        </p:spPr>
        <p:txBody>
          <a:bodyPr lIns="146304" tIns="91440" rIns="146304" bIns="91440" anchor="t" anchorCtr="0"/>
          <a:lstStyle>
            <a:lvl1pPr>
              <a:defRPr sz="6000" spc="-100" baseline="0">
                <a:gradFill>
                  <a:gsLst>
                    <a:gs pos="46903">
                      <a:srgbClr val="FFFFFF"/>
                    </a:gs>
                    <a:gs pos="83000">
                      <a:srgbClr val="FFFFFF"/>
                    </a:gs>
                  </a:gsLst>
                  <a:lin ang="5400000" scaled="1"/>
                </a:gradFill>
              </a:defRPr>
            </a:lvl1pPr>
          </a:lstStyle>
          <a:p>
            <a:r>
              <a:rPr lang="en-US"/>
              <a:t>Presentation title</a:t>
            </a:r>
          </a:p>
        </p:txBody>
      </p:sp>
    </p:spTree>
    <p:extLst>
      <p:ext uri="{BB962C8B-B14F-4D97-AF65-F5344CB8AC3E}">
        <p14:creationId xmlns:p14="http://schemas.microsoft.com/office/powerpoint/2010/main" val="17925264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ull Quote 1">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436475" cy="6994525"/>
          </a:xfrm>
        </p:spPr>
        <p:txBody>
          <a:bodyPr/>
          <a:lstStyle>
            <a:lvl1pPr marL="0" indent="0">
              <a:buNone/>
              <a:defRPr/>
            </a:lvl1pPr>
          </a:lstStyle>
          <a:p>
            <a:r>
              <a:rPr lang="en-US"/>
              <a:t>Click icon to add picture</a:t>
            </a:r>
          </a:p>
        </p:txBody>
      </p:sp>
      <p:sp>
        <p:nvSpPr>
          <p:cNvPr id="9" name="Title 1"/>
          <p:cNvSpPr>
            <a:spLocks noGrp="1"/>
          </p:cNvSpPr>
          <p:nvPr>
            <p:ph type="title" hasCustomPrompt="1"/>
          </p:nvPr>
        </p:nvSpPr>
        <p:spPr>
          <a:xfrm>
            <a:off x="274703" y="2125663"/>
            <a:ext cx="5486335" cy="3657600"/>
          </a:xfrm>
          <a:noFill/>
        </p:spPr>
        <p:txBody>
          <a:bodyPr lIns="146304" tIns="91440" rIns="146304" bIns="91440" anchor="t" anchorCtr="0"/>
          <a:lstStyle>
            <a:lvl1pPr>
              <a:defRPr sz="6000" spc="-100" baseline="0">
                <a:gradFill>
                  <a:gsLst>
                    <a:gs pos="46903">
                      <a:schemeClr val="tx1"/>
                    </a:gs>
                    <a:gs pos="83000">
                      <a:schemeClr val="tx1"/>
                    </a:gs>
                  </a:gsLst>
                  <a:lin ang="5400000" scaled="1"/>
                </a:gradFill>
              </a:defRPr>
            </a:lvl1pPr>
          </a:lstStyle>
          <a:p>
            <a:r>
              <a:rPr lang="en-US"/>
              <a:t>Pull quote</a:t>
            </a:r>
          </a:p>
        </p:txBody>
      </p:sp>
    </p:spTree>
    <p:extLst>
      <p:ext uri="{BB962C8B-B14F-4D97-AF65-F5344CB8AC3E}">
        <p14:creationId xmlns:p14="http://schemas.microsoft.com/office/powerpoint/2010/main" val="12634696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Pull Quote 2">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0" y="-1"/>
            <a:ext cx="12436475" cy="6994525"/>
          </a:xfrm>
        </p:spPr>
        <p:txBody>
          <a:bodyPr/>
          <a:lstStyle>
            <a:lvl1pPr marL="0" indent="0">
              <a:buNone/>
              <a:defRPr/>
            </a:lvl1pPr>
          </a:lstStyle>
          <a:p>
            <a:r>
              <a:rPr lang="en-US"/>
              <a:t>Click icon to add picture</a:t>
            </a:r>
          </a:p>
        </p:txBody>
      </p:sp>
      <p:sp>
        <p:nvSpPr>
          <p:cNvPr id="13" name="Text Placeholder 5"/>
          <p:cNvSpPr>
            <a:spLocks noGrp="1"/>
          </p:cNvSpPr>
          <p:nvPr>
            <p:ph type="body" sz="quarter" idx="15" hasCustomPrompt="1"/>
          </p:nvPr>
        </p:nvSpPr>
        <p:spPr>
          <a:xfrm>
            <a:off x="6033080" y="723012"/>
            <a:ext cx="640080" cy="640080"/>
          </a:xfrm>
          <a:solidFill>
            <a:srgbClr val="68217A"/>
          </a:solidFill>
        </p:spPr>
        <p:txBody>
          <a:bodyPr anchor="ctr">
            <a:noAutofit/>
          </a:bodyP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a:t> </a:t>
            </a:r>
          </a:p>
        </p:txBody>
      </p:sp>
      <p:sp>
        <p:nvSpPr>
          <p:cNvPr id="14" name="Text Placeholder 5"/>
          <p:cNvSpPr>
            <a:spLocks noGrp="1"/>
          </p:cNvSpPr>
          <p:nvPr>
            <p:ph type="body" sz="quarter" idx="16" hasCustomPrompt="1"/>
          </p:nvPr>
        </p:nvSpPr>
        <p:spPr>
          <a:xfrm>
            <a:off x="9418638" y="723012"/>
            <a:ext cx="640080" cy="640080"/>
          </a:xfrm>
          <a:solidFill>
            <a:srgbClr val="68217A"/>
          </a:solidFill>
        </p:spPr>
        <p:txBody>
          <a:bodyPr anchor="ct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a:t> </a:t>
            </a:r>
          </a:p>
        </p:txBody>
      </p:sp>
      <p:sp>
        <p:nvSpPr>
          <p:cNvPr id="15" name="Text Placeholder 5"/>
          <p:cNvSpPr>
            <a:spLocks noGrp="1"/>
          </p:cNvSpPr>
          <p:nvPr>
            <p:ph type="body" sz="quarter" idx="17" hasCustomPrompt="1"/>
          </p:nvPr>
        </p:nvSpPr>
        <p:spPr>
          <a:xfrm>
            <a:off x="9418638" y="3631833"/>
            <a:ext cx="640080" cy="640080"/>
          </a:xfrm>
          <a:solidFill>
            <a:srgbClr val="68217A"/>
          </a:solidFill>
        </p:spPr>
        <p:txBody>
          <a:bodyPr anchor="ct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a:t> </a:t>
            </a:r>
          </a:p>
        </p:txBody>
      </p:sp>
      <p:sp>
        <p:nvSpPr>
          <p:cNvPr id="17" name="Title 16"/>
          <p:cNvSpPr>
            <a:spLocks noGrp="1"/>
          </p:cNvSpPr>
          <p:nvPr>
            <p:ph type="title"/>
          </p:nvPr>
        </p:nvSpPr>
        <p:spPr>
          <a:xfrm>
            <a:off x="4394200" y="3628284"/>
            <a:ext cx="2278960" cy="2272453"/>
          </a:xfrm>
          <a:solidFill>
            <a:srgbClr val="68217A"/>
          </a:solidFill>
        </p:spPr>
        <p:txBody>
          <a:bodyPr lIns="182880" tIns="146304" rIns="182880" bIns="146304"/>
          <a:lstStyle>
            <a:lvl1pPr>
              <a:defRPr sz="3200">
                <a:gradFill>
                  <a:gsLst>
                    <a:gs pos="14159">
                      <a:schemeClr val="bg1"/>
                    </a:gs>
                    <a:gs pos="37000">
                      <a:schemeClr val="bg1"/>
                    </a:gs>
                  </a:gsLst>
                  <a:lin ang="5400000" scaled="0"/>
                </a:gradFill>
              </a:defRPr>
            </a:lvl1pPr>
          </a:lstStyle>
          <a:p>
            <a:r>
              <a:rPr lang="en-US"/>
              <a:t>Click to edit Master title style</a:t>
            </a:r>
          </a:p>
        </p:txBody>
      </p:sp>
    </p:spTree>
    <p:extLst>
      <p:ext uri="{BB962C8B-B14F-4D97-AF65-F5344CB8AC3E}">
        <p14:creationId xmlns:p14="http://schemas.microsoft.com/office/powerpoint/2010/main" val="2616766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fltVal val="0"/>
                                          </p:val>
                                        </p:tav>
                                        <p:tav tm="100000">
                                          <p:val>
                                            <p:strVal val="#ppt_w"/>
                                          </p:val>
                                        </p:tav>
                                      </p:tavLst>
                                    </p:anim>
                                    <p:anim calcmode="lin" valueType="num">
                                      <p:cBhvr>
                                        <p:cTn id="8" dur="500" fill="hold"/>
                                        <p:tgtEl>
                                          <p:spTgt spid="13">
                                            <p:bg/>
                                          </p:spTgt>
                                        </p:tgtEl>
                                        <p:attrNameLst>
                                          <p:attrName>ppt_h</p:attrName>
                                        </p:attrNameLst>
                                      </p:cBhvr>
                                      <p:tavLst>
                                        <p:tav tm="0">
                                          <p:val>
                                            <p:fltVal val="0"/>
                                          </p:val>
                                        </p:tav>
                                        <p:tav tm="100000">
                                          <p:val>
                                            <p:strVal val="#ppt_h"/>
                                          </p:val>
                                        </p:tav>
                                      </p:tavLst>
                                    </p:anim>
                                    <p:animEffect transition="in" filter="fade">
                                      <p:cBhvr>
                                        <p:cTn id="9" dur="500"/>
                                        <p:tgtEl>
                                          <p:spTgt spid="13">
                                            <p:bg/>
                                          </p:spTgt>
                                        </p:tgtEl>
                                      </p:cBhvr>
                                    </p:animEffect>
                                    <p:anim calcmode="lin" valueType="num">
                                      <p:cBhvr>
                                        <p:cTn id="10" dur="500" fill="hold"/>
                                        <p:tgtEl>
                                          <p:spTgt spid="13">
                                            <p:bg/>
                                          </p:spTgt>
                                        </p:tgtEl>
                                        <p:attrNameLst>
                                          <p:attrName>ppt_x</p:attrName>
                                        </p:attrNameLst>
                                      </p:cBhvr>
                                      <p:tavLst>
                                        <p:tav tm="0">
                                          <p:val>
                                            <p:fltVal val="0.5"/>
                                          </p:val>
                                        </p:tav>
                                        <p:tav tm="100000">
                                          <p:val>
                                            <p:strVal val="#ppt_x"/>
                                          </p:val>
                                        </p:tav>
                                      </p:tavLst>
                                    </p:anim>
                                    <p:anim calcmode="lin" valueType="num">
                                      <p:cBhvr>
                                        <p:cTn id="11" dur="500" fill="hold"/>
                                        <p:tgtEl>
                                          <p:spTgt spid="1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anim calcmode="lin" valueType="num">
                                      <p:cBhvr>
                                        <p:cTn id="17" dur="50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1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4">
                                            <p:bg/>
                                          </p:spTgt>
                                        </p:tgtEl>
                                        <p:attrNameLst>
                                          <p:attrName>style.visibility</p:attrName>
                                        </p:attrNameLst>
                                      </p:cBhvr>
                                      <p:to>
                                        <p:strVal val="visible"/>
                                      </p:to>
                                    </p:set>
                                    <p:anim calcmode="lin" valueType="num">
                                      <p:cBhvr>
                                        <p:cTn id="21" dur="500" fill="hold"/>
                                        <p:tgtEl>
                                          <p:spTgt spid="14">
                                            <p:bg/>
                                          </p:spTgt>
                                        </p:tgtEl>
                                        <p:attrNameLst>
                                          <p:attrName>ppt_w</p:attrName>
                                        </p:attrNameLst>
                                      </p:cBhvr>
                                      <p:tavLst>
                                        <p:tav tm="0">
                                          <p:val>
                                            <p:fltVal val="0"/>
                                          </p:val>
                                        </p:tav>
                                        <p:tav tm="100000">
                                          <p:val>
                                            <p:strVal val="#ppt_w"/>
                                          </p:val>
                                        </p:tav>
                                      </p:tavLst>
                                    </p:anim>
                                    <p:anim calcmode="lin" valueType="num">
                                      <p:cBhvr>
                                        <p:cTn id="22" dur="500" fill="hold"/>
                                        <p:tgtEl>
                                          <p:spTgt spid="14">
                                            <p:bg/>
                                          </p:spTgt>
                                        </p:tgtEl>
                                        <p:attrNameLst>
                                          <p:attrName>ppt_h</p:attrName>
                                        </p:attrNameLst>
                                      </p:cBhvr>
                                      <p:tavLst>
                                        <p:tav tm="0">
                                          <p:val>
                                            <p:fltVal val="0"/>
                                          </p:val>
                                        </p:tav>
                                        <p:tav tm="100000">
                                          <p:val>
                                            <p:strVal val="#ppt_h"/>
                                          </p:val>
                                        </p:tav>
                                      </p:tavLst>
                                    </p:anim>
                                    <p:animEffect transition="in" filter="fade">
                                      <p:cBhvr>
                                        <p:cTn id="23" dur="500"/>
                                        <p:tgtEl>
                                          <p:spTgt spid="14">
                                            <p:bg/>
                                          </p:spTgt>
                                        </p:tgtEl>
                                      </p:cBhvr>
                                    </p:animEffect>
                                    <p:anim calcmode="lin" valueType="num">
                                      <p:cBhvr>
                                        <p:cTn id="24" dur="500" fill="hold"/>
                                        <p:tgtEl>
                                          <p:spTgt spid="14">
                                            <p:bg/>
                                          </p:spTgt>
                                        </p:tgtEl>
                                        <p:attrNameLst>
                                          <p:attrName>ppt_x</p:attrName>
                                        </p:attrNameLst>
                                      </p:cBhvr>
                                      <p:tavLst>
                                        <p:tav tm="0">
                                          <p:val>
                                            <p:fltVal val="0.5"/>
                                          </p:val>
                                        </p:tav>
                                        <p:tav tm="100000">
                                          <p:val>
                                            <p:strVal val="#ppt_x"/>
                                          </p:val>
                                        </p:tav>
                                      </p:tavLst>
                                    </p:anim>
                                    <p:anim calcmode="lin" valueType="num">
                                      <p:cBhvr>
                                        <p:cTn id="25" dur="500" fill="hold"/>
                                        <p:tgtEl>
                                          <p:spTgt spid="14">
                                            <p:bg/>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anim calcmode="lin" valueType="num">
                                      <p:cBhvr>
                                        <p:cTn id="31" dur="500" fill="hold"/>
                                        <p:tgtEl>
                                          <p:spTgt spid="14">
                                            <p:txEl>
                                              <p:pRg st="0" end="0"/>
                                            </p:txEl>
                                          </p:spTgt>
                                        </p:tgtEl>
                                        <p:attrNameLst>
                                          <p:attrName>ppt_x</p:attrName>
                                        </p:attrNameLst>
                                      </p:cBhvr>
                                      <p:tavLst>
                                        <p:tav tm="0">
                                          <p:val>
                                            <p:fltVal val="0.5"/>
                                          </p:val>
                                        </p:tav>
                                        <p:tav tm="100000">
                                          <p:val>
                                            <p:strVal val="#ppt_x"/>
                                          </p:val>
                                        </p:tav>
                                      </p:tavLst>
                                    </p:anim>
                                    <p:anim calcmode="lin" valueType="num">
                                      <p:cBhvr>
                                        <p:cTn id="32" dur="500" fill="hold"/>
                                        <p:tgtEl>
                                          <p:spTgt spid="14">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5">
                                            <p:bg/>
                                          </p:spTgt>
                                        </p:tgtEl>
                                        <p:attrNameLst>
                                          <p:attrName>style.visibility</p:attrName>
                                        </p:attrNameLst>
                                      </p:cBhvr>
                                      <p:to>
                                        <p:strVal val="visible"/>
                                      </p:to>
                                    </p:set>
                                    <p:anim calcmode="lin" valueType="num">
                                      <p:cBhvr>
                                        <p:cTn id="35" dur="500" fill="hold"/>
                                        <p:tgtEl>
                                          <p:spTgt spid="15">
                                            <p:bg/>
                                          </p:spTgt>
                                        </p:tgtEl>
                                        <p:attrNameLst>
                                          <p:attrName>ppt_w</p:attrName>
                                        </p:attrNameLst>
                                      </p:cBhvr>
                                      <p:tavLst>
                                        <p:tav tm="0">
                                          <p:val>
                                            <p:fltVal val="0"/>
                                          </p:val>
                                        </p:tav>
                                        <p:tav tm="100000">
                                          <p:val>
                                            <p:strVal val="#ppt_w"/>
                                          </p:val>
                                        </p:tav>
                                      </p:tavLst>
                                    </p:anim>
                                    <p:anim calcmode="lin" valueType="num">
                                      <p:cBhvr>
                                        <p:cTn id="36" dur="500" fill="hold"/>
                                        <p:tgtEl>
                                          <p:spTgt spid="15">
                                            <p:bg/>
                                          </p:spTgt>
                                        </p:tgtEl>
                                        <p:attrNameLst>
                                          <p:attrName>ppt_h</p:attrName>
                                        </p:attrNameLst>
                                      </p:cBhvr>
                                      <p:tavLst>
                                        <p:tav tm="0">
                                          <p:val>
                                            <p:fltVal val="0"/>
                                          </p:val>
                                        </p:tav>
                                        <p:tav tm="100000">
                                          <p:val>
                                            <p:strVal val="#ppt_h"/>
                                          </p:val>
                                        </p:tav>
                                      </p:tavLst>
                                    </p:anim>
                                    <p:animEffect transition="in" filter="fade">
                                      <p:cBhvr>
                                        <p:cTn id="37" dur="500"/>
                                        <p:tgtEl>
                                          <p:spTgt spid="15">
                                            <p:bg/>
                                          </p:spTgt>
                                        </p:tgtEl>
                                      </p:cBhvr>
                                    </p:animEffect>
                                    <p:anim calcmode="lin" valueType="num">
                                      <p:cBhvr>
                                        <p:cTn id="38" dur="500" fill="hold"/>
                                        <p:tgtEl>
                                          <p:spTgt spid="15">
                                            <p:bg/>
                                          </p:spTgt>
                                        </p:tgtEl>
                                        <p:attrNameLst>
                                          <p:attrName>ppt_x</p:attrName>
                                        </p:attrNameLst>
                                      </p:cBhvr>
                                      <p:tavLst>
                                        <p:tav tm="0">
                                          <p:val>
                                            <p:fltVal val="0.5"/>
                                          </p:val>
                                        </p:tav>
                                        <p:tav tm="100000">
                                          <p:val>
                                            <p:strVal val="#ppt_x"/>
                                          </p:val>
                                        </p:tav>
                                      </p:tavLst>
                                    </p:anim>
                                    <p:anim calcmode="lin" valueType="num">
                                      <p:cBhvr>
                                        <p:cTn id="39" dur="500" fill="hold"/>
                                        <p:tgtEl>
                                          <p:spTgt spid="15">
                                            <p:bg/>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p:cTn id="4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5">
                                            <p:txEl>
                                              <p:pRg st="0" end="0"/>
                                            </p:txEl>
                                          </p:spTgt>
                                        </p:tgtEl>
                                      </p:cBhvr>
                                    </p:animEffect>
                                    <p:anim calcmode="lin" valueType="num">
                                      <p:cBhvr>
                                        <p:cTn id="45" dur="500" fill="hold"/>
                                        <p:tgtEl>
                                          <p:spTgt spid="15">
                                            <p:txEl>
                                              <p:pRg st="0" end="0"/>
                                            </p:txEl>
                                          </p:spTgt>
                                        </p:tgtEl>
                                        <p:attrNameLst>
                                          <p:attrName>ppt_x</p:attrName>
                                        </p:attrNameLst>
                                      </p:cBhvr>
                                      <p:tavLst>
                                        <p:tav tm="0">
                                          <p:val>
                                            <p:fltVal val="0.5"/>
                                          </p:val>
                                        </p:tav>
                                        <p:tav tm="100000">
                                          <p:val>
                                            <p:strVal val="#ppt_x"/>
                                          </p:val>
                                        </p:tav>
                                      </p:tavLst>
                                    </p:anim>
                                    <p:anim calcmode="lin" valueType="num">
                                      <p:cBhvr>
                                        <p:cTn id="46" dur="500" fill="hold"/>
                                        <p:tgtEl>
                                          <p:spTgt spid="15">
                                            <p:txEl>
                                              <p:pRg st="0" end="0"/>
                                            </p:tx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fltVal val="0.5"/>
                                          </p:val>
                                        </p:tav>
                                        <p:tav tm="100000">
                                          <p:val>
                                            <p:strVal val="#ppt_x"/>
                                          </p:val>
                                        </p:tav>
                                      </p:tavLst>
                                    </p:anim>
                                    <p:anim calcmode="lin" valueType="num">
                                      <p:cBhvr>
                                        <p:cTn id="5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Lst>
      </p:bldP>
      <p:bldP spid="14" grpId="0" build="p" animBg="1">
        <p:tmplLst>
          <p:tmpl>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Lst>
      </p:bldP>
      <p:bldP spid="15" grpId="0" build="p" animBg="1">
        <p:tmplLst>
          <p:tmpl>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Lst>
      </p:bldP>
      <p:bldP spid="17" grpId="0" animBg="1"/>
    </p:bld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39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3954463"/>
            <a:ext cx="5486400" cy="2743200"/>
          </a:xfrm>
        </p:spPr>
        <p:txBody>
          <a:bodyPr/>
          <a:lstStyle>
            <a:lvl1pPr marL="0" indent="0">
              <a:buNone/>
              <a:defRPr sz="1600">
                <a:gradFill>
                  <a:gsLst>
                    <a:gs pos="1250">
                      <a:schemeClr val="tx1"/>
                    </a:gs>
                    <a:gs pos="100000">
                      <a:schemeClr val="tx1"/>
                    </a:gs>
                  </a:gsLst>
                  <a:lin ang="5400000" scaled="0"/>
                </a:gradFill>
                <a:latin typeface="+mn-lt"/>
              </a:defRPr>
            </a:lvl1pPr>
            <a:lvl2pPr>
              <a:defRPr sz="1600"/>
            </a:lvl2pPr>
            <a:lvl3pPr>
              <a:defRPr sz="1600"/>
            </a:lvl3pPr>
            <a:lvl4pPr>
              <a:defRPr sz="1600"/>
            </a:lvl4pPr>
            <a:lvl5pPr marL="1028700" indent="0">
              <a:buNone/>
              <a:defRPr sz="1600"/>
            </a:lvl5pPr>
          </a:lstStyle>
          <a:p>
            <a:pPr lvl="0"/>
            <a:r>
              <a:rPr lang="en-US"/>
              <a:t>Click to edit Master text styles</a:t>
            </a:r>
          </a:p>
        </p:txBody>
      </p:sp>
    </p:spTree>
    <p:extLst>
      <p:ext uri="{BB962C8B-B14F-4D97-AF65-F5344CB8AC3E}">
        <p14:creationId xmlns:p14="http://schemas.microsoft.com/office/powerpoint/2010/main" val="1917143927"/>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26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3954463"/>
            <a:ext cx="5486400" cy="406265"/>
          </a:xfrm>
        </p:spPr>
        <p:txBody>
          <a:bodyPr/>
          <a:lstStyle>
            <a:lvl1pPr marL="0" indent="0">
              <a:buNone/>
              <a:defRPr sz="1600">
                <a:gradFill>
                  <a:gsLst>
                    <a:gs pos="92035">
                      <a:schemeClr val="tx1"/>
                    </a:gs>
                    <a:gs pos="84000">
                      <a:schemeClr val="tx1"/>
                    </a:gs>
                  </a:gsLst>
                  <a:lin ang="5400000" scaled="0"/>
                </a:gradFill>
                <a:latin typeface="+mn-lt"/>
              </a:defRPr>
            </a:lvl1pPr>
            <a:lvl2pPr>
              <a:defRPr sz="1600">
                <a:gradFill>
                  <a:gsLst>
                    <a:gs pos="94030">
                      <a:srgbClr val="FFFFFF"/>
                    </a:gs>
                    <a:gs pos="68000">
                      <a:srgbClr val="FFFFFF"/>
                    </a:gs>
                  </a:gsLst>
                  <a:lin ang="5400000" scaled="0"/>
                </a:gradFill>
              </a:defRPr>
            </a:lvl2pPr>
            <a:lvl3pPr>
              <a:defRPr sz="1600">
                <a:gradFill>
                  <a:gsLst>
                    <a:gs pos="94030">
                      <a:srgbClr val="FFFFFF"/>
                    </a:gs>
                    <a:gs pos="68000">
                      <a:srgbClr val="FFFFFF"/>
                    </a:gs>
                  </a:gsLst>
                  <a:lin ang="5400000" scaled="0"/>
                </a:gradFill>
              </a:defRPr>
            </a:lvl3pPr>
            <a:lvl4pPr>
              <a:defRPr sz="1600">
                <a:gradFill>
                  <a:gsLst>
                    <a:gs pos="94030">
                      <a:srgbClr val="FFFFFF"/>
                    </a:gs>
                    <a:gs pos="68000">
                      <a:srgbClr val="FFFFFF"/>
                    </a:gs>
                  </a:gsLst>
                  <a:lin ang="5400000" scaled="0"/>
                </a:gradFill>
              </a:defRPr>
            </a:lvl4pPr>
            <a:lvl5pPr>
              <a:defRPr sz="1600">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41061920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nd Content Purple">
    <p:bg bwMode="lt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26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3954463"/>
            <a:ext cx="5486400" cy="2743200"/>
          </a:xfrm>
        </p:spPr>
        <p:txBody>
          <a:bodyPr/>
          <a:lstStyle>
            <a:lvl1pPr marL="0" indent="0">
              <a:buNone/>
              <a:defRPr sz="1600">
                <a:gradFill>
                  <a:gsLst>
                    <a:gs pos="94690">
                      <a:schemeClr val="tx1"/>
                    </a:gs>
                    <a:gs pos="86000">
                      <a:schemeClr val="tx1"/>
                    </a:gs>
                  </a:gsLst>
                  <a:lin ang="5400000" scaled="0"/>
                </a:gradFill>
                <a:latin typeface="+mn-lt"/>
              </a:defRPr>
            </a:lvl1pPr>
            <a:lvl2pPr>
              <a:defRPr sz="1600">
                <a:gradFill>
                  <a:gsLst>
                    <a:gs pos="94030">
                      <a:srgbClr val="FFFFFF"/>
                    </a:gs>
                    <a:gs pos="68000">
                      <a:srgbClr val="FFFFFF"/>
                    </a:gs>
                  </a:gsLst>
                  <a:lin ang="5400000" scaled="0"/>
                </a:gradFill>
              </a:defRPr>
            </a:lvl2pPr>
            <a:lvl3pPr>
              <a:defRPr sz="1600">
                <a:gradFill>
                  <a:gsLst>
                    <a:gs pos="94030">
                      <a:srgbClr val="FFFFFF"/>
                    </a:gs>
                    <a:gs pos="68000">
                      <a:srgbClr val="FFFFFF"/>
                    </a:gs>
                  </a:gsLst>
                  <a:lin ang="5400000" scaled="0"/>
                </a:gradFill>
              </a:defRPr>
            </a:lvl3pPr>
            <a:lvl4pPr>
              <a:defRPr sz="1600">
                <a:gradFill>
                  <a:gsLst>
                    <a:gs pos="94030">
                      <a:srgbClr val="FFFFFF"/>
                    </a:gs>
                    <a:gs pos="68000">
                      <a:srgbClr val="FFFFFF"/>
                    </a:gs>
                  </a:gsLst>
                  <a:lin ang="5400000" scaled="0"/>
                </a:gradFill>
              </a:defRPr>
            </a:lvl4pPr>
            <a:lvl5pPr>
              <a:defRPr sz="1600">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30737121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56637">
                      <a:schemeClr val="tx1"/>
                    </a:gs>
                    <a:gs pos="33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2597162"/>
            <a:ext cx="7315200" cy="4100501"/>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1747990882"/>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 2 Gray">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99115">
                      <a:schemeClr val="tx1"/>
                    </a:gs>
                    <a:gs pos="87611">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2597162"/>
            <a:ext cx="7315200" cy="517065"/>
          </a:xfrm>
        </p:spPr>
        <p:txBody>
          <a:bodyPr/>
          <a:lstStyle>
            <a:lvl1pPr marL="0" indent="0">
              <a:buNone/>
              <a:defRPr sz="2400">
                <a:gradFill>
                  <a:gsLst>
                    <a:gs pos="14159">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36067043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Content 2 Orange">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85821">
                      <a:schemeClr val="tx1"/>
                    </a:gs>
                    <a:gs pos="61194">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2597162"/>
            <a:ext cx="7315200" cy="517065"/>
          </a:xfrm>
        </p:spPr>
        <p:txBody>
          <a:bodyPr/>
          <a:lstStyle>
            <a:lvl1pPr marL="0" indent="0">
              <a:buNone/>
              <a:defRPr sz="2400">
                <a:gradFill>
                  <a:gsLst>
                    <a:gs pos="54867">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20394251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39" y="1989614"/>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65135" y="5973763"/>
            <a:ext cx="3690937" cy="307777"/>
          </a:xfrm>
        </p:spPr>
        <p:txBody>
          <a:bodyPr lIns="0" tIns="0" rIns="0" bIns="0"/>
          <a:lstStyle>
            <a:lvl1pPr marL="0" indent="0">
              <a:lnSpc>
                <a:spcPts val="1200"/>
              </a:lnSpc>
              <a:spcBef>
                <a:spcPts val="900"/>
              </a:spcBef>
              <a:buFont typeface="Arial" panose="020B0604020202020204" pitchFamily="34" charset="0"/>
              <a:buNone/>
              <a:defRPr sz="1000" b="0" i="0" spc="0">
                <a:solidFill>
                  <a:schemeClr val="tx1"/>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89438" y="5973763"/>
            <a:ext cx="367982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8" y="1989614"/>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4" y="1989614"/>
            <a:ext cx="3695701" cy="3605213"/>
          </a:xfrm>
        </p:spPr>
        <p:txBody>
          <a:bodyPr anchor="ctr">
            <a:noAutofit/>
          </a:bodyPr>
          <a:lstStyle>
            <a:lvl1pPr marL="0" indent="0" algn="ctr">
              <a:buNone/>
              <a:defRPr sz="2400"/>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134"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400549"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2624"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2624" y="5973763"/>
            <a:ext cx="367982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3345316642"/>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mp; Content Bulleted Tex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800">
                <a:gradFill>
                  <a:gsLst>
                    <a:gs pos="6195">
                      <a:schemeClr val="tx1"/>
                    </a:gs>
                    <a:gs pos="26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1697062"/>
            <a:ext cx="10972800" cy="5000601"/>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6133538"/>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Photo &amp; Content Only">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1"/>
            <a:ext cx="6002338" cy="6994525"/>
          </a:xfrm>
        </p:spPr>
        <p:txBody>
          <a:bodyPr/>
          <a:lstStyle>
            <a:lvl1pPr marL="0" indent="0">
              <a:buNone/>
              <a:defRPr/>
            </a:lvl1pPr>
          </a:lstStyle>
          <a:p>
            <a:r>
              <a:rPr lang="en-US"/>
              <a:t>Click icon to add picture</a:t>
            </a:r>
          </a:p>
        </p:txBody>
      </p:sp>
      <p:sp>
        <p:nvSpPr>
          <p:cNvPr id="6" name="Content Placeholder 5"/>
          <p:cNvSpPr>
            <a:spLocks noGrp="1"/>
          </p:cNvSpPr>
          <p:nvPr>
            <p:ph sz="quarter" idx="10"/>
          </p:nvPr>
        </p:nvSpPr>
        <p:spPr>
          <a:xfrm>
            <a:off x="5761038" y="1211263"/>
            <a:ext cx="6400800" cy="600164"/>
          </a:xfrm>
        </p:spPr>
        <p:txBody>
          <a:bodyPr/>
          <a:lstStyle>
            <a:lvl1pPr marL="0" indent="0">
              <a:buNone/>
              <a:defRPr sz="3000"/>
            </a:lvl1pPr>
          </a:lstStyle>
          <a:p>
            <a:pPr lvl="0"/>
            <a:r>
              <a:rPr lang="en-US"/>
              <a:t>Click to edit Master text styles</a:t>
            </a:r>
          </a:p>
        </p:txBody>
      </p:sp>
    </p:spTree>
    <p:extLst>
      <p:ext uri="{BB962C8B-B14F-4D97-AF65-F5344CB8AC3E}">
        <p14:creationId xmlns:p14="http://schemas.microsoft.com/office/powerpoint/2010/main" val="2635477392"/>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gradFill>
                  <a:gsLst>
                    <a:gs pos="2655">
                      <a:schemeClr val="tx1"/>
                    </a:gs>
                    <a:gs pos="31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1595081962"/>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mall Title &amp;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4" name="Content Placeholder 3"/>
          <p:cNvSpPr>
            <a:spLocks noGrp="1"/>
          </p:cNvSpPr>
          <p:nvPr>
            <p:ph sz="quarter" idx="10"/>
          </p:nvPr>
        </p:nvSpPr>
        <p:spPr>
          <a:xfrm>
            <a:off x="274638" y="1697038"/>
            <a:ext cx="9144000" cy="683264"/>
          </a:xfrm>
        </p:spPr>
        <p:txBody>
          <a:bodyPr/>
          <a:lstStyle>
            <a:lvl1pPr marL="0" indent="0">
              <a:buNone/>
              <a:defRPr sz="3600"/>
            </a:lvl1pPr>
            <a:lvl2pPr>
              <a:defRPr sz="3600"/>
            </a:lvl2pPr>
            <a:lvl3pPr>
              <a:defRPr sz="3600"/>
            </a:lvl3pPr>
            <a:lvl4pPr>
              <a:defRPr sz="3600"/>
            </a:lvl4pPr>
            <a:lvl5pPr>
              <a:defRPr sz="3600"/>
            </a:lvl5pPr>
          </a:lstStyle>
          <a:p>
            <a:pPr lvl="0"/>
            <a:r>
              <a:rPr lang="en-US"/>
              <a:t>Click to edit Master text styles</a:t>
            </a:r>
          </a:p>
        </p:txBody>
      </p:sp>
    </p:spTree>
    <p:extLst>
      <p:ext uri="{BB962C8B-B14F-4D97-AF65-F5344CB8AC3E}">
        <p14:creationId xmlns:p14="http://schemas.microsoft.com/office/powerpoint/2010/main" val="1037937674"/>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4" name="Content Placeholder 3"/>
          <p:cNvSpPr>
            <a:spLocks noGrp="1"/>
          </p:cNvSpPr>
          <p:nvPr>
            <p:ph sz="quarter" idx="10"/>
          </p:nvPr>
        </p:nvSpPr>
        <p:spPr>
          <a:xfrm>
            <a:off x="274638" y="1697062"/>
            <a:ext cx="3657600" cy="433965"/>
          </a:xfrm>
        </p:spPr>
        <p:txBody>
          <a:bodyPr/>
          <a:lstStyle>
            <a:lvl1pPr marL="0" indent="0">
              <a:buNone/>
              <a:defRPr sz="1800">
                <a:latin typeface="+mn-lt"/>
              </a:defRPr>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1200824116"/>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mp; photo">
    <p:bg bwMode="ltGray">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436475" cy="6994525"/>
          </a:xfrm>
        </p:spPr>
        <p:txBody>
          <a:bodyPr/>
          <a:lstStyle/>
          <a:p>
            <a:r>
              <a:rPr lang="en-US"/>
              <a:t>Click icon to add picture</a:t>
            </a:r>
          </a:p>
        </p:txBody>
      </p:sp>
      <p:sp>
        <p:nvSpPr>
          <p:cNvPr id="2" name="Title 1"/>
          <p:cNvSpPr>
            <a:spLocks noGrp="1"/>
          </p:cNvSpPr>
          <p:nvPr>
            <p:ph type="title"/>
          </p:nvPr>
        </p:nvSpPr>
        <p:spPr/>
        <p:txBody>
          <a:bodyPr/>
          <a:lstStyle>
            <a:lvl1pPr>
              <a:defRPr sz="4800">
                <a:gradFill>
                  <a:gsLst>
                    <a:gs pos="69027">
                      <a:schemeClr val="tx1"/>
                    </a:gs>
                    <a:gs pos="22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3104468720"/>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mp; 4 Categories">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9564" cy="752093"/>
          </a:xfrm>
        </p:spPr>
        <p:txBody>
          <a:bodyPr/>
          <a:lstStyle>
            <a:lvl1pPr>
              <a:defRPr sz="3600"/>
            </a:lvl1pPr>
          </a:lstStyle>
          <a:p>
            <a:r>
              <a:rPr lang="en-US"/>
              <a:t>Click to edit Master title style</a:t>
            </a:r>
          </a:p>
        </p:txBody>
      </p:sp>
      <p:sp>
        <p:nvSpPr>
          <p:cNvPr id="4" name="Content Placeholder 3"/>
          <p:cNvSpPr>
            <a:spLocks noGrp="1"/>
          </p:cNvSpPr>
          <p:nvPr>
            <p:ph sz="quarter" idx="10"/>
          </p:nvPr>
        </p:nvSpPr>
        <p:spPr>
          <a:xfrm>
            <a:off x="274638" y="3040063"/>
            <a:ext cx="11887200" cy="517065"/>
          </a:xfrm>
        </p:spPr>
        <p:txBody>
          <a:bodyPr/>
          <a:lstStyle>
            <a:lvl1pPr marL="0" indent="0">
              <a:buNone/>
              <a:defRPr sz="2400"/>
            </a:lvl1pPr>
          </a:lstStyle>
          <a:p>
            <a:pPr lvl="0"/>
            <a:r>
              <a:rPr lang="en-US"/>
              <a:t>Click to edit Master text styles</a:t>
            </a:r>
          </a:p>
        </p:txBody>
      </p:sp>
      <p:sp>
        <p:nvSpPr>
          <p:cNvPr id="6" name="Content Placeholder 5"/>
          <p:cNvSpPr>
            <a:spLocks noGrp="1"/>
          </p:cNvSpPr>
          <p:nvPr>
            <p:ph sz="quarter" idx="11"/>
          </p:nvPr>
        </p:nvSpPr>
        <p:spPr>
          <a:xfrm>
            <a:off x="274638"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7" name="Content Placeholder 5"/>
          <p:cNvSpPr>
            <a:spLocks noGrp="1"/>
          </p:cNvSpPr>
          <p:nvPr>
            <p:ph sz="quarter" idx="12"/>
          </p:nvPr>
        </p:nvSpPr>
        <p:spPr>
          <a:xfrm>
            <a:off x="3321740"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8" name="Content Placeholder 5"/>
          <p:cNvSpPr>
            <a:spLocks noGrp="1"/>
          </p:cNvSpPr>
          <p:nvPr>
            <p:ph sz="quarter" idx="13"/>
          </p:nvPr>
        </p:nvSpPr>
        <p:spPr>
          <a:xfrm>
            <a:off x="6368842"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9" name="Content Placeholder 5"/>
          <p:cNvSpPr>
            <a:spLocks noGrp="1"/>
          </p:cNvSpPr>
          <p:nvPr>
            <p:ph sz="quarter" idx="14"/>
          </p:nvPr>
        </p:nvSpPr>
        <p:spPr>
          <a:xfrm>
            <a:off x="9415945"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3895070593"/>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mp; Dark Content Box">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4" name="Content Placeholder 3"/>
          <p:cNvSpPr>
            <a:spLocks noGrp="1"/>
          </p:cNvSpPr>
          <p:nvPr>
            <p:ph sz="quarter" idx="10"/>
          </p:nvPr>
        </p:nvSpPr>
        <p:spPr>
          <a:xfrm>
            <a:off x="274638" y="1697037"/>
            <a:ext cx="5486400" cy="5000626"/>
          </a:xfrm>
          <a:solidFill>
            <a:schemeClr val="accent1">
              <a:alpha val="90000"/>
            </a:schemeClr>
          </a:solidFill>
        </p:spPr>
        <p:txBody>
          <a:bodyPr lIns="182880" tIns="146304" rIns="182880" bIns="146304">
            <a:noAutofit/>
          </a:bodyPr>
          <a:lstStyle>
            <a:lvl1pPr marL="0" indent="0">
              <a:buNone/>
              <a:defRPr sz="2400">
                <a:gradFill>
                  <a:gsLst>
                    <a:gs pos="10619">
                      <a:schemeClr val="bg1"/>
                    </a:gs>
                    <a:gs pos="33000">
                      <a:schemeClr val="bg1"/>
                    </a:gs>
                  </a:gsLst>
                  <a:lin ang="5400000" scaled="0"/>
                </a:gradFill>
              </a:defRPr>
            </a:lvl1pPr>
            <a:lvl2pPr>
              <a:defRPr sz="2000"/>
            </a:lvl2pPr>
            <a:lvl3pPr>
              <a:defRPr sz="20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3284909735"/>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mall 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Tree>
    <p:extLst>
      <p:ext uri="{BB962C8B-B14F-4D97-AF65-F5344CB8AC3E}">
        <p14:creationId xmlns:p14="http://schemas.microsoft.com/office/powerpoint/2010/main" val="4153334472"/>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lank">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15078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Table styling</a:t>
            </a:r>
          </a:p>
        </p:txBody>
      </p:sp>
      <p:sp>
        <p:nvSpPr>
          <p:cNvPr id="4" name="Table Placeholder 3"/>
          <p:cNvSpPr>
            <a:spLocks noGrp="1"/>
          </p:cNvSpPr>
          <p:nvPr>
            <p:ph type="tbl" sz="quarter" idx="10"/>
          </p:nvPr>
        </p:nvSpPr>
        <p:spPr>
          <a:xfrm>
            <a:off x="465138" y="2201862"/>
            <a:ext cx="11533187" cy="4159883"/>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27641596"/>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Blank">
    <p:bg bwMode="gray">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825326"/>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ection Title 1">
    <p:bg bwMode="ltGray">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278608" y="296863"/>
            <a:ext cx="11887200" cy="6247693"/>
            <a:chOff x="274638" y="297107"/>
            <a:chExt cx="11887200" cy="6247693"/>
          </a:xfrm>
        </p:grpSpPr>
        <p:pic>
          <p:nvPicPr>
            <p:cNvPr id="4" name="Picture 3"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38" y="298483"/>
              <a:ext cx="3657356" cy="3657356"/>
            </a:xfrm>
            <a:prstGeom prst="rect">
              <a:avLst/>
            </a:prstGeom>
          </p:spPr>
        </p:pic>
        <p:pic>
          <p:nvPicPr>
            <p:cNvPr id="5" name="Picture 4"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9838" y="298727"/>
              <a:ext cx="3657356" cy="3657356"/>
            </a:xfrm>
            <a:prstGeom prst="rect">
              <a:avLst/>
            </a:prstGeom>
          </p:spPr>
        </p:pic>
        <p:pic>
          <p:nvPicPr>
            <p:cNvPr id="6" name="Picture 5"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482" y="298483"/>
              <a:ext cx="3657356" cy="3657356"/>
            </a:xfrm>
            <a:prstGeom prst="rect">
              <a:avLst/>
            </a:prstGeom>
          </p:spPr>
        </p:pic>
        <p:pic>
          <p:nvPicPr>
            <p:cNvPr id="7" name="Picture 6" descr="NewGridTile_8x8.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74882" y="3954584"/>
              <a:ext cx="3657356" cy="2583015"/>
            </a:xfrm>
            <a:prstGeom prst="rect">
              <a:avLst/>
            </a:prstGeom>
          </p:spPr>
        </p:pic>
        <p:pic>
          <p:nvPicPr>
            <p:cNvPr id="8" name="Picture 7"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589838" y="3954707"/>
              <a:ext cx="3657356" cy="2590093"/>
            </a:xfrm>
            <a:prstGeom prst="rect">
              <a:avLst/>
            </a:prstGeom>
          </p:spPr>
        </p:pic>
        <p:pic>
          <p:nvPicPr>
            <p:cNvPr id="9" name="Picture 8"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932482" y="3954463"/>
              <a:ext cx="3657356" cy="2590337"/>
            </a:xfrm>
            <a:prstGeom prst="rect">
              <a:avLst/>
            </a:prstGeom>
          </p:spPr>
        </p:pic>
        <p:pic>
          <p:nvPicPr>
            <p:cNvPr id="10" name="Picture 9" descr="NewGridTile_8x8.png"/>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1247438" y="297107"/>
              <a:ext cx="914400" cy="3657356"/>
            </a:xfrm>
            <a:prstGeom prst="rect">
              <a:avLst/>
            </a:prstGeom>
          </p:spPr>
        </p:pic>
        <p:pic>
          <p:nvPicPr>
            <p:cNvPr id="11" name="Picture 10" descr="NewGridTile_8x8.png"/>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1247438" y="3952515"/>
              <a:ext cx="914400" cy="2590093"/>
            </a:xfrm>
            <a:prstGeom prst="rect">
              <a:avLst/>
            </a:prstGeom>
          </p:spPr>
        </p:pic>
      </p:grpSp>
      <p:sp>
        <p:nvSpPr>
          <p:cNvPr id="2" name="Title 1"/>
          <p:cNvSpPr>
            <a:spLocks noGrp="1"/>
          </p:cNvSpPr>
          <p:nvPr>
            <p:ph type="title"/>
          </p:nvPr>
        </p:nvSpPr>
        <p:spPr>
          <a:xfrm>
            <a:off x="274320" y="2122488"/>
            <a:ext cx="11889564" cy="2746375"/>
          </a:xfrm>
        </p:spPr>
        <p:txBody>
          <a:bodyPr/>
          <a:lstStyle>
            <a:lvl1pPr>
              <a:defRPr sz="8800">
                <a:gradFill>
                  <a:gsLst>
                    <a:gs pos="885">
                      <a:schemeClr val="tx1"/>
                    </a:gs>
                    <a:gs pos="11194">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38721353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Title 2">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122488"/>
            <a:ext cx="11889564" cy="2746375"/>
          </a:xfrm>
        </p:spPr>
        <p:txBody>
          <a:bodyPr/>
          <a:lstStyle>
            <a:lvl1pPr>
              <a:defRPr sz="8800">
                <a:gradFill>
                  <a:gsLst>
                    <a:gs pos="0">
                      <a:schemeClr val="tx1"/>
                    </a:gs>
                    <a:gs pos="11194">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28975770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Title 3">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64"/>
            <a:ext cx="11889564" cy="1828800"/>
          </a:xfrm>
        </p:spPr>
        <p:txBody>
          <a:bodyPr/>
          <a:lstStyle>
            <a:lvl1pPr>
              <a:defRPr sz="5400">
                <a:gradFill>
                  <a:gsLst>
                    <a:gs pos="885">
                      <a:schemeClr val="tx1"/>
                    </a:gs>
                    <a:gs pos="11194">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35192068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hank You">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129449"/>
            <a:ext cx="11889564" cy="917575"/>
          </a:xfrm>
        </p:spPr>
        <p:txBody>
          <a:bodyPr/>
          <a:lstStyle>
            <a:lvl1pPr>
              <a:defRPr sz="6000"/>
            </a:lvl1pPr>
          </a:lstStyle>
          <a:p>
            <a:r>
              <a:rPr lang="en-US"/>
              <a:t>Thank you</a:t>
            </a:r>
          </a:p>
        </p:txBody>
      </p:sp>
    </p:spTree>
    <p:extLst>
      <p:ext uri="{BB962C8B-B14F-4D97-AF65-F5344CB8AC3E}">
        <p14:creationId xmlns:p14="http://schemas.microsoft.com/office/powerpoint/2010/main" val="1281585419"/>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45761" name="think-cell Slide" r:id="rId4" imgW="306" imgH="305" progId="TCLayout.ActiveDocument.1">
                  <p:embed/>
                </p:oleObj>
              </mc:Choice>
              <mc:Fallback>
                <p:oleObj name="think-cell Slide" r:id="rId4" imgW="306" imgH="305" progId="TCLayout.ActiveDocument.1">
                  <p:embed/>
                  <p:pic>
                    <p:nvPicPr>
                      <p:cNvPr id="3" name="Object 2"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140280"/>
            <a:ext cx="11887200" cy="1732879"/>
          </a:xfrm>
        </p:spPr>
        <p:txBody>
          <a:bodyPr/>
          <a:lstStyle>
            <a:lvl1pPr marL="0" indent="0">
              <a:buNone/>
              <a:defRPr>
                <a:solidFill>
                  <a:schemeClr val="accent1"/>
                </a:solidFill>
              </a:defRPr>
            </a:lvl1pPr>
            <a:lvl2pPr marL="0" indent="0">
              <a:buFontTx/>
              <a:buNone/>
              <a:defRPr sz="18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790465"/>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1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SELLER REFERENCE ONLY</a:t>
            </a:r>
          </a:p>
        </p:txBody>
      </p:sp>
      <p:sp>
        <p:nvSpPr>
          <p:cNvPr id="3" name="Title 2"/>
          <p:cNvSpPr>
            <a:spLocks noGrp="1"/>
          </p:cNvSpPr>
          <p:nvPr>
            <p:ph type="title"/>
          </p:nvPr>
        </p:nvSpPr>
        <p:spPr bwMode="white"/>
        <p:txBody>
          <a:bodyPr/>
          <a:lstStyle>
            <a:lvl1pPr>
              <a:defRPr sz="47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6762308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14946" y="3090314"/>
            <a:ext cx="9823498" cy="1828800"/>
          </a:xfrm>
          <a:noFill/>
        </p:spPr>
        <p:txBody>
          <a:bodyPr lIns="0" tIns="0" rIns="0" bIns="182880" anchor="b" anchorCtr="0"/>
          <a:lstStyle>
            <a:lvl1pPr>
              <a:defRPr sz="4800" strike="noStrike" spc="-50" baseline="0">
                <a:solidFill>
                  <a:schemeClr val="tx2"/>
                </a:solidFill>
              </a:defRPr>
            </a:lvl1pPr>
          </a:lstStyle>
          <a:p>
            <a:r>
              <a:rPr lang="en-US"/>
              <a:t>Microsoft 365</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74162" y="4944165"/>
            <a:ext cx="9795376" cy="760208"/>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spTree>
    <p:extLst>
      <p:ext uri="{BB962C8B-B14F-4D97-AF65-F5344CB8AC3E}">
        <p14:creationId xmlns:p14="http://schemas.microsoft.com/office/powerpoint/2010/main" val="3537402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62" y="4944165"/>
            <a:ext cx="9801726" cy="683264"/>
          </a:xfrm>
        </p:spPr>
        <p:txBody>
          <a:bodyPr/>
          <a:lstStyle>
            <a:lvl1pPr>
              <a:defRPr sz="1800">
                <a:solidFill>
                  <a:schemeClr val="bg1"/>
                </a:solidFill>
              </a:defRPr>
            </a:lvl1pPr>
            <a:lvl2pPr>
              <a:defRPr sz="1800">
                <a:solidFill>
                  <a:schemeClr val="bg1"/>
                </a:solidFill>
              </a:defRPr>
            </a:lvl2pPr>
            <a:lvl3pPr>
              <a:defRPr sz="1400"/>
            </a:lvl3pPr>
            <a:lvl4pPr>
              <a:defRPr sz="1400"/>
            </a:lvl4pPr>
            <a:lvl5pPr>
              <a:defRPr sz="1050"/>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47" y="262290"/>
            <a:ext cx="2311755" cy="580522"/>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60" y="3090314"/>
            <a:ext cx="9823498" cy="1828800"/>
          </a:xfrm>
          <a:noFill/>
        </p:spPr>
        <p:txBody>
          <a:bodyPr lIns="0" tIns="0" rIns="0" bIns="182880" anchor="b" anchorCtr="0"/>
          <a:lstStyle>
            <a:lvl1pPr>
              <a:defRPr sz="4800" strike="noStrike" spc="-50"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3653535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userDrawn="1"/>
        </p:nvPicPr>
        <p:blipFill>
          <a:blip r:embed="rId2"/>
          <a:stretch>
            <a:fillRect/>
          </a:stretch>
        </p:blipFill>
        <p:spPr>
          <a:xfrm>
            <a:off x="0" y="0"/>
            <a:ext cx="12436475" cy="6994522"/>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0" y="0"/>
            <a:ext cx="12436475" cy="6994525"/>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74162" y="4944165"/>
            <a:ext cx="9795376" cy="683264"/>
          </a:xfrm>
        </p:spPr>
        <p:txBody>
          <a:bodyPr/>
          <a:lstStyle>
            <a:lvl1pPr>
              <a:defRPr sz="1800">
                <a:solidFill>
                  <a:schemeClr val="bg1"/>
                </a:solidFill>
              </a:defRPr>
            </a:lvl1pPr>
            <a:lvl2pPr>
              <a:defRPr sz="1800">
                <a:solidFill>
                  <a:schemeClr val="bg1"/>
                </a:solidFill>
              </a:defRPr>
            </a:lvl2pPr>
            <a:lvl3pPr>
              <a:defRPr sz="1400"/>
            </a:lvl3pPr>
            <a:lvl4pPr>
              <a:defRPr sz="1400"/>
            </a:lvl4pPr>
            <a:lvl5pPr>
              <a:defRPr sz="1050"/>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15560" y="3090314"/>
            <a:ext cx="9853978" cy="1828800"/>
          </a:xfrm>
          <a:noFill/>
        </p:spPr>
        <p:txBody>
          <a:bodyPr lIns="0" tIns="0" rIns="0" bIns="182880" anchor="b" anchorCtr="0"/>
          <a:lstStyle>
            <a:lvl1pPr>
              <a:defRPr sz="4800" strike="noStrike" spc="-50"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2493042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77" y="6579623"/>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8" y="1882011"/>
            <a:ext cx="7604125" cy="1502728"/>
          </a:xfrm>
          <a:noFill/>
        </p:spPr>
        <p:txBody>
          <a:bodyPr lIns="0" tIns="0" rIns="0" bIns="0" anchor="t" anchorCtr="0"/>
          <a:lstStyle>
            <a:lvl1pPr>
              <a:lnSpc>
                <a:spcPct val="100000"/>
              </a:lnSpc>
              <a:spcAft>
                <a:spcPts val="1300"/>
              </a:spcAft>
              <a:defRPr sz="2600" spc="-50" baseline="0">
                <a:solidFill>
                  <a:schemeClr val="bg1"/>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47" y="262290"/>
            <a:ext cx="2311755" cy="580522"/>
          </a:xfrm>
          <a:prstGeom prst="rect">
            <a:avLst/>
          </a:prstGeom>
        </p:spPr>
      </p:pic>
    </p:spTree>
    <p:extLst>
      <p:ext uri="{BB962C8B-B14F-4D97-AF65-F5344CB8AC3E}">
        <p14:creationId xmlns:p14="http://schemas.microsoft.com/office/powerpoint/2010/main" val="853844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160838" y="0"/>
            <a:ext cx="8275637" cy="6994525"/>
          </a:xfrm>
          <a:blipFill>
            <a:blip r:embed="rId2"/>
            <a:stretch>
              <a:fillRect/>
            </a:stretch>
          </a:blipFill>
        </p:spPr>
        <p:txBody>
          <a:bodyPr anchor="ctr" anchorCtr="0">
            <a:noAutofit/>
          </a:bodyPr>
          <a:lstStyle>
            <a:lvl1pPr algn="ctr">
              <a:defRPr/>
            </a:lvl1pPr>
          </a:lstStyle>
          <a:p>
            <a:r>
              <a:rPr lang="en-US"/>
              <a:t>Place Image Here</a:t>
            </a:r>
          </a:p>
        </p:txBody>
      </p:sp>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200" strike="noStrike" spc="-50"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2" y="3099378"/>
            <a:ext cx="3272338" cy="3448742"/>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spTree>
    <p:extLst>
      <p:ext uri="{BB962C8B-B14F-4D97-AF65-F5344CB8AC3E}">
        <p14:creationId xmlns:p14="http://schemas.microsoft.com/office/powerpoint/2010/main" val="2937663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200" strike="noStrike" spc="-50"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2" y="3099378"/>
            <a:ext cx="3272338" cy="3448742"/>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pic>
        <p:nvPicPr>
          <p:cNvPr id="7" name="Picture 2">
            <a:extLst>
              <a:ext uri="{FF2B5EF4-FFF2-40B4-BE49-F238E27FC236}">
                <a16:creationId xmlns:a16="http://schemas.microsoft.com/office/drawing/2014/main" id="{66F1124D-F992-46BE-8A1E-3C24527D3788}"/>
              </a:ext>
            </a:extLst>
          </p:cNvPr>
          <p:cNvPicPr>
            <a:picLocks noChangeAspect="1"/>
          </p:cNvPicPr>
          <p:nvPr userDrawn="1"/>
        </p:nvPicPr>
        <p:blipFill>
          <a:blip r:embed="rId2"/>
          <a:stretch>
            <a:fillRect/>
          </a:stretch>
        </p:blipFill>
        <p:spPr>
          <a:xfrm>
            <a:off x="3357257" y="0"/>
            <a:ext cx="9079218" cy="5107932"/>
          </a:xfrm>
          <a:prstGeom prst="rect">
            <a:avLst/>
          </a:prstGeom>
        </p:spPr>
      </p:pic>
      <p:grpSp>
        <p:nvGrpSpPr>
          <p:cNvPr id="8" name="Group 7">
            <a:extLst>
              <a:ext uri="{FF2B5EF4-FFF2-40B4-BE49-F238E27FC236}">
                <a16:creationId xmlns:a16="http://schemas.microsoft.com/office/drawing/2014/main" id="{4B18DB71-FED6-4894-BAB4-B599626EC52D}"/>
              </a:ext>
            </a:extLst>
          </p:cNvPr>
          <p:cNvGrpSpPr/>
          <p:nvPr userDrawn="1"/>
        </p:nvGrpSpPr>
        <p:grpSpPr>
          <a:xfrm>
            <a:off x="4332375" y="1009902"/>
            <a:ext cx="8421728" cy="4974719"/>
            <a:chOff x="3256668" y="185626"/>
            <a:chExt cx="8421728" cy="4974719"/>
          </a:xfrm>
          <a:blipFill>
            <a:blip r:embed="rId3"/>
            <a:stretch>
              <a:fillRect/>
            </a:stretch>
          </a:blipFill>
        </p:grpSpPr>
        <p:sp>
          <p:nvSpPr>
            <p:cNvPr id="9" name="Rectangle: Rounded Corners 8">
              <a:extLst>
                <a:ext uri="{FF2B5EF4-FFF2-40B4-BE49-F238E27FC236}">
                  <a16:creationId xmlns:a16="http://schemas.microsoft.com/office/drawing/2014/main" id="{DDBB9478-772B-4595-B878-65B2EAEE0432}"/>
                </a:ext>
              </a:extLst>
            </p:cNvPr>
            <p:cNvSpPr/>
            <p:nvPr/>
          </p:nvSpPr>
          <p:spPr bwMode="auto">
            <a:xfrm rot="2640000">
              <a:off x="3256668" y="185626"/>
              <a:ext cx="3506760" cy="3520204"/>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E77AD2A2-E572-4336-8CFD-10368350CDD0}"/>
                </a:ext>
              </a:extLst>
            </p:cNvPr>
            <p:cNvSpPr/>
            <p:nvPr/>
          </p:nvSpPr>
          <p:spPr bwMode="auto">
            <a:xfrm rot="2640000">
              <a:off x="6113237" y="833044"/>
              <a:ext cx="2970016" cy="2983042"/>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89845CA5-A2B9-4AC4-8B18-F2B22E4E4360}"/>
                </a:ext>
              </a:extLst>
            </p:cNvPr>
            <p:cNvSpPr/>
            <p:nvPr/>
          </p:nvSpPr>
          <p:spPr bwMode="auto">
            <a:xfrm rot="2640000">
              <a:off x="5870940" y="2177303"/>
              <a:ext cx="2970016" cy="2983042"/>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C0E63CB0-C0DF-4ED4-A07A-BA682F846470}"/>
                </a:ext>
              </a:extLst>
            </p:cNvPr>
            <p:cNvSpPr/>
            <p:nvPr/>
          </p:nvSpPr>
          <p:spPr bwMode="auto">
            <a:xfrm rot="2640000">
              <a:off x="9564886" y="2001705"/>
              <a:ext cx="2113510" cy="2114441"/>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1094350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1192213"/>
            <a:ext cx="3690937" cy="917575"/>
          </a:xfrm>
        </p:spPr>
        <p:txBody>
          <a:bodyPr lIns="0" tIns="0" rIns="0" bIns="0"/>
          <a:lstStyle>
            <a:lvl1pPr>
              <a:defRPr sz="1800"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1192213"/>
            <a:ext cx="3914774" cy="3862387"/>
          </a:xfrm>
        </p:spPr>
        <p:txBody>
          <a:bodyPr wrap="square" lIns="0" tIns="0" rIns="0" bIns="0">
            <a:noAutofit/>
          </a:bodyPr>
          <a:lstStyle>
            <a:lvl1pPr marL="0" indent="0" defTabSz="517525">
              <a:spcAft>
                <a:spcPts val="500"/>
              </a:spcAft>
              <a:buNone/>
              <a:defRPr sz="1800" spc="0" baseline="0">
                <a:solidFill>
                  <a:schemeClr val="tx2"/>
                </a:solidFill>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1822911653"/>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8" y="1961079"/>
            <a:ext cx="11533187" cy="615553"/>
          </a:xfrm>
        </p:spPr>
        <p:txBody>
          <a:bodyPr wrap="square" lIns="0" tIns="0" rIns="0" bIns="0">
            <a:spAutoFit/>
          </a:bodyPr>
          <a:lstStyle>
            <a:lvl1pPr marL="0" indent="0">
              <a:lnSpc>
                <a:spcPts val="2400"/>
              </a:lnSpc>
              <a:buNone/>
              <a:defRPr sz="2000" b="0" i="0" spc="0">
                <a:solidFill>
                  <a:schemeClr val="tx1"/>
                </a:solidFill>
                <a:latin typeface="+mj-lt"/>
              </a:defRPr>
            </a:lvl1pPr>
            <a:lvl2pPr marL="0" indent="0">
              <a:lnSpc>
                <a:spcPts val="2400"/>
              </a:lnSpc>
              <a:buNone/>
              <a:defRPr spc="0"/>
            </a:lvl2pPr>
            <a:lvl3pPr marL="457200" indent="0">
              <a:buNone/>
              <a:defRPr/>
            </a:lvl3pPr>
            <a:lvl4pPr marL="685800" indent="0">
              <a:buNone/>
              <a:defRPr/>
            </a:lvl4pPr>
            <a:lvl5pPr marL="914400"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65138" y="3214124"/>
            <a:ext cx="11533187" cy="444609"/>
          </a:xfrm>
        </p:spPr>
        <p:txBody>
          <a:bodyPr lIns="0" tIns="0" rIns="0" bIns="0"/>
          <a:lstStyle>
            <a:lvl1pPr marL="0" indent="0">
              <a:lnSpc>
                <a:spcPts val="1800"/>
              </a:lnSpc>
              <a:spcBef>
                <a:spcPts val="0"/>
              </a:spcBef>
              <a:buNone/>
              <a:defRPr sz="1400" b="0" spc="0">
                <a:solidFill>
                  <a:schemeClr val="tx2"/>
                </a:solidFill>
                <a:latin typeface="+mj-lt"/>
              </a:defRPr>
            </a:lvl1pPr>
            <a:lvl2pPr marL="0" indent="0">
              <a:lnSpc>
                <a:spcPts val="1800"/>
              </a:lnSpc>
              <a:spcBef>
                <a:spcPts val="0"/>
              </a:spcBef>
              <a:buNone/>
              <a:defRPr sz="1400" spc="0">
                <a:solidFill>
                  <a:schemeClr val="tx1"/>
                </a:solidFill>
              </a:defRPr>
            </a:lvl2pPr>
            <a:lvl3pPr marL="457200" indent="0">
              <a:buNone/>
              <a:defRPr/>
            </a:lvl3pPr>
            <a:lvl4pPr marL="685800" indent="0">
              <a:buNone/>
              <a:defRPr/>
            </a:lvl4pPr>
            <a:lvl5pPr marL="914400"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65138" y="4439603"/>
            <a:ext cx="11533187" cy="338554"/>
          </a:xfrm>
        </p:spPr>
        <p:txBody>
          <a:bodyPr lIns="0" tIns="0" rIns="0" bIns="0"/>
          <a:lstStyle>
            <a:lvl1pPr marL="0" indent="0">
              <a:lnSpc>
                <a:spcPts val="1200"/>
              </a:lnSpc>
              <a:spcBef>
                <a:spcPts val="0"/>
              </a:spcBef>
              <a:buNone/>
              <a:defRPr sz="1000" spc="0">
                <a:solidFill>
                  <a:schemeClr val="tx1"/>
                </a:solidFill>
              </a:defRPr>
            </a:lvl1pPr>
            <a:lvl2pPr marL="0" indent="0">
              <a:lnSpc>
                <a:spcPct val="100000"/>
              </a:lnSpc>
              <a:spcBef>
                <a:spcPts val="0"/>
              </a:spcBef>
              <a:buNone/>
              <a:defRPr sz="1000" spc="0">
                <a:solidFill>
                  <a:schemeClr val="tx1"/>
                </a:solidFill>
              </a:defRPr>
            </a:lvl2pPr>
            <a:lvl3pPr marL="457200" indent="0">
              <a:buNone/>
              <a:defRPr/>
            </a:lvl3pPr>
            <a:lvl4pPr marL="685800"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a:t>
            </a:r>
          </a:p>
        </p:txBody>
      </p:sp>
    </p:spTree>
    <p:extLst>
      <p:ext uri="{BB962C8B-B14F-4D97-AF65-F5344CB8AC3E}">
        <p14:creationId xmlns:p14="http://schemas.microsoft.com/office/powerpoint/2010/main" val="4152369202"/>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8" y="1960860"/>
            <a:ext cx="9572625" cy="615553"/>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8"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5042"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3383"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6A85E503-7D74-4D5C-8394-19F78427C8FD}"/>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132967274"/>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138" y="2410676"/>
            <a:ext cx="3690937" cy="248362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9438" y="2410676"/>
            <a:ext cx="3690937" cy="248362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9F688C8-3B7E-4B4E-A0DF-C0F540D06E6A}"/>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582195398"/>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81" y="1631570"/>
            <a:ext cx="3681793" cy="3161094"/>
          </a:xfrm>
          <a:blipFill>
            <a:blip r:embed="rId2"/>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6263" y="1631570"/>
            <a:ext cx="3681793" cy="3161094"/>
          </a:xfrm>
          <a:blipFill>
            <a:blip r:embed="rId3"/>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7388" y="1631568"/>
            <a:ext cx="3681793" cy="3161095"/>
          </a:xfrm>
          <a:blipFill>
            <a:blip r:embed="rId4"/>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943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a:t>
            </a:r>
          </a:p>
        </p:txBody>
      </p:sp>
    </p:spTree>
    <p:extLst>
      <p:ext uri="{BB962C8B-B14F-4D97-AF65-F5344CB8AC3E}">
        <p14:creationId xmlns:p14="http://schemas.microsoft.com/office/powerpoint/2010/main" val="1990144962"/>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201863"/>
            <a:ext cx="1727200" cy="913689"/>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283410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89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7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201863"/>
            <a:ext cx="1727200" cy="913689"/>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899" y="2201863"/>
            <a:ext cx="1727200" cy="913689"/>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79" y="2201863"/>
            <a:ext cx="1727200" cy="913689"/>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201863"/>
            <a:ext cx="1727200" cy="913689"/>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201863"/>
            <a:ext cx="1727200" cy="913689"/>
          </a:xfrm>
        </p:spPr>
        <p:txBody>
          <a:bodyPr>
            <a:noAutofit/>
          </a:bodyPr>
          <a:lstStyle>
            <a:lvl1pPr marL="0" indent="0">
              <a:buNone/>
              <a:defRPr sz="2000"/>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139"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728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943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4763"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2625"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953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D1E264F7-E90B-4222-997C-DD161317F4D9}"/>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3105291170"/>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756512F1-F8C6-4D41-9BB5-A624A76D41C9}"/>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1001657450"/>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122737" y="450062"/>
            <a:ext cx="7848600" cy="6094399"/>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138" y="960439"/>
            <a:ext cx="4983162" cy="3325812"/>
          </a:xfrm>
          <a:noFill/>
        </p:spPr>
        <p:txBody>
          <a:bodyPr vert="horz" wrap="square" lIns="0" tIns="0" rIns="0" bIns="0" rtlCol="0" anchor="t" anchorCtr="0">
            <a:noAutofit/>
          </a:bodyPr>
          <a:lstStyle>
            <a:lvl1pPr>
              <a:defRPr lang="en-US" sz="4800" spc="-50" baseline="0" dirty="0">
                <a:solidFill>
                  <a:schemeClr val="tx1"/>
                </a:solidFill>
              </a:defRPr>
            </a:lvl1pPr>
          </a:lstStyle>
          <a:p>
            <a:pPr marL="0" lvl="0">
              <a:lnSpc>
                <a:spcPts val="5600"/>
              </a:lnSpc>
            </a:pPr>
            <a:r>
              <a:rPr lang="en-US"/>
              <a:t>Section title</a:t>
            </a:r>
          </a:p>
        </p:txBody>
      </p:sp>
    </p:spTree>
    <p:extLst>
      <p:ext uri="{BB962C8B-B14F-4D97-AF65-F5344CB8AC3E}">
        <p14:creationId xmlns:p14="http://schemas.microsoft.com/office/powerpoint/2010/main" val="74507447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88">
                <a:solidFill>
                  <a:srgbClr val="742774"/>
                </a:solidFill>
              </a:defRPr>
            </a:lvl1pPr>
          </a:lstStyle>
          <a:p>
            <a:r>
              <a:rPr lang="en-US"/>
              <a:t>Title of the page</a:t>
            </a:r>
          </a:p>
        </p:txBody>
      </p:sp>
    </p:spTree>
    <p:extLst>
      <p:ext uri="{BB962C8B-B14F-4D97-AF65-F5344CB8AC3E}">
        <p14:creationId xmlns:p14="http://schemas.microsoft.com/office/powerpoint/2010/main" val="6444194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Section title photo">
    <p:bg>
      <p:bgPr>
        <a:solidFill>
          <a:schemeClr val="bg2"/>
        </a:solidFill>
        <a:effectLst/>
      </p:bgPr>
    </p:bg>
    <p:spTree>
      <p:nvGrpSpPr>
        <p:cNvPr id="1" name=""/>
        <p:cNvGrpSpPr/>
        <p:nvPr/>
      </p:nvGrpSpPr>
      <p:grpSpPr>
        <a:xfrm>
          <a:off x="0" y="0"/>
          <a:ext cx="0" cy="0"/>
          <a:chOff x="0" y="0"/>
          <a:chExt cx="0" cy="0"/>
        </a:xfrm>
      </p:grpSpPr>
      <p:sp>
        <p:nvSpPr>
          <p:cNvPr id="95" name="Freeform: Shape 94">
            <a:extLst>
              <a:ext uri="{FF2B5EF4-FFF2-40B4-BE49-F238E27FC236}">
                <a16:creationId xmlns:a16="http://schemas.microsoft.com/office/drawing/2014/main" id="{9563E925-0DC1-4F78-80AC-6252EF8936E7}"/>
              </a:ext>
            </a:extLst>
          </p:cNvPr>
          <p:cNvSpPr/>
          <p:nvPr userDrawn="1"/>
        </p:nvSpPr>
        <p:spPr bwMode="auto">
          <a:xfrm>
            <a:off x="4833365"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138" y="1858170"/>
            <a:ext cx="4983162" cy="3325812"/>
          </a:xfrm>
          <a:noFill/>
        </p:spPr>
        <p:txBody>
          <a:bodyPr vert="horz" wrap="square" lIns="0" tIns="0" rIns="0" bIns="0" rtlCol="0" anchor="t" anchorCtr="0">
            <a:noAutofit/>
          </a:bodyPr>
          <a:lstStyle>
            <a:lvl1pPr>
              <a:defRPr lang="en-US" sz="4000" spc="-50" baseline="0" dirty="0">
                <a:solidFill>
                  <a:schemeClr val="tx1"/>
                </a:solidFill>
                <a:latin typeface="+mn-lt"/>
              </a:defRPr>
            </a:lvl1pPr>
          </a:lstStyle>
          <a:p>
            <a:pPr marL="0" lvl="0">
              <a:lnSpc>
                <a:spcPts val="5600"/>
              </a:lnSpc>
            </a:pPr>
            <a:r>
              <a:rPr lang="en-US"/>
              <a:t>Section title</a:t>
            </a:r>
          </a:p>
        </p:txBody>
      </p:sp>
      <p:sp>
        <p:nvSpPr>
          <p:cNvPr id="88" name="Picture Placeholder 87">
            <a:extLst>
              <a:ext uri="{FF2B5EF4-FFF2-40B4-BE49-F238E27FC236}">
                <a16:creationId xmlns:a16="http://schemas.microsoft.com/office/drawing/2014/main" id="{7F09A9E6-F000-49B5-AE56-C2FCA258A1D4}"/>
              </a:ext>
            </a:extLst>
          </p:cNvPr>
          <p:cNvSpPr>
            <a:spLocks noGrp="1"/>
          </p:cNvSpPr>
          <p:nvPr>
            <p:ph type="pic" sz="quarter" idx="22"/>
          </p:nvPr>
        </p:nvSpPr>
        <p:spPr>
          <a:xfrm>
            <a:off x="7514357" y="-168801"/>
            <a:ext cx="7411756" cy="7887953"/>
          </a:xfrm>
          <a:custGeom>
            <a:avLst/>
            <a:gdLst>
              <a:gd name="connsiteX0" fmla="*/ 2790799 w 7411756"/>
              <a:gd name="connsiteY0" fmla="*/ 4896664 h 7887953"/>
              <a:gd name="connsiteX1" fmla="*/ 3060870 w 7411756"/>
              <a:gd name="connsiteY1" fmla="*/ 4999458 h 7887953"/>
              <a:gd name="connsiteX2" fmla="*/ 4240600 w 7411756"/>
              <a:gd name="connsiteY2" fmla="*/ 6116596 h 7887953"/>
              <a:gd name="connsiteX3" fmla="*/ 4257932 w 7411756"/>
              <a:gd name="connsiteY3" fmla="*/ 6655212 h 7887953"/>
              <a:gd name="connsiteX4" fmla="*/ 3226696 w 7411756"/>
              <a:gd name="connsiteY4" fmla="*/ 7767442 h 7887953"/>
              <a:gd name="connsiteX5" fmla="*/ 2693731 w 7411756"/>
              <a:gd name="connsiteY5" fmla="*/ 7784958 h 7887953"/>
              <a:gd name="connsiteX6" fmla="*/ 1514001 w 7411756"/>
              <a:gd name="connsiteY6" fmla="*/ 6667819 h 7887953"/>
              <a:gd name="connsiteX7" fmla="*/ 1496669 w 7411756"/>
              <a:gd name="connsiteY7" fmla="*/ 6129203 h 7887953"/>
              <a:gd name="connsiteX8" fmla="*/ 2527906 w 7411756"/>
              <a:gd name="connsiteY8" fmla="*/ 5016973 h 7887953"/>
              <a:gd name="connsiteX9" fmla="*/ 2790799 w 7411756"/>
              <a:gd name="connsiteY9" fmla="*/ 4896664 h 7887953"/>
              <a:gd name="connsiteX10" fmla="*/ 2214264 w 7411756"/>
              <a:gd name="connsiteY10" fmla="*/ 317 h 7887953"/>
              <a:gd name="connsiteX11" fmla="*/ 2642624 w 7411756"/>
              <a:gd name="connsiteY11" fmla="*/ 161647 h 7887953"/>
              <a:gd name="connsiteX12" fmla="*/ 4239388 w 7411756"/>
              <a:gd name="connsiteY12" fmla="*/ 1657829 h 7887953"/>
              <a:gd name="connsiteX13" fmla="*/ 4522839 w 7411756"/>
              <a:gd name="connsiteY13" fmla="*/ 1355323 h 7887953"/>
              <a:gd name="connsiteX14" fmla="*/ 4866925 w 7411756"/>
              <a:gd name="connsiteY14" fmla="*/ 1199510 h 7887953"/>
              <a:gd name="connsiteX15" fmla="*/ 5220406 w 7411756"/>
              <a:gd name="connsiteY15" fmla="*/ 1332639 h 7887953"/>
              <a:gd name="connsiteX16" fmla="*/ 6764487 w 7411756"/>
              <a:gd name="connsiteY16" fmla="*/ 2779456 h 7887953"/>
              <a:gd name="connsiteX17" fmla="*/ 6787171 w 7411756"/>
              <a:gd name="connsiteY17" fmla="*/ 3477024 h 7887953"/>
              <a:gd name="connsiteX18" fmla="*/ 6696322 w 7411756"/>
              <a:gd name="connsiteY18" fmla="*/ 3573980 h 7887953"/>
              <a:gd name="connsiteX19" fmla="*/ 7255682 w 7411756"/>
              <a:gd name="connsiteY19" fmla="*/ 4098104 h 7887953"/>
              <a:gd name="connsiteX20" fmla="*/ 7278366 w 7411756"/>
              <a:gd name="connsiteY20" fmla="*/ 4795672 h 7887953"/>
              <a:gd name="connsiteX21" fmla="*/ 5928641 w 7411756"/>
              <a:gd name="connsiteY21" fmla="*/ 6236133 h 7887953"/>
              <a:gd name="connsiteX22" fmla="*/ 5231073 w 7411756"/>
              <a:gd name="connsiteY22" fmla="*/ 6258818 h 7887953"/>
              <a:gd name="connsiteX23" fmla="*/ 3686992 w 7411756"/>
              <a:gd name="connsiteY23" fmla="*/ 4812000 h 7887953"/>
              <a:gd name="connsiteX24" fmla="*/ 3664308 w 7411756"/>
              <a:gd name="connsiteY24" fmla="*/ 4114433 h 7887953"/>
              <a:gd name="connsiteX25" fmla="*/ 3755157 w 7411756"/>
              <a:gd name="connsiteY25" fmla="*/ 4017477 h 7887953"/>
              <a:gd name="connsiteX26" fmla="*/ 3546488 w 7411756"/>
              <a:gd name="connsiteY26" fmla="*/ 3821952 h 7887953"/>
              <a:gd name="connsiteX27" fmla="*/ 2905640 w 7411756"/>
              <a:gd name="connsiteY27" fmla="*/ 4505881 h 7887953"/>
              <a:gd name="connsiteX28" fmla="*/ 2060305 w 7411756"/>
              <a:gd name="connsiteY28" fmla="*/ 4533372 h 7887953"/>
              <a:gd name="connsiteX29" fmla="*/ 189137 w 7411756"/>
              <a:gd name="connsiteY29" fmla="*/ 2780070 h 7887953"/>
              <a:gd name="connsiteX30" fmla="*/ 161647 w 7411756"/>
              <a:gd name="connsiteY30" fmla="*/ 1934735 h 7887953"/>
              <a:gd name="connsiteX31" fmla="*/ 1797290 w 7411756"/>
              <a:gd name="connsiteY31" fmla="*/ 189137 h 7887953"/>
              <a:gd name="connsiteX32" fmla="*/ 2214264 w 7411756"/>
              <a:gd name="connsiteY32" fmla="*/ 317 h 788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411756" h="7887953">
                <a:moveTo>
                  <a:pt x="2790799" y="4896664"/>
                </a:moveTo>
                <a:cubicBezTo>
                  <a:pt x="2887246" y="4893494"/>
                  <a:pt x="2984890" y="4927509"/>
                  <a:pt x="3060870" y="4999458"/>
                </a:cubicBezTo>
                <a:lnTo>
                  <a:pt x="4240600" y="6116596"/>
                </a:lnTo>
                <a:cubicBezTo>
                  <a:pt x="4392560" y="6260493"/>
                  <a:pt x="4400320" y="6501640"/>
                  <a:pt x="4257932" y="6655212"/>
                </a:cubicBezTo>
                <a:lnTo>
                  <a:pt x="3226696" y="7767442"/>
                </a:lnTo>
                <a:cubicBezTo>
                  <a:pt x="3084308" y="7921014"/>
                  <a:pt x="2845691" y="7928856"/>
                  <a:pt x="2693731" y="7784958"/>
                </a:cubicBezTo>
                <a:lnTo>
                  <a:pt x="1514001" y="6667819"/>
                </a:lnTo>
                <a:cubicBezTo>
                  <a:pt x="1362040" y="6523922"/>
                  <a:pt x="1354281" y="6282775"/>
                  <a:pt x="1496669" y="6129203"/>
                </a:cubicBezTo>
                <a:lnTo>
                  <a:pt x="2527906" y="5016973"/>
                </a:lnTo>
                <a:cubicBezTo>
                  <a:pt x="2599099" y="4940188"/>
                  <a:pt x="2694351" y="4899834"/>
                  <a:pt x="2790799" y="4896664"/>
                </a:cubicBezTo>
                <a:close/>
                <a:moveTo>
                  <a:pt x="2214264" y="317"/>
                </a:moveTo>
                <a:cubicBezTo>
                  <a:pt x="2367239" y="-4657"/>
                  <a:pt x="2522112" y="48726"/>
                  <a:pt x="2642624" y="161647"/>
                </a:cubicBezTo>
                <a:lnTo>
                  <a:pt x="4239388" y="1657829"/>
                </a:lnTo>
                <a:lnTo>
                  <a:pt x="4522839" y="1355323"/>
                </a:lnTo>
                <a:cubicBezTo>
                  <a:pt x="4616020" y="1255877"/>
                  <a:pt x="4740689" y="1203615"/>
                  <a:pt x="4866925" y="1199510"/>
                </a:cubicBezTo>
                <a:cubicBezTo>
                  <a:pt x="4993159" y="1195405"/>
                  <a:pt x="5120960" y="1239457"/>
                  <a:pt x="5220406" y="1332639"/>
                </a:cubicBezTo>
                <a:lnTo>
                  <a:pt x="6764487" y="2779456"/>
                </a:lnTo>
                <a:cubicBezTo>
                  <a:pt x="6963378" y="2965820"/>
                  <a:pt x="6973535" y="3278132"/>
                  <a:pt x="6787171" y="3477024"/>
                </a:cubicBezTo>
                <a:lnTo>
                  <a:pt x="6696322" y="3573980"/>
                </a:lnTo>
                <a:lnTo>
                  <a:pt x="7255682" y="4098104"/>
                </a:lnTo>
                <a:cubicBezTo>
                  <a:pt x="7454573" y="4284468"/>
                  <a:pt x="7464729" y="4596780"/>
                  <a:pt x="7278366" y="4795672"/>
                </a:cubicBezTo>
                <a:lnTo>
                  <a:pt x="5928641" y="6236133"/>
                </a:lnTo>
                <a:cubicBezTo>
                  <a:pt x="5742277" y="6435025"/>
                  <a:pt x="5429965" y="6445182"/>
                  <a:pt x="5231073" y="6258818"/>
                </a:cubicBezTo>
                <a:lnTo>
                  <a:pt x="3686992" y="4812000"/>
                </a:lnTo>
                <a:cubicBezTo>
                  <a:pt x="3488100" y="4625637"/>
                  <a:pt x="3477944" y="4313325"/>
                  <a:pt x="3664308" y="4114433"/>
                </a:cubicBezTo>
                <a:lnTo>
                  <a:pt x="3755157" y="4017477"/>
                </a:lnTo>
                <a:lnTo>
                  <a:pt x="3546488" y="3821952"/>
                </a:lnTo>
                <a:lnTo>
                  <a:pt x="2905640" y="4505881"/>
                </a:lnTo>
                <a:cubicBezTo>
                  <a:pt x="2679799" y="4746905"/>
                  <a:pt x="2301329" y="4759213"/>
                  <a:pt x="2060305" y="4533372"/>
                </a:cubicBezTo>
                <a:lnTo>
                  <a:pt x="189137" y="2780070"/>
                </a:lnTo>
                <a:cubicBezTo>
                  <a:pt x="-51887" y="2554229"/>
                  <a:pt x="-64194" y="2175759"/>
                  <a:pt x="161647" y="1934735"/>
                </a:cubicBezTo>
                <a:lnTo>
                  <a:pt x="1797290" y="189137"/>
                </a:lnTo>
                <a:cubicBezTo>
                  <a:pt x="1910210" y="68625"/>
                  <a:pt x="2061288" y="5292"/>
                  <a:pt x="2214264" y="317"/>
                </a:cubicBezTo>
                <a:close/>
              </a:path>
            </a:pathLst>
          </a:custGeom>
          <a:blipFill>
            <a:blip r:embed="rId2"/>
            <a:stretch>
              <a:fillRect/>
            </a:stretch>
          </a:blipFill>
        </p:spPr>
        <p:txBody>
          <a:bodyPr wrap="square">
            <a:noAutofit/>
          </a:bodyPr>
          <a:lstStyle/>
          <a:p>
            <a:endParaRPr lang="en-US"/>
          </a:p>
        </p:txBody>
      </p:sp>
      <p:sp>
        <p:nvSpPr>
          <p:cNvPr id="89" name="Footer Placeholder 14">
            <a:extLst>
              <a:ext uri="{FF2B5EF4-FFF2-40B4-BE49-F238E27FC236}">
                <a16:creationId xmlns:a16="http://schemas.microsoft.com/office/drawing/2014/main" id="{928B6582-54BE-46D9-AA61-E0DD2C2CB38F}"/>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3111069794"/>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960438"/>
            <a:ext cx="7604124" cy="3629025"/>
          </a:xfrm>
          <a:noFill/>
        </p:spPr>
        <p:txBody>
          <a:bodyPr vert="horz" wrap="square" lIns="0" tIns="0" rIns="0" bIns="0" rtlCol="0" anchor="t" anchorCtr="0">
            <a:noAutofit/>
          </a:bodyPr>
          <a:lstStyle>
            <a:lvl1pPr>
              <a:defRPr lang="en-US" sz="4800" spc="-50" baseline="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37217449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8"/>
            <a:ext cx="7604124" cy="3629025"/>
          </a:xfrm>
          <a:noFill/>
        </p:spPr>
        <p:txBody>
          <a:bodyPr vert="horz" wrap="square" lIns="0" tIns="0" rIns="0" bIns="0" rtlCol="0" anchor="t" anchorCtr="0">
            <a:noAutofit/>
          </a:bodyPr>
          <a:lstStyle>
            <a:lvl1pPr>
              <a:defRPr lang="en-US" sz="4800" spc="-50" baseline="0" dirty="0">
                <a:solidFill>
                  <a:schemeClr val="accent5"/>
                </a:solidFill>
              </a:defRPr>
            </a:lvl1pPr>
          </a:lstStyle>
          <a:p>
            <a:pPr marL="0" lvl="0">
              <a:lnSpc>
                <a:spcPts val="5600"/>
              </a:lnSpc>
            </a:pPr>
            <a:r>
              <a:rPr lang="en-US"/>
              <a:t>Section title</a:t>
            </a:r>
          </a:p>
        </p:txBody>
      </p:sp>
    </p:spTree>
    <p:extLst>
      <p:ext uri="{BB962C8B-B14F-4D97-AF65-F5344CB8AC3E}">
        <p14:creationId xmlns:p14="http://schemas.microsoft.com/office/powerpoint/2010/main" val="42553798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4763" y="0"/>
            <a:ext cx="6081712"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5653087" cy="411162"/>
          </a:xfrm>
        </p:spPr>
        <p:txBody>
          <a:bodyPr wrap="square" lIns="0" tIns="0" rIns="0" bIns="0">
            <a:spAutoFit/>
          </a:bodyPr>
          <a:lstStyle>
            <a:lvl1pPr>
              <a:lnSpc>
                <a:spcPts val="3200"/>
              </a:lnSpc>
              <a:defRPr sz="2800"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138" y="2410676"/>
            <a:ext cx="4919662" cy="2701637"/>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8" y="1960860"/>
            <a:ext cx="4919661"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872222451"/>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138" y="2201863"/>
            <a:ext cx="3690937" cy="2590800"/>
          </a:xfrm>
          <a:blipFill>
            <a:blip r:embed="rId2"/>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89437" y="2201863"/>
            <a:ext cx="3679825" cy="2590800"/>
          </a:xfrm>
          <a:blipFill>
            <a:blip r:embed="rId3"/>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302625" y="2201863"/>
            <a:ext cx="3695700" cy="2590800"/>
          </a:xfrm>
          <a:blipFill>
            <a:blip r:embed="rId4"/>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3"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rgbClr val="008C7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rgbClr val="008C7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308ADAD4-A20A-4618-A70E-766269BDAF24}"/>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655530671"/>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034A38F-4DC1-4A22-9B64-D6ED08340E98}"/>
              </a:ext>
            </a:extLst>
          </p:cNvPr>
          <p:cNvSpPr/>
          <p:nvPr userDrawn="1"/>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8" y="1961079"/>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65139" y="2761498"/>
            <a:ext cx="4853622" cy="2522101"/>
          </a:xfrm>
        </p:spPr>
        <p:txBody>
          <a:bodyPr lIns="0" tIns="0" rIns="0" bIns="0"/>
          <a:lstStyle>
            <a:lvl1pPr marL="285750" indent="-285750">
              <a:lnSpc>
                <a:spcPts val="1800"/>
              </a:lnSpc>
              <a:spcBef>
                <a:spcPts val="0"/>
              </a:spcBef>
              <a:buFont typeface="Arial" panose="020B0604020202020204" pitchFamily="34" charset="0"/>
              <a:buChar char="•"/>
              <a:defRPr sz="1400" b="0" i="0" spc="0">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5449" y="1562100"/>
            <a:ext cx="5951026" cy="4411663"/>
          </a:xfrm>
        </p:spPr>
        <p:txBody>
          <a:bodyPr anchor="ctr" anchorCtr="0"/>
          <a:lstStyle>
            <a:lvl1pPr algn="ctr">
              <a:defRPr/>
            </a:lvl1pPr>
          </a:lstStyle>
          <a:p>
            <a:r>
              <a:rPr lang="en-US"/>
              <a:t>Click icon to add picture</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203373845"/>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F687D89-3EE3-40E8-A3F4-D1CD94107FA7}"/>
              </a:ext>
            </a:extLst>
          </p:cNvPr>
          <p:cNvSpPr/>
          <p:nvPr userDrawn="1"/>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5449" y="1562100"/>
            <a:ext cx="5951026" cy="441166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849" y="2040568"/>
            <a:ext cx="1727200" cy="3047886"/>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638" y="2040568"/>
            <a:ext cx="1727200" cy="3047886"/>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2284945299"/>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1953" y="496641"/>
            <a:ext cx="11087895" cy="6497884"/>
          </a:xfrm>
          <a:prstGeom prst="rect">
            <a:avLst/>
          </a:prstGeom>
        </p:spPr>
      </p:pic>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975" y="1633858"/>
            <a:ext cx="7832726" cy="440531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CB8FEFBE-0A0F-4AD9-8280-9D623AE37798}"/>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88714640"/>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39" y="1989614"/>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65135" y="5973763"/>
            <a:ext cx="3690937" cy="307777"/>
          </a:xfrm>
        </p:spPr>
        <p:txBody>
          <a:bodyPr lIns="0" tIns="0" rIns="0" bIns="0"/>
          <a:lstStyle>
            <a:lvl1pPr marL="0" indent="0">
              <a:lnSpc>
                <a:spcPts val="1200"/>
              </a:lnSpc>
              <a:spcBef>
                <a:spcPts val="900"/>
              </a:spcBef>
              <a:buFont typeface="Arial" panose="020B0604020202020204" pitchFamily="34" charset="0"/>
              <a:buNone/>
              <a:defRPr sz="1000" b="0" i="0" spc="0">
                <a:solidFill>
                  <a:schemeClr val="tx1"/>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89438" y="5973763"/>
            <a:ext cx="367982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8" y="1989614"/>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4" y="1989614"/>
            <a:ext cx="3695701" cy="3605213"/>
          </a:xfrm>
        </p:spPr>
        <p:txBody>
          <a:bodyPr anchor="ctr">
            <a:noAutofit/>
          </a:bodyPr>
          <a:lstStyle>
            <a:lvl1pPr marL="0" indent="0" algn="ctr">
              <a:buNone/>
              <a:defRPr sz="2400"/>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134"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400549"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2624"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2624" y="5973763"/>
            <a:ext cx="367982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402423658"/>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Table styling</a:t>
            </a:r>
          </a:p>
        </p:txBody>
      </p:sp>
      <p:sp>
        <p:nvSpPr>
          <p:cNvPr id="4" name="Table Placeholder 3"/>
          <p:cNvSpPr>
            <a:spLocks noGrp="1"/>
          </p:cNvSpPr>
          <p:nvPr>
            <p:ph type="tbl" sz="quarter" idx="10"/>
          </p:nvPr>
        </p:nvSpPr>
        <p:spPr>
          <a:xfrm>
            <a:off x="465138" y="2201862"/>
            <a:ext cx="11533187" cy="4159883"/>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72045327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5"/>
            <a:ext cx="11726236" cy="922291"/>
          </a:xfrm>
        </p:spPr>
        <p:txBody>
          <a:bodyPr/>
          <a:lstStyle>
            <a:lvl1pPr algn="l" defTabSz="932563" rtl="0" eaLnBrk="1" latinLnBrk="0" hangingPunct="1">
              <a:lnSpc>
                <a:spcPct val="90000"/>
              </a:lnSpc>
              <a:spcBef>
                <a:spcPct val="0"/>
              </a:spcBef>
              <a:buNone/>
              <a:defRPr lang="en-US" sz="3264" b="0" kern="1200" cap="none" spc="-102" baseline="0" dirty="0">
                <a:ln w="3175">
                  <a:noFill/>
                </a:ln>
                <a:solidFill>
                  <a:schemeClr val="accent3"/>
                </a:solidFill>
                <a:effectLst/>
                <a:latin typeface="+mj-lt"/>
                <a:ea typeface="+mn-ea"/>
                <a:cs typeface="Segoe UI" pitchFamily="34" charset="0"/>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solidFill>
                <a:srgbClr val="505050"/>
              </a:solidFill>
            </a:endParaRPr>
          </a:p>
        </p:txBody>
      </p:sp>
      <p:sp>
        <p:nvSpPr>
          <p:cNvPr id="4" name="Slide Number Placeholder 3"/>
          <p:cNvSpPr>
            <a:spLocks noGrp="1"/>
          </p:cNvSpPr>
          <p:nvPr>
            <p:ph type="sldNum" sz="quarter" idx="11"/>
          </p:nvPr>
        </p:nvSpPr>
        <p:spPr/>
        <p:txBody>
          <a:bodyPr/>
          <a:lstStyle>
            <a:lvl1pPr>
              <a:defRPr sz="816">
                <a:solidFill>
                  <a:schemeClr val="tx2"/>
                </a:solidFill>
              </a:defRPr>
            </a:lvl1pPr>
          </a:lstStyle>
          <a:p>
            <a:pPr defTabSz="932563"/>
            <a:fld id="{27258FFF-F925-446B-8502-81C933981705}" type="slidenum">
              <a:rPr lang="en-US" smtClean="0"/>
              <a:pPr defTabSz="932563"/>
              <a:t>‹Nº›</a:t>
            </a:fld>
            <a:endParaRPr lang="en-US"/>
          </a:p>
        </p:txBody>
      </p:sp>
    </p:spTree>
    <p:extLst>
      <p:ext uri="{BB962C8B-B14F-4D97-AF65-F5344CB8AC3E}">
        <p14:creationId xmlns:p14="http://schemas.microsoft.com/office/powerpoint/2010/main" val="3713454794"/>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77" y="6579623"/>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8" y="1882011"/>
            <a:ext cx="7604125" cy="1502728"/>
          </a:xfrm>
          <a:noFill/>
        </p:spPr>
        <p:txBody>
          <a:bodyPr lIns="0" tIns="0" rIns="0" bIns="0" anchor="t" anchorCtr="0"/>
          <a:lstStyle>
            <a:lvl1pPr>
              <a:lnSpc>
                <a:spcPct val="100000"/>
              </a:lnSpc>
              <a:spcAft>
                <a:spcPts val="1300"/>
              </a:spcAft>
              <a:defRPr sz="2600" spc="-50" baseline="0">
                <a:solidFill>
                  <a:schemeClr val="bg1"/>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47" y="262290"/>
            <a:ext cx="2311755" cy="580522"/>
          </a:xfrm>
          <a:prstGeom prst="rect">
            <a:avLst/>
          </a:prstGeom>
        </p:spPr>
      </p:pic>
    </p:spTree>
    <p:extLst>
      <p:ext uri="{BB962C8B-B14F-4D97-AF65-F5344CB8AC3E}">
        <p14:creationId xmlns:p14="http://schemas.microsoft.com/office/powerpoint/2010/main" val="4113325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5"/>
            <a:ext cx="11726236" cy="922291"/>
          </a:xfrm>
        </p:spPr>
        <p:txBody>
          <a:bodyPr/>
          <a:lstStyle>
            <a:lvl1pPr algn="l" defTabSz="932563" rtl="0" eaLnBrk="1" latinLnBrk="0" hangingPunct="1">
              <a:lnSpc>
                <a:spcPct val="90000"/>
              </a:lnSpc>
              <a:spcBef>
                <a:spcPct val="0"/>
              </a:spcBef>
              <a:buNone/>
              <a:defRPr lang="en-US" sz="3264" b="0" kern="1200" cap="none" spc="-102" baseline="0" dirty="0">
                <a:ln w="3175">
                  <a:noFill/>
                </a:ln>
                <a:solidFill>
                  <a:schemeClr val="accent3"/>
                </a:solidFill>
                <a:effectLst/>
                <a:latin typeface="+mj-lt"/>
                <a:ea typeface="+mn-ea"/>
                <a:cs typeface="Segoe UI" pitchFamily="34" charset="0"/>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solidFill>
                <a:srgbClr val="505050"/>
              </a:solidFill>
            </a:endParaRPr>
          </a:p>
        </p:txBody>
      </p:sp>
      <p:sp>
        <p:nvSpPr>
          <p:cNvPr id="4" name="Slide Number Placeholder 3"/>
          <p:cNvSpPr>
            <a:spLocks noGrp="1"/>
          </p:cNvSpPr>
          <p:nvPr>
            <p:ph type="sldNum" sz="quarter" idx="11"/>
          </p:nvPr>
        </p:nvSpPr>
        <p:spPr/>
        <p:txBody>
          <a:bodyPr/>
          <a:lstStyle>
            <a:lvl1pPr>
              <a:defRPr sz="816">
                <a:solidFill>
                  <a:schemeClr val="tx2"/>
                </a:solidFill>
              </a:defRPr>
            </a:lvl1pPr>
          </a:lstStyle>
          <a:p>
            <a:pPr defTabSz="932563"/>
            <a:fld id="{27258FFF-F925-446B-8502-81C933981705}" type="slidenum">
              <a:rPr lang="en-US" smtClean="0"/>
              <a:pPr defTabSz="932563"/>
              <a:t>‹Nº›</a:t>
            </a:fld>
            <a:endParaRPr lang="en-US"/>
          </a:p>
        </p:txBody>
      </p:sp>
    </p:spTree>
    <p:extLst>
      <p:ext uri="{BB962C8B-B14F-4D97-AF65-F5344CB8AC3E}">
        <p14:creationId xmlns:p14="http://schemas.microsoft.com/office/powerpoint/2010/main" val="2491084445"/>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cSld name="1_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11" name="Text Placeholder 4">
            <a:extLst>
              <a:ext uri="{FF2B5EF4-FFF2-40B4-BE49-F238E27FC236}">
                <a16:creationId xmlns:a16="http://schemas.microsoft.com/office/drawing/2014/main" id="{8BB3DD88-306E-4EE3-9655-67F63D6C0E11}"/>
              </a:ext>
            </a:extLst>
          </p:cNvPr>
          <p:cNvSpPr>
            <a:spLocks noGrp="1"/>
          </p:cNvSpPr>
          <p:nvPr>
            <p:ph type="body" sz="quarter" idx="11" hasCustomPrompt="1"/>
          </p:nvPr>
        </p:nvSpPr>
        <p:spPr>
          <a:xfrm>
            <a:off x="466849" y="1425704"/>
            <a:ext cx="5569129" cy="98971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846711109"/>
      </p:ext>
    </p:extLst>
  </p:cSld>
  <p:clrMapOvr>
    <a:masterClrMapping/>
  </p:clrMapOvr>
  <p:transition>
    <p:fade/>
  </p:transition>
  <p:hf hdr="0" ftr="0" dt="0"/>
</p:sldLayout>
</file>

<file path=ppt/slideLayouts/slideLayout263.xml><?xml version="1.0" encoding="utf-8"?>
<p:sldLayout xmlns:a="http://schemas.openxmlformats.org/drawingml/2006/main" xmlns:r="http://schemas.openxmlformats.org/officeDocument/2006/relationships" xmlns:p="http://schemas.openxmlformats.org/presentationml/2006/main">
  <p:cSld name="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1961080"/>
            <a:ext cx="4853623" cy="553909"/>
          </a:xfrm>
        </p:spPr>
        <p:txBody>
          <a:bodyPr wrap="square" lIns="0" tIns="0" rIns="0" bIns="0">
            <a:spAutoFit/>
          </a:bodyPr>
          <a:lstStyle>
            <a:lvl1pPr marL="0" indent="0">
              <a:lnSpc>
                <a:spcPct val="90000"/>
              </a:lnSpc>
              <a:spcAft>
                <a:spcPts val="1224"/>
              </a:spcAft>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8524636"/>
      </p:ext>
    </p:extLst>
  </p:cSld>
  <p:clrMapOvr>
    <a:masterClrMapping/>
  </p:clrMapOvr>
  <p:transition>
    <p:fade/>
  </p:transition>
  <p:hf hdr="0" ftr="0" dt="0"/>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320" y="292082"/>
            <a:ext cx="11887200" cy="946413"/>
          </a:xfrm>
          <a:prstGeom prst="rect">
            <a:avLst/>
          </a:prstGeom>
        </p:spPr>
        <p:txBody>
          <a:bodyPr lIns="146304" tIns="91440" rIns="146304" bIns="91440"/>
          <a:lstStyle>
            <a:lvl1pPr algn="l">
              <a:defRPr sz="3264">
                <a:solidFill>
                  <a:schemeClr val="tx2"/>
                </a:solidFill>
                <a:latin typeface="+mj-lt"/>
              </a:defRPr>
            </a:lvl1pPr>
          </a:lstStyle>
          <a:p>
            <a:r>
              <a:rPr lang="en-US"/>
              <a:t>Click to edit Master title style</a:t>
            </a:r>
          </a:p>
        </p:txBody>
      </p:sp>
      <p:sp>
        <p:nvSpPr>
          <p:cNvPr id="4" name="Slide Number Placeholder 2"/>
          <p:cNvSpPr>
            <a:spLocks noGrp="1"/>
          </p:cNvSpPr>
          <p:nvPr>
            <p:ph type="sldNum" sz="quarter" idx="11"/>
          </p:nvPr>
        </p:nvSpPr>
        <p:spPr>
          <a:xfrm>
            <a:off x="11595101" y="6692392"/>
            <a:ext cx="566737" cy="137160"/>
          </a:xfrm>
        </p:spPr>
        <p:txBody>
          <a:bodyPr/>
          <a:lstStyle/>
          <a:p>
            <a:fld id="{27258FFF-F925-446B-8502-81C933981705}" type="slidenum">
              <a:rPr>
                <a:solidFill>
                  <a:srgbClr val="505050"/>
                </a:solidFill>
              </a:rPr>
              <a:pPr/>
              <a:t>‹Nº›</a:t>
            </a:fld>
            <a:endParaRPr>
              <a:solidFill>
                <a:srgbClr val="505050"/>
              </a:solidFill>
            </a:endParaRPr>
          </a:p>
        </p:txBody>
      </p:sp>
      <p:sp>
        <p:nvSpPr>
          <p:cNvPr id="5" name="Footer Placeholder 3">
            <a:extLst>
              <a:ext uri="{FF2B5EF4-FFF2-40B4-BE49-F238E27FC236}">
                <a16:creationId xmlns:a16="http://schemas.microsoft.com/office/drawing/2014/main" id="{AAFF5CE3-5A54-4792-A64E-FD259F3168E3}"/>
              </a:ext>
            </a:extLst>
          </p:cNvPr>
          <p:cNvSpPr>
            <a:spLocks noGrp="1"/>
          </p:cNvSpPr>
          <p:nvPr>
            <p:ph type="ftr" sz="quarter" idx="12"/>
          </p:nvPr>
        </p:nvSpPr>
        <p:spPr>
          <a:xfrm>
            <a:off x="457200" y="6692392"/>
            <a:ext cx="3937000" cy="137160"/>
          </a:xfrm>
        </p:spPr>
        <p:txBody>
          <a:bodyPr/>
          <a:lstStyle/>
          <a:p>
            <a:r>
              <a:rPr lang="en-US">
                <a:solidFill>
                  <a:srgbClr val="505050"/>
                </a:solidFill>
              </a:rPr>
              <a:t>Microsoft Confidential - Internal Only</a:t>
            </a:r>
          </a:p>
        </p:txBody>
      </p:sp>
    </p:spTree>
    <p:extLst>
      <p:ext uri="{BB962C8B-B14F-4D97-AF65-F5344CB8AC3E}">
        <p14:creationId xmlns:p14="http://schemas.microsoft.com/office/powerpoint/2010/main" val="318592935"/>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5"/>
            <a:ext cx="11726236" cy="835001"/>
          </a:xfrm>
        </p:spPr>
        <p:txBody>
          <a:bodyPr/>
          <a:lstStyle>
            <a:lvl1pPr>
              <a:defRPr lang="en-US" sz="3264" b="0" kern="1200" cap="none" spc="-102"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3" name="Text Placeholder 7"/>
          <p:cNvSpPr>
            <a:spLocks noGrp="1"/>
          </p:cNvSpPr>
          <p:nvPr>
            <p:ph type="body" sz="quarter" idx="11" hasCustomPrompt="1"/>
          </p:nvPr>
        </p:nvSpPr>
        <p:spPr>
          <a:xfrm>
            <a:off x="274639" y="1108296"/>
            <a:ext cx="11726236" cy="439479"/>
          </a:xfrm>
        </p:spPr>
        <p:txBody>
          <a:bodyPr tIns="0" bIns="0" anchor="ctr">
            <a:spAutoFit/>
          </a:bodyPr>
          <a:lstStyle>
            <a:lvl1pPr marL="0" indent="0">
              <a:buNone/>
              <a:defRPr sz="2856"/>
            </a:lvl1pPr>
            <a:lvl2pPr>
              <a:defRPr sz="1800"/>
            </a:lvl2pPr>
            <a:lvl3pPr>
              <a:defRPr sz="1599"/>
            </a:lvl3pPr>
            <a:lvl4pPr>
              <a:defRPr sz="1399"/>
            </a:lvl4pPr>
            <a:lvl5pPr>
              <a:defRPr sz="1399"/>
            </a:lvl5pPr>
          </a:lstStyle>
          <a:p>
            <a:pPr lvl="0"/>
            <a:r>
              <a:rPr lang="en-US"/>
              <a:t>Subtitle</a:t>
            </a:r>
          </a:p>
        </p:txBody>
      </p:sp>
      <p:sp>
        <p:nvSpPr>
          <p:cNvPr id="4" name="Footer Placeholder 3"/>
          <p:cNvSpPr>
            <a:spLocks noGrp="1"/>
          </p:cNvSpPr>
          <p:nvPr>
            <p:ph type="ftr" sz="quarter" idx="12"/>
          </p:nvPr>
        </p:nvSpPr>
        <p:spPr/>
        <p:txBody>
          <a:bodyPr/>
          <a:lstStyle/>
          <a:p>
            <a:r>
              <a:rPr lang="en-US">
                <a:solidFill>
                  <a:srgbClr val="505050"/>
                </a:solidFill>
              </a:rPr>
              <a:t>Microsoft Confidential - Internal Only</a:t>
            </a:r>
          </a:p>
        </p:txBody>
      </p:sp>
      <p:sp>
        <p:nvSpPr>
          <p:cNvPr id="5" name="Slide Number Placeholder 4"/>
          <p:cNvSpPr>
            <a:spLocks noGrp="1"/>
          </p:cNvSpPr>
          <p:nvPr>
            <p:ph type="sldNum" sz="quarter" idx="13"/>
          </p:nvPr>
        </p:nvSpPr>
        <p:spPr/>
        <p:txBody>
          <a:bodyPr/>
          <a:lstStyle>
            <a:lvl1pPr>
              <a:defRPr sz="816">
                <a:solidFill>
                  <a:schemeClr val="tx2"/>
                </a:solidFill>
              </a:defRPr>
            </a:lvl1pPr>
          </a:lstStyle>
          <a:p>
            <a:pPr defTabSz="932563"/>
            <a:fld id="{27258FFF-F925-446B-8502-81C933981705}" type="slidenum">
              <a:rPr lang="en-US" smtClean="0"/>
              <a:pPr defTabSz="932563"/>
              <a:t>‹Nº›</a:t>
            </a:fld>
            <a:endParaRPr lang="en-US"/>
          </a:p>
        </p:txBody>
      </p:sp>
    </p:spTree>
    <p:extLst>
      <p:ext uri="{BB962C8B-B14F-4D97-AF65-F5344CB8AC3E}">
        <p14:creationId xmlns:p14="http://schemas.microsoft.com/office/powerpoint/2010/main" val="4102766523"/>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95914" y="597451"/>
            <a:ext cx="1393840" cy="298433"/>
          </a:xfrm>
          <a:prstGeom prst="rect">
            <a:avLst/>
          </a:prstGeom>
        </p:spPr>
      </p:pic>
      <p:sp>
        <p:nvSpPr>
          <p:cNvPr id="9" name="Title 1"/>
          <p:cNvSpPr>
            <a:spLocks noGrp="1"/>
          </p:cNvSpPr>
          <p:nvPr>
            <p:ph type="title" hasCustomPrompt="1"/>
          </p:nvPr>
        </p:nvSpPr>
        <p:spPr>
          <a:xfrm>
            <a:off x="595914" y="2473944"/>
            <a:ext cx="4663678" cy="1130181"/>
          </a:xfrm>
          <a:noFill/>
        </p:spPr>
        <p:txBody>
          <a:bodyPr lIns="0" tIns="0" rIns="0" bIns="0" anchor="b" anchorCtr="0">
            <a:spAutoFit/>
          </a:bodyPr>
          <a:lstStyle>
            <a:lvl1pPr>
              <a:defRPr sz="3672" spc="-51"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4" y="4041283"/>
            <a:ext cx="4663678" cy="313904"/>
          </a:xfrm>
          <a:noFill/>
        </p:spPr>
        <p:txBody>
          <a:bodyPr wrap="square" lIns="0" tIns="0" rIns="0" bIns="0">
            <a:spAutoFit/>
          </a:bodyPr>
          <a:lstStyle>
            <a:lvl1pPr marL="0" indent="0">
              <a:spcBef>
                <a:spcPts val="0"/>
              </a:spcBef>
              <a:buNone/>
              <a:defRPr sz="204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10" name="Picture 9">
            <a:extLst>
              <a:ext uri="{FF2B5EF4-FFF2-40B4-BE49-F238E27FC236}">
                <a16:creationId xmlns:a16="http://schemas.microsoft.com/office/drawing/2014/main" id="{BB068344-C047-4C8A-A2BD-8246EA1F5B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3735" y="639013"/>
            <a:ext cx="2629967" cy="6355513"/>
          </a:xfrm>
          <a:prstGeom prst="rect">
            <a:avLst/>
          </a:prstGeom>
        </p:spPr>
      </p:pic>
      <p:grpSp>
        <p:nvGrpSpPr>
          <p:cNvPr id="4" name="Group 3">
            <a:extLst>
              <a:ext uri="{FF2B5EF4-FFF2-40B4-BE49-F238E27FC236}">
                <a16:creationId xmlns:a16="http://schemas.microsoft.com/office/drawing/2014/main" id="{2313B667-26C8-4713-9F7E-78FC0314B804}"/>
              </a:ext>
            </a:extLst>
          </p:cNvPr>
          <p:cNvGrpSpPr/>
          <p:nvPr userDrawn="1"/>
        </p:nvGrpSpPr>
        <p:grpSpPr>
          <a:xfrm>
            <a:off x="8273169" y="1743775"/>
            <a:ext cx="1044470" cy="1054037"/>
            <a:chOff x="8110536" y="1709737"/>
            <a:chExt cx="1023938" cy="1033463"/>
          </a:xfrm>
        </p:grpSpPr>
        <p:sp>
          <p:nvSpPr>
            <p:cNvPr id="3" name="Oval 2">
              <a:extLst>
                <a:ext uri="{FF2B5EF4-FFF2-40B4-BE49-F238E27FC236}">
                  <a16:creationId xmlns:a16="http://schemas.microsoft.com/office/drawing/2014/main" id="{D093177D-0136-4CC1-9242-0560933844C3}"/>
                </a:ext>
              </a:extLst>
            </p:cNvPr>
            <p:cNvSpPr/>
            <p:nvPr userDrawn="1"/>
          </p:nvSpPr>
          <p:spPr bwMode="auto">
            <a:xfrm>
              <a:off x="8110536" y="1709737"/>
              <a:ext cx="1023938" cy="1033463"/>
            </a:xfrm>
            <a:prstGeom prst="ellipse">
              <a:avLst/>
            </a:prstGeom>
            <a:solidFill>
              <a:srgbClr val="FDA8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50846" fontAlgn="base">
                <a:spcBef>
                  <a:spcPct val="0"/>
                </a:spcBef>
                <a:spcAft>
                  <a:spcPct val="0"/>
                </a:spcAft>
              </a:pPr>
              <a:endParaRPr lang="en-US" sz="204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94BE2A7F-4940-46E8-B975-8E1A7352A0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8453" y="1983049"/>
              <a:ext cx="648103" cy="486837"/>
            </a:xfrm>
            <a:prstGeom prst="rect">
              <a:avLst/>
            </a:prstGeom>
          </p:spPr>
        </p:pic>
      </p:grpSp>
    </p:spTree>
    <p:extLst>
      <p:ext uri="{BB962C8B-B14F-4D97-AF65-F5344CB8AC3E}">
        <p14:creationId xmlns:p14="http://schemas.microsoft.com/office/powerpoint/2010/main" val="661164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270E26-89BA-4369-9EF4-1B9EBAA3D00B}"/>
              </a:ext>
            </a:extLst>
          </p:cNvPr>
          <p:cNvSpPr/>
          <p:nvPr userDrawn="1"/>
        </p:nvSpPr>
        <p:spPr bwMode="auto">
          <a:xfrm>
            <a:off x="5440959" y="0"/>
            <a:ext cx="6995517" cy="6994525"/>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l" defTabSz="950846" fontAlgn="base">
              <a:spcBef>
                <a:spcPct val="0"/>
              </a:spcBef>
              <a:spcAft>
                <a:spcPct val="0"/>
              </a:spcAft>
            </a:pPr>
            <a:endParaRPr lang="en-US" sz="204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3"/>
            <a:ext cx="4248092" cy="313904"/>
          </a:xfrm>
          <a:noFill/>
        </p:spPr>
        <p:txBody>
          <a:bodyPr wrap="square" lIns="0" tIns="0" rIns="0" bIns="0">
            <a:spAutoFit/>
          </a:bodyPr>
          <a:lstStyle>
            <a:lvl1pPr marL="0" indent="0">
              <a:spcBef>
                <a:spcPts val="0"/>
              </a:spcBef>
              <a:buNone/>
              <a:defRPr sz="204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9" name="MS logo gray - EMF" descr="Microsoft logo, gray text version">
            <a:extLst>
              <a:ext uri="{FF2B5EF4-FFF2-40B4-BE49-F238E27FC236}">
                <a16:creationId xmlns:a16="http://schemas.microsoft.com/office/drawing/2014/main" id="{D03FE64B-525F-4B73-8C45-B4BC3BAD6A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95914" y="597451"/>
            <a:ext cx="1393840" cy="298433"/>
          </a:xfrm>
          <a:prstGeom prst="rect">
            <a:avLst/>
          </a:prstGeom>
        </p:spPr>
      </p:pic>
      <p:pic>
        <p:nvPicPr>
          <p:cNvPr id="7" name="Picture 6">
            <a:extLst>
              <a:ext uri="{FF2B5EF4-FFF2-40B4-BE49-F238E27FC236}">
                <a16:creationId xmlns:a16="http://schemas.microsoft.com/office/drawing/2014/main" id="{4DCDAD85-723C-4827-8325-02AAE8F174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3735" y="639013"/>
            <a:ext cx="2629967" cy="6355513"/>
          </a:xfrm>
          <a:prstGeom prst="rect">
            <a:avLst/>
          </a:prstGeom>
        </p:spPr>
      </p:pic>
    </p:spTree>
    <p:extLst>
      <p:ext uri="{BB962C8B-B14F-4D97-AF65-F5344CB8AC3E}">
        <p14:creationId xmlns:p14="http://schemas.microsoft.com/office/powerpoint/2010/main" val="1907327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95914" y="597451"/>
            <a:ext cx="1393840" cy="298433"/>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3"/>
            <a:ext cx="4248092" cy="313904"/>
          </a:xfrm>
          <a:noFill/>
        </p:spPr>
        <p:txBody>
          <a:bodyPr wrap="square" lIns="0" tIns="0" rIns="0" bIns="0">
            <a:spAutoFit/>
          </a:bodyPr>
          <a:lstStyle>
            <a:lvl1pPr marL="0" indent="0">
              <a:spcBef>
                <a:spcPts val="0"/>
              </a:spcBef>
              <a:buNone/>
              <a:defRPr sz="204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8" name="Rectangle 7">
            <a:extLst>
              <a:ext uri="{FF2B5EF4-FFF2-40B4-BE49-F238E27FC236}">
                <a16:creationId xmlns:a16="http://schemas.microsoft.com/office/drawing/2014/main" id="{9D026004-6E63-4034-A1B0-34BE8CEF3D76}"/>
              </a:ext>
            </a:extLst>
          </p:cNvPr>
          <p:cNvSpPr/>
          <p:nvPr userDrawn="1"/>
        </p:nvSpPr>
        <p:spPr bwMode="auto">
          <a:xfrm>
            <a:off x="5440959" y="0"/>
            <a:ext cx="6995517" cy="6994525"/>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l" defTabSz="950846" fontAlgn="base">
              <a:spcBef>
                <a:spcPct val="0"/>
              </a:spcBef>
              <a:spcAft>
                <a:spcPct val="0"/>
              </a:spcAft>
            </a:pPr>
            <a:endParaRPr lang="en-US" sz="2040" err="1">
              <a:solidFill>
                <a:srgbClr val="00240D"/>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80FAA047-DECC-48FF-8F2F-7D4E0F3A3A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3735" y="639013"/>
            <a:ext cx="2629967" cy="6355513"/>
          </a:xfrm>
          <a:prstGeom prst="rect">
            <a:avLst/>
          </a:prstGeom>
        </p:spPr>
      </p:pic>
    </p:spTree>
    <p:extLst>
      <p:ext uri="{BB962C8B-B14F-4D97-AF65-F5344CB8AC3E}">
        <p14:creationId xmlns:p14="http://schemas.microsoft.com/office/powerpoint/2010/main" val="396935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95914" y="597451"/>
            <a:ext cx="1393840" cy="298433"/>
          </a:xfrm>
          <a:prstGeom prst="rect">
            <a:avLst/>
          </a:prstGeom>
        </p:spPr>
      </p:pic>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3"/>
            <a:ext cx="9327356" cy="313904"/>
          </a:xfrm>
          <a:noFill/>
        </p:spPr>
        <p:txBody>
          <a:bodyPr wrap="square" lIns="0" tIns="0" rIns="0" bIns="0">
            <a:spAutoFit/>
          </a:bodyPr>
          <a:lstStyle>
            <a:lvl1pPr marL="0" indent="0">
              <a:spcBef>
                <a:spcPts val="0"/>
              </a:spcBef>
              <a:buNone/>
              <a:defRPr sz="204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830098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11" name="Text Placeholder 4">
            <a:extLst>
              <a:ext uri="{FF2B5EF4-FFF2-40B4-BE49-F238E27FC236}">
                <a16:creationId xmlns:a16="http://schemas.microsoft.com/office/drawing/2014/main" id="{8BB3DD88-306E-4EE3-9655-67F63D6C0E11}"/>
              </a:ext>
            </a:extLst>
          </p:cNvPr>
          <p:cNvSpPr>
            <a:spLocks noGrp="1"/>
          </p:cNvSpPr>
          <p:nvPr>
            <p:ph type="body" sz="quarter" idx="11" hasCustomPrompt="1"/>
          </p:nvPr>
        </p:nvSpPr>
        <p:spPr>
          <a:xfrm>
            <a:off x="466849" y="1425704"/>
            <a:ext cx="5569129" cy="98971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1399821870"/>
      </p:ext>
    </p:extLst>
  </p:cSld>
  <p:clrMapOvr>
    <a:masterClrMapping/>
  </p:clrMapOvr>
  <p:transition>
    <p:fade/>
  </p:transition>
  <p:hf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04" indent="0">
              <a:buNone/>
              <a:defRPr/>
            </a:lvl2pPr>
            <a:lvl3pPr marL="466209" indent="0">
              <a:buNone/>
              <a:defRPr/>
            </a:lvl3pPr>
            <a:lvl4pPr marL="699313" indent="0">
              <a:buNone/>
              <a:defRPr/>
            </a:lvl4pPr>
            <a:lvl5pPr marL="932418"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679831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95915" y="1464074"/>
            <a:ext cx="11239464" cy="16448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253907"/>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7"/>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24" indent="0">
              <a:buFont typeface="Wingdings" panose="05000000000000000000" pitchFamily="2" charset="2"/>
              <a:buNone/>
              <a:defRPr sz="2040" b="0"/>
            </a:lvl2pPr>
            <a:lvl3pPr marL="459734" indent="0">
              <a:buFont typeface="Wingdings" panose="05000000000000000000" pitchFamily="2" charset="2"/>
              <a:buNone/>
              <a:tabLst/>
              <a:defRPr sz="1632" b="0"/>
            </a:lvl3pPr>
            <a:lvl4pPr marL="665319" indent="0">
              <a:buFont typeface="Wingdings" panose="05000000000000000000" pitchFamily="2" charset="2"/>
              <a:buNone/>
              <a:defRPr sz="1428" b="0"/>
            </a:lvl4pPr>
            <a:lvl5pPr marL="870904"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9" y="1463669"/>
            <a:ext cx="5316593" cy="1682523"/>
          </a:xfrm>
        </p:spPr>
        <p:txBody>
          <a:bodyPr wrap="square">
            <a:spAutoFit/>
          </a:bodyPr>
          <a:lstStyle>
            <a:lvl1pPr marL="0" indent="0">
              <a:spcBef>
                <a:spcPts val="1247"/>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24" indent="0">
              <a:buFont typeface="Wingdings" panose="05000000000000000000" pitchFamily="2" charset="2"/>
              <a:buNone/>
              <a:defRPr sz="2040" b="0"/>
            </a:lvl2pPr>
            <a:lvl3pPr marL="459734" indent="0">
              <a:buFont typeface="Wingdings" panose="05000000000000000000" pitchFamily="2" charset="2"/>
              <a:buNone/>
              <a:tabLst/>
              <a:defRPr sz="1632" b="0"/>
            </a:lvl3pPr>
            <a:lvl4pPr marL="665319" indent="0">
              <a:buFont typeface="Wingdings" panose="05000000000000000000" pitchFamily="2" charset="2"/>
              <a:buNone/>
              <a:defRPr sz="1428" b="0"/>
            </a:lvl4pPr>
            <a:lvl5pPr marL="870904"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7982319"/>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6097"/>
            <a:ext cx="5316593" cy="1682523"/>
          </a:xfrm>
        </p:spPr>
        <p:txBody>
          <a:bodyPr wrap="square">
            <a:spAutoFit/>
          </a:bodyPr>
          <a:lstStyle>
            <a:lvl1pPr marL="236341" indent="-236341">
              <a:spcBef>
                <a:spcPts val="1247"/>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452" indent="-174828">
              <a:buFont typeface="Wingdings" panose="05000000000000000000" pitchFamily="2" charset="2"/>
              <a:buChar char=""/>
              <a:defRPr sz="2040" b="0"/>
            </a:lvl2pPr>
            <a:lvl3pPr marL="652369" indent="-192635">
              <a:buFont typeface="Wingdings" panose="05000000000000000000" pitchFamily="2" charset="2"/>
              <a:buChar char=""/>
              <a:tabLst/>
              <a:defRPr sz="1632" b="0"/>
            </a:lvl3pPr>
            <a:lvl4pPr marL="845003" indent="-179686">
              <a:buFont typeface="Wingdings" panose="05000000000000000000" pitchFamily="2" charset="2"/>
              <a:buChar char=""/>
              <a:defRPr sz="1428" b="0"/>
            </a:lvl4pPr>
            <a:lvl5pPr marL="1044113" indent="-173210">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518045" y="1466097"/>
            <a:ext cx="5316593" cy="1682523"/>
          </a:xfrm>
        </p:spPr>
        <p:txBody>
          <a:bodyPr wrap="square">
            <a:spAutoFit/>
          </a:bodyPr>
          <a:lstStyle>
            <a:lvl1pPr marL="236341" indent="-236341">
              <a:spcBef>
                <a:spcPts val="1247"/>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452" indent="-174828">
              <a:buFont typeface="Wingdings" panose="05000000000000000000" pitchFamily="2" charset="2"/>
              <a:buChar char=""/>
              <a:defRPr sz="2040" b="0"/>
            </a:lvl2pPr>
            <a:lvl3pPr marL="652369" indent="-192635">
              <a:buFont typeface="Wingdings" panose="05000000000000000000" pitchFamily="2" charset="2"/>
              <a:buChar char=""/>
              <a:tabLst/>
              <a:defRPr sz="1632" b="0"/>
            </a:lvl3pPr>
            <a:lvl4pPr marL="845003" indent="-179686">
              <a:buFont typeface="Wingdings" panose="05000000000000000000" pitchFamily="2" charset="2"/>
              <a:buChar char=""/>
              <a:defRPr sz="1428" b="0"/>
            </a:lvl4pPr>
            <a:lvl5pPr marL="1044113" indent="-173210">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303952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3591416"/>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4770875"/>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68224985"/>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5916" y="2065977"/>
            <a:ext cx="4245437" cy="1130053"/>
          </a:xfrm>
        </p:spPr>
        <p:txBody>
          <a:bodyPr wrap="square" rIns="0" anchor="b">
            <a:spAutoFit/>
          </a:bodyPr>
          <a:lstStyle>
            <a:lvl1pPr>
              <a:lnSpc>
                <a:spcPct val="100000"/>
              </a:lnSpc>
              <a:defRPr sz="3672" b="0"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6"/>
            <a:ext cx="4245890" cy="313904"/>
          </a:xfrm>
        </p:spPr>
        <p:txBody>
          <a:bodyPr/>
          <a:lstStyle>
            <a:lvl1pPr marL="0" indent="0">
              <a:buNone/>
              <a:defRPr sz="2040">
                <a:latin typeface="+mn-lt"/>
              </a:defRPr>
            </a:lvl1pPr>
            <a:lvl2pPr marL="233104" indent="0">
              <a:buNone/>
              <a:defRPr/>
            </a:lvl2pPr>
            <a:lvl3pPr marL="466209" indent="0">
              <a:buNone/>
              <a:defRPr/>
            </a:lvl3pPr>
            <a:lvl4pPr marL="675032" indent="0">
              <a:buNone/>
              <a:defRPr/>
            </a:lvl4pPr>
            <a:lvl5pPr marL="87252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440959" y="0"/>
            <a:ext cx="6995517" cy="6994525"/>
          </a:xfrm>
          <a:blipFill>
            <a:blip r:embed="rId2"/>
            <a:stretch>
              <a:fillRect/>
            </a:stretch>
          </a:blipFill>
        </p:spPr>
        <p:txBody>
          <a:bodyPr lIns="0" tIns="201168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33798154"/>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5738" y="2932236"/>
            <a:ext cx="4245437" cy="1130053"/>
          </a:xfrm>
        </p:spPr>
        <p:txBody>
          <a:bodyPr wrap="square" rIns="0" anchor="ctr" anchorCtr="0">
            <a:spAutoFit/>
          </a:bodyPr>
          <a:lstStyle>
            <a:lvl1pPr>
              <a:lnSpc>
                <a:spcPct val="100000"/>
              </a:lnSpc>
              <a:defRPr sz="3672" b="0"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440959" y="0"/>
            <a:ext cx="6995517" cy="6994525"/>
          </a:xfrm>
          <a:blipFill>
            <a:blip r:embed="rId2"/>
            <a:stretch>
              <a:fillRect/>
            </a:stretch>
          </a:blipFill>
        </p:spPr>
        <p:txBody>
          <a:bodyPr lIns="0" tIns="201168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71620851"/>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5914" y="3040994"/>
            <a:ext cx="4243947" cy="878930"/>
          </a:xfrm>
        </p:spPr>
        <p:txBody>
          <a:bodyPr wrap="square" anchor="t">
            <a:spAutoFit/>
          </a:bodyPr>
          <a:lstStyle>
            <a:lvl1pPr>
              <a:lnSpc>
                <a:spcPct val="100000"/>
              </a:lnSpc>
              <a:defRPr sz="2856"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440959" y="0"/>
            <a:ext cx="6995517" cy="6994525"/>
          </a:xfrm>
          <a:blipFill>
            <a:blip r:embed="rId2"/>
            <a:stretch>
              <a:fillRect/>
            </a:stretch>
          </a:blipFill>
        </p:spPr>
        <p:txBody>
          <a:bodyPr lIns="0" tIns="201168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41950719"/>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1961080"/>
            <a:ext cx="4853623" cy="553909"/>
          </a:xfrm>
        </p:spPr>
        <p:txBody>
          <a:bodyPr wrap="square" lIns="0" tIns="0" rIns="0" bIns="0">
            <a:spAutoFit/>
          </a:bodyPr>
          <a:lstStyle>
            <a:lvl1pPr marL="0" indent="0">
              <a:lnSpc>
                <a:spcPct val="90000"/>
              </a:lnSpc>
              <a:spcAft>
                <a:spcPts val="1224"/>
              </a:spcAft>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2381972"/>
      </p:ext>
    </p:extLst>
  </p:cSld>
  <p:clrMapOvr>
    <a:masterClrMapping/>
  </p:clrMapOvr>
  <p:transition>
    <p:fade/>
  </p:transition>
  <p:hf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121"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9"/>
            <a:ext cx="9327356" cy="313904"/>
          </a:xfrm>
          <a:noFill/>
        </p:spPr>
        <p:txBody>
          <a:bodyPr lIns="0" tIns="0" rIns="0" bIns="0">
            <a:spAutoFit/>
          </a:bodyPr>
          <a:lstStyle>
            <a:lvl1pPr marL="0" indent="0">
              <a:spcBef>
                <a:spcPts val="0"/>
              </a:spcBef>
              <a:spcAft>
                <a:spcPts val="0"/>
              </a:spcAft>
              <a:buFont typeface="Arial" panose="020B0604020202020204" pitchFamily="34" charset="0"/>
              <a:buNone/>
              <a:defRPr sz="2040" spc="0" baseline="0">
                <a:gradFill>
                  <a:gsLst>
                    <a:gs pos="0">
                      <a:schemeClr val="tx1"/>
                    </a:gs>
                    <a:gs pos="100000">
                      <a:schemeClr val="tx1"/>
                    </a:gs>
                  </a:gsLst>
                  <a:lin ang="5400000" scaled="0"/>
                </a:gradFill>
                <a:latin typeface="+mn-lt"/>
              </a:defRPr>
            </a:lvl1pPr>
          </a:lstStyle>
          <a:p>
            <a:pPr lvl="0"/>
            <a:r>
              <a:rPr lang="en-US"/>
              <a:t>Speaker name</a:t>
            </a:r>
          </a:p>
        </p:txBody>
      </p:sp>
      <p:pic>
        <p:nvPicPr>
          <p:cNvPr id="7" name="Picture 6">
            <a:extLst>
              <a:ext uri="{FF2B5EF4-FFF2-40B4-BE49-F238E27FC236}">
                <a16:creationId xmlns:a16="http://schemas.microsoft.com/office/drawing/2014/main" id="{F20223DB-620B-4231-A474-0E8282FFCF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435" y="3778675"/>
            <a:ext cx="1330747" cy="3215850"/>
          </a:xfrm>
          <a:prstGeom prst="rect">
            <a:avLst/>
          </a:prstGeom>
        </p:spPr>
      </p:pic>
    </p:spTree>
    <p:extLst>
      <p:ext uri="{BB962C8B-B14F-4D97-AF65-F5344CB8AC3E}">
        <p14:creationId xmlns:p14="http://schemas.microsoft.com/office/powerpoint/2010/main" val="2069928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121"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9"/>
            <a:ext cx="9327356" cy="313904"/>
          </a:xfrm>
          <a:noFill/>
        </p:spPr>
        <p:txBody>
          <a:bodyPr lIns="0" tIns="0" rIns="0" bIns="0">
            <a:spAutoFit/>
          </a:bodyPr>
          <a:lstStyle>
            <a:lvl1pPr marL="0" indent="0">
              <a:spcBef>
                <a:spcPts val="0"/>
              </a:spcBef>
              <a:spcAft>
                <a:spcPts val="0"/>
              </a:spcAft>
              <a:buFont typeface="Arial" panose="020B0604020202020204" pitchFamily="34" charset="0"/>
              <a:buNone/>
              <a:defRPr sz="204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923195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121"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pic>
        <p:nvPicPr>
          <p:cNvPr id="5" name="Picture 4">
            <a:extLst>
              <a:ext uri="{FF2B5EF4-FFF2-40B4-BE49-F238E27FC236}">
                <a16:creationId xmlns:a16="http://schemas.microsoft.com/office/drawing/2014/main" id="{97083339-3EC4-4418-92D5-CE792E0EDB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435" y="3778675"/>
            <a:ext cx="1330747" cy="3215850"/>
          </a:xfrm>
          <a:prstGeom prst="rect">
            <a:avLst/>
          </a:prstGeom>
        </p:spPr>
      </p:pic>
    </p:spTree>
    <p:extLst>
      <p:ext uri="{BB962C8B-B14F-4D97-AF65-F5344CB8AC3E}">
        <p14:creationId xmlns:p14="http://schemas.microsoft.com/office/powerpoint/2010/main" val="2024860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121"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4833288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121"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6" name="Picture 5">
            <a:extLst>
              <a:ext uri="{FF2B5EF4-FFF2-40B4-BE49-F238E27FC236}">
                <a16:creationId xmlns:a16="http://schemas.microsoft.com/office/drawing/2014/main" id="{F13F5505-12C8-4DC6-8616-2648683A25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435" y="3778675"/>
            <a:ext cx="1330747" cy="3215850"/>
          </a:xfrm>
          <a:prstGeom prst="rect">
            <a:avLst/>
          </a:prstGeom>
        </p:spPr>
      </p:pic>
      <p:grpSp>
        <p:nvGrpSpPr>
          <p:cNvPr id="3" name="Group 2">
            <a:extLst>
              <a:ext uri="{FF2B5EF4-FFF2-40B4-BE49-F238E27FC236}">
                <a16:creationId xmlns:a16="http://schemas.microsoft.com/office/drawing/2014/main" id="{FDBFA688-4D38-42D7-AD2F-05CEB61C018D}"/>
              </a:ext>
            </a:extLst>
          </p:cNvPr>
          <p:cNvGrpSpPr/>
          <p:nvPr userDrawn="1"/>
        </p:nvGrpSpPr>
        <p:grpSpPr>
          <a:xfrm>
            <a:off x="10867345" y="4362154"/>
            <a:ext cx="490659" cy="495154"/>
            <a:chOff x="8110536" y="1709737"/>
            <a:chExt cx="1023938" cy="1033463"/>
          </a:xfrm>
        </p:grpSpPr>
        <p:sp>
          <p:nvSpPr>
            <p:cNvPr id="4" name="Oval 3">
              <a:extLst>
                <a:ext uri="{FF2B5EF4-FFF2-40B4-BE49-F238E27FC236}">
                  <a16:creationId xmlns:a16="http://schemas.microsoft.com/office/drawing/2014/main" id="{8CF8E446-C559-432B-9908-B0669ADBCC37}"/>
                </a:ext>
              </a:extLst>
            </p:cNvPr>
            <p:cNvSpPr/>
            <p:nvPr userDrawn="1"/>
          </p:nvSpPr>
          <p:spPr bwMode="auto">
            <a:xfrm>
              <a:off x="8110536" y="1709737"/>
              <a:ext cx="1023938" cy="1033463"/>
            </a:xfrm>
            <a:prstGeom prst="ellipse">
              <a:avLst/>
            </a:prstGeom>
            <a:solidFill>
              <a:srgbClr val="FDA8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50846" fontAlgn="base">
                <a:spcBef>
                  <a:spcPct val="0"/>
                </a:spcBef>
                <a:spcAft>
                  <a:spcPct val="0"/>
                </a:spcAft>
              </a:pPr>
              <a:endParaRPr lang="en-US" sz="204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a:extLst>
                <a:ext uri="{FF2B5EF4-FFF2-40B4-BE49-F238E27FC236}">
                  <a16:creationId xmlns:a16="http://schemas.microsoft.com/office/drawing/2014/main" id="{9EA601E4-D478-4B46-864C-B4EC237320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8453" y="1983049"/>
              <a:ext cx="648103" cy="486837"/>
            </a:xfrm>
            <a:prstGeom prst="rect">
              <a:avLst/>
            </a:prstGeom>
          </p:spPr>
        </p:pic>
      </p:grpSp>
    </p:spTree>
    <p:extLst>
      <p:ext uri="{BB962C8B-B14F-4D97-AF65-F5344CB8AC3E}">
        <p14:creationId xmlns:p14="http://schemas.microsoft.com/office/powerpoint/2010/main" val="8397134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121"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3303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94270"/>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080249"/>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90"/>
            <a:ext cx="11239464" cy="1946203"/>
          </a:xfrm>
        </p:spPr>
        <p:txBody>
          <a:bodyPr/>
          <a:lstStyle>
            <a:lvl1pPr marL="0" indent="0">
              <a:buNone/>
              <a:defRPr sz="285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53381" indent="0">
              <a:buNone/>
              <a:defRPr sz="244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126" indent="0">
              <a:buNone/>
              <a:defRPr sz="204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614"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706"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9473693"/>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660" eaLnBrk="0" hangingPunct="0"/>
            <a:r>
              <a:rPr lang="en-US" sz="714">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59104CAE-91B8-4A7E-9F8E-214C5F8809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95914" y="597451"/>
            <a:ext cx="1393840" cy="298433"/>
          </a:xfrm>
          <a:prstGeom prst="rect">
            <a:avLst/>
          </a:prstGeom>
        </p:spPr>
      </p:pic>
    </p:spTree>
    <p:extLst>
      <p:ext uri="{BB962C8B-B14F-4D97-AF65-F5344CB8AC3E}">
        <p14:creationId xmlns:p14="http://schemas.microsoft.com/office/powerpoint/2010/main" val="5912643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Left  HC Slide text ">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3381375"/>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65138" y="2403476"/>
            <a:ext cx="4853623" cy="830020"/>
          </a:xfrm>
        </p:spPr>
        <p:txBody>
          <a:bodyPr/>
          <a:lstStyle/>
          <a:p>
            <a:r>
              <a:rPr lang="en-US"/>
              <a:t>Click to edit Master title style</a:t>
            </a:r>
          </a:p>
        </p:txBody>
      </p:sp>
    </p:spTree>
    <p:extLst>
      <p:ext uri="{BB962C8B-B14F-4D97-AF65-F5344CB8AC3E}">
        <p14:creationId xmlns:p14="http://schemas.microsoft.com/office/powerpoint/2010/main" val="4271537832"/>
      </p:ext>
    </p:extLst>
  </p:cSld>
  <p:clrMapOvr>
    <a:masterClrMapping/>
  </p:clrMapOvr>
  <p:transition>
    <p:fade/>
  </p:transition>
  <p:hf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3" y="6393840"/>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126060628"/>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marL="0" algn="l" defTabSz="951121" rtl="0" eaLnBrk="1" latinLnBrk="0" hangingPunct="1">
              <a:lnSpc>
                <a:spcPct val="100000"/>
              </a:lnSpc>
              <a:spcBef>
                <a:spcPts val="0"/>
              </a:spcBef>
              <a:buNone/>
              <a:defRPr lang="en-US" sz="4080" b="0" strike="noStrike" kern="1200" cap="none" spc="0" baseline="0" dirty="0">
                <a:ln>
                  <a:noFill/>
                </a:ln>
                <a:solidFill>
                  <a:srgbClr val="505050"/>
                </a:solidFill>
                <a:effectLst/>
                <a:latin typeface="Segoe UI Light" panose="020B0502040204020203" pitchFamily="34" charset="0"/>
                <a:ea typeface="+mn-ea"/>
                <a:cs typeface="Segoe UI Light" panose="020B0502040204020203" pitchFamily="34" charset="0"/>
              </a:defRPr>
            </a:lvl1pPr>
          </a:lstStyle>
          <a:p>
            <a:r>
              <a:rPr lang="en-US"/>
              <a:t>Title</a:t>
            </a:r>
          </a:p>
        </p:txBody>
      </p:sp>
    </p:spTree>
    <p:extLst>
      <p:ext uri="{BB962C8B-B14F-4D97-AF65-F5344CB8AC3E}">
        <p14:creationId xmlns:p14="http://schemas.microsoft.com/office/powerpoint/2010/main" val="1179401406"/>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_Blank Blue">
    <p:bg bwMode="lt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9500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646096438"/>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2182301"/>
            <a:ext cx="11567160" cy="1278299"/>
          </a:xfrm>
        </p:spPr>
        <p:txBody>
          <a:bodyPr wrap="square" lIns="0" tIns="0" rIns="0" bIns="0">
            <a:spAutoFit/>
          </a:bodyPr>
          <a:lstStyle>
            <a:lvl1pPr marL="0" indent="0">
              <a:lnSpc>
                <a:spcPct val="90000"/>
              </a:lnSpc>
              <a:spcBef>
                <a:spcPts val="0"/>
              </a:spcBef>
              <a:spcAft>
                <a:spcPts val="1298"/>
              </a:spcAft>
              <a:buNone/>
              <a:defRPr sz="2600" b="0" i="0">
                <a:solidFill>
                  <a:srgbClr val="000000"/>
                </a:solidFill>
                <a:latin typeface="+mn-lt"/>
              </a:defRPr>
            </a:lvl1pPr>
            <a:lvl2pPr marL="228513" indent="0">
              <a:lnSpc>
                <a:spcPct val="90000"/>
              </a:lnSpc>
              <a:spcBef>
                <a:spcPts val="0"/>
              </a:spcBef>
              <a:spcAft>
                <a:spcPts val="1298"/>
              </a:spcAft>
              <a:buNone/>
              <a:defRPr sz="2000">
                <a:solidFill>
                  <a:srgbClr val="000000"/>
                </a:solidFill>
              </a:defRPr>
            </a:lvl2pPr>
            <a:lvl3pPr marL="457024" indent="0">
              <a:spcBef>
                <a:spcPts val="0"/>
              </a:spcBef>
              <a:spcAft>
                <a:spcPts val="1298"/>
              </a:spcAft>
              <a:buNone/>
              <a:defRPr sz="2000">
                <a:solidFill>
                  <a:srgbClr val="000000"/>
                </a:solidFill>
              </a:defRPr>
            </a:lvl3pPr>
            <a:lvl4pPr marL="685537" indent="0">
              <a:spcBef>
                <a:spcPts val="0"/>
              </a:spcBef>
              <a:spcAft>
                <a:spcPts val="1298"/>
              </a:spcAft>
              <a:buNone/>
              <a:defRPr sz="2000"/>
            </a:lvl4pPr>
            <a:lvl5pPr marL="914049"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8"/>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110502765"/>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0954948"/>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6368" y="1"/>
            <a:ext cx="11500630" cy="565091"/>
          </a:xfrm>
        </p:spPr>
        <p:txBody>
          <a:bodyPr/>
          <a:lstStyle/>
          <a:p>
            <a:r>
              <a:rPr lang="en-US"/>
              <a:t>Click to edit Master title style</a:t>
            </a:r>
          </a:p>
        </p:txBody>
      </p:sp>
      <p:sp>
        <p:nvSpPr>
          <p:cNvPr id="3" name="Content Placeholder 2"/>
          <p:cNvSpPr>
            <a:spLocks noGrp="1"/>
          </p:cNvSpPr>
          <p:nvPr>
            <p:ph idx="1"/>
          </p:nvPr>
        </p:nvSpPr>
        <p:spPr>
          <a:xfrm>
            <a:off x="466369" y="1892840"/>
            <a:ext cx="5521795" cy="16448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4A3A5-AEC3-4D3C-B23F-33D3C8F09335}"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631FF-58BB-4A6E-8DF8-53935FA44373}" type="slidenum">
              <a:rPr lang="en-US" smtClean="0"/>
              <a:t>‹Nº›</a:t>
            </a:fld>
            <a:endParaRPr lang="en-US"/>
          </a:p>
        </p:txBody>
      </p:sp>
    </p:spTree>
    <p:extLst>
      <p:ext uri="{BB962C8B-B14F-4D97-AF65-F5344CB8AC3E}">
        <p14:creationId xmlns:p14="http://schemas.microsoft.com/office/powerpoint/2010/main" val="99725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1230BF-6FCA-487F-85C7-4A42D455BF17}"/>
              </a:ext>
            </a:extLst>
          </p:cNvPr>
          <p:cNvSpPr/>
          <p:nvPr userDrawn="1"/>
        </p:nvSpPr>
        <p:spPr bwMode="auto">
          <a:xfrm>
            <a:off x="1" y="496"/>
            <a:ext cx="12436475" cy="11191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itle 5"/>
          <p:cNvSpPr>
            <a:spLocks noGrp="1"/>
          </p:cNvSpPr>
          <p:nvPr>
            <p:ph type="title"/>
          </p:nvPr>
        </p:nvSpPr>
        <p:spPr>
          <a:xfrm>
            <a:off x="307802" y="0"/>
            <a:ext cx="11820868" cy="1119124"/>
          </a:xfrm>
        </p:spPr>
        <p:txBody>
          <a:bodyPr>
            <a:normAutofit/>
          </a:bodyPr>
          <a:lstStyle>
            <a:lvl1pPr>
              <a:defRPr sz="2448" spc="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54165574"/>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14" name="Picture 13" descr="A person standing in front of a crowd of people&#10;&#10;Description generated with very high confidence">
            <a:extLst>
              <a:ext uri="{FF2B5EF4-FFF2-40B4-BE49-F238E27FC236}">
                <a16:creationId xmlns:a16="http://schemas.microsoft.com/office/drawing/2014/main" id="{52E04D2A-A102-4FB4-9EB2-2528D83553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658" r="18785"/>
          <a:stretch/>
        </p:blipFill>
        <p:spPr>
          <a:xfrm>
            <a:off x="5440958" y="0"/>
            <a:ext cx="6995517" cy="6994525"/>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95914" y="597450"/>
            <a:ext cx="1393840" cy="298433"/>
          </a:xfrm>
          <a:prstGeom prst="rect">
            <a:avLst/>
          </a:prstGeom>
        </p:spPr>
      </p:pic>
      <p:sp>
        <p:nvSpPr>
          <p:cNvPr id="6" name="Rectangle 5">
            <a:extLst>
              <a:ext uri="{FF2B5EF4-FFF2-40B4-BE49-F238E27FC236}">
                <a16:creationId xmlns:a16="http://schemas.microsoft.com/office/drawing/2014/main" id="{CFE31C9C-000F-4838-A032-A3DC29B70B7C}"/>
              </a:ext>
            </a:extLst>
          </p:cNvPr>
          <p:cNvSpPr/>
          <p:nvPr userDrawn="1"/>
        </p:nvSpPr>
        <p:spPr bwMode="gray">
          <a:xfrm rot="5400000">
            <a:off x="8632192" y="3166985"/>
            <a:ext cx="636307" cy="7018780"/>
          </a:xfrm>
          <a:prstGeom prst="rect">
            <a:avLst/>
          </a:prstGeom>
          <a:solidFill>
            <a:srgbClr val="00B6C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useBgFill="1">
        <p:nvSpPr>
          <p:cNvPr id="9" name="Rectangle 8">
            <a:extLst>
              <a:ext uri="{FF2B5EF4-FFF2-40B4-BE49-F238E27FC236}">
                <a16:creationId xmlns:a16="http://schemas.microsoft.com/office/drawing/2014/main" id="{62B7779F-2AC0-4105-A02C-39B800AFE82C}"/>
              </a:ext>
            </a:extLst>
          </p:cNvPr>
          <p:cNvSpPr/>
          <p:nvPr userDrawn="1"/>
        </p:nvSpPr>
        <p:spPr bwMode="auto">
          <a:xfrm>
            <a:off x="11741475" y="0"/>
            <a:ext cx="107621" cy="6393840"/>
          </a:xfrm>
          <a:prstGeom prst="rect">
            <a:avLst/>
          </a:prstGeom>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useBgFill="1">
        <p:nvSpPr>
          <p:cNvPr id="10" name="Rectangle 9">
            <a:extLst>
              <a:ext uri="{FF2B5EF4-FFF2-40B4-BE49-F238E27FC236}">
                <a16:creationId xmlns:a16="http://schemas.microsoft.com/office/drawing/2014/main" id="{E80B1D73-ECB6-4B46-A03F-E32563F80D42}"/>
              </a:ext>
            </a:extLst>
          </p:cNvPr>
          <p:cNvSpPr/>
          <p:nvPr userDrawn="1"/>
        </p:nvSpPr>
        <p:spPr bwMode="auto">
          <a:xfrm rot="5400000">
            <a:off x="8903717" y="2837820"/>
            <a:ext cx="93261" cy="7018778"/>
          </a:xfrm>
          <a:prstGeom prst="rect">
            <a:avLst/>
          </a:prstGeom>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useBgFill="1">
        <p:nvSpPr>
          <p:cNvPr id="11" name="Rectangle 10">
            <a:extLst>
              <a:ext uri="{FF2B5EF4-FFF2-40B4-BE49-F238E27FC236}">
                <a16:creationId xmlns:a16="http://schemas.microsoft.com/office/drawing/2014/main" id="{7CD41840-B1F4-415D-95DA-CAB5BCFED1EF}"/>
              </a:ext>
            </a:extLst>
          </p:cNvPr>
          <p:cNvSpPr/>
          <p:nvPr userDrawn="1"/>
        </p:nvSpPr>
        <p:spPr bwMode="auto">
          <a:xfrm rot="5400000">
            <a:off x="12103121" y="1458040"/>
            <a:ext cx="93262" cy="619968"/>
          </a:xfrm>
          <a:prstGeom prst="rect">
            <a:avLst/>
          </a:prstGeom>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88A4D4D5-45AE-4E0F-BE15-E4307FB65CEB}"/>
              </a:ext>
            </a:extLst>
          </p:cNvPr>
          <p:cNvSpPr/>
          <p:nvPr userDrawn="1"/>
        </p:nvSpPr>
        <p:spPr bwMode="gray">
          <a:xfrm rot="5400000">
            <a:off x="11285694" y="547353"/>
            <a:ext cx="1721391" cy="62668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3" name="TextBox 2">
            <a:extLst>
              <a:ext uri="{FF2B5EF4-FFF2-40B4-BE49-F238E27FC236}">
                <a16:creationId xmlns:a16="http://schemas.microsoft.com/office/drawing/2014/main" id="{AA9A598A-021F-4DC3-870F-A92052CD1778}"/>
              </a:ext>
            </a:extLst>
          </p:cNvPr>
          <p:cNvSpPr txBox="1"/>
          <p:nvPr userDrawn="1"/>
        </p:nvSpPr>
        <p:spPr>
          <a:xfrm>
            <a:off x="603429" y="2484152"/>
            <a:ext cx="4257808" cy="1130181"/>
          </a:xfrm>
          <a:prstGeom prst="rect">
            <a:avLst/>
          </a:prstGeom>
          <a:noFill/>
        </p:spPr>
        <p:txBody>
          <a:bodyPr wrap="square" lIns="0" tIns="0" rIns="0" bIns="0" rtlCol="0">
            <a:spAutoFit/>
          </a:bodyPr>
          <a:lstStyle/>
          <a:p>
            <a:pPr algn="l"/>
            <a:r>
              <a:rPr lang="en-US" sz="3672">
                <a:latin typeface="+mj-lt"/>
              </a:rPr>
              <a:t>Microsoft Business Application Summit</a:t>
            </a:r>
            <a:endParaRPr lang="en-US" sz="3672">
              <a:gradFill>
                <a:gsLst>
                  <a:gs pos="2917">
                    <a:schemeClr val="tx1"/>
                  </a:gs>
                  <a:gs pos="30000">
                    <a:schemeClr val="tx1"/>
                  </a:gs>
                </a:gsLst>
                <a:lin ang="5400000" scaled="0"/>
              </a:gradFill>
              <a:latin typeface="+mj-lt"/>
            </a:endParaRPr>
          </a:p>
        </p:txBody>
      </p:sp>
      <p:sp>
        <p:nvSpPr>
          <p:cNvPr id="4" name="TextBox 3">
            <a:extLst>
              <a:ext uri="{FF2B5EF4-FFF2-40B4-BE49-F238E27FC236}">
                <a16:creationId xmlns:a16="http://schemas.microsoft.com/office/drawing/2014/main" id="{6D09D0DB-93AA-4AB3-9E83-3FF45384D804}"/>
              </a:ext>
            </a:extLst>
          </p:cNvPr>
          <p:cNvSpPr txBox="1"/>
          <p:nvPr userDrawn="1"/>
        </p:nvSpPr>
        <p:spPr>
          <a:xfrm>
            <a:off x="603429" y="4050996"/>
            <a:ext cx="2981773" cy="640363"/>
          </a:xfrm>
          <a:prstGeom prst="rect">
            <a:avLst/>
          </a:prstGeom>
          <a:noFill/>
        </p:spPr>
        <p:txBody>
          <a:bodyPr wrap="squar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2040"/>
              <a:t>July 22–24, 2018</a:t>
            </a:r>
          </a:p>
          <a:p>
            <a:pPr marL="0" marR="0" lvl="0" indent="0" algn="l" defTabSz="932563" rtl="0" eaLnBrk="1" fontAlgn="auto" latinLnBrk="0" hangingPunct="1">
              <a:lnSpc>
                <a:spcPct val="100000"/>
              </a:lnSpc>
              <a:spcBef>
                <a:spcPts val="0"/>
              </a:spcBef>
              <a:spcAft>
                <a:spcPts val="0"/>
              </a:spcAft>
              <a:buClrTx/>
              <a:buSzTx/>
              <a:buFontTx/>
              <a:buNone/>
              <a:tabLst/>
              <a:defRPr/>
            </a:pPr>
            <a:r>
              <a:rPr lang="en-US" sz="2040"/>
              <a:t>Seattle, WA</a:t>
            </a:r>
          </a:p>
        </p:txBody>
      </p:sp>
    </p:spTree>
    <p:extLst>
      <p:ext uri="{BB962C8B-B14F-4D97-AF65-F5344CB8AC3E}">
        <p14:creationId xmlns:p14="http://schemas.microsoft.com/office/powerpoint/2010/main" val="2743658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520">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13" name="Picture 12" descr="A group of people looking at each other&#10;&#10;Description generated with very high confidence">
            <a:extLst>
              <a:ext uri="{FF2B5EF4-FFF2-40B4-BE49-F238E27FC236}">
                <a16:creationId xmlns:a16="http://schemas.microsoft.com/office/drawing/2014/main" id="{F6AE7AF2-F883-4396-B322-86E04E2767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500" t="1411" r="27881"/>
          <a:stretch/>
        </p:blipFill>
        <p:spPr>
          <a:xfrm>
            <a:off x="5440953" y="0"/>
            <a:ext cx="6995522" cy="6994525"/>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95914" y="597450"/>
            <a:ext cx="1393840" cy="298433"/>
          </a:xfrm>
          <a:prstGeom prst="rect">
            <a:avLst/>
          </a:prstGeom>
        </p:spPr>
      </p:pic>
      <p:sp>
        <p:nvSpPr>
          <p:cNvPr id="9" name="Title 1"/>
          <p:cNvSpPr>
            <a:spLocks noGrp="1"/>
          </p:cNvSpPr>
          <p:nvPr>
            <p:ph type="title" hasCustomPrompt="1"/>
          </p:nvPr>
        </p:nvSpPr>
        <p:spPr>
          <a:xfrm>
            <a:off x="595915" y="3039097"/>
            <a:ext cx="4727273" cy="565027"/>
          </a:xfrm>
          <a:noFill/>
        </p:spPr>
        <p:txBody>
          <a:bodyPr wrap="square" lIns="0" tIns="0" rIns="0" bIns="0" anchor="b" anchorCtr="0">
            <a:spAutoFit/>
          </a:bodyPr>
          <a:lstStyle>
            <a:lvl1pPr>
              <a:defRPr sz="3672" spc="-51" baseline="0">
                <a:gradFill>
                  <a:gsLst>
                    <a:gs pos="62564">
                      <a:schemeClr val="tx1"/>
                    </a:gs>
                    <a:gs pos="55000">
                      <a:schemeClr val="tx1"/>
                    </a:gs>
                  </a:gsLst>
                  <a:lin ang="5400000" scaled="0"/>
                </a:gra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95915" y="4041282"/>
            <a:ext cx="4727273" cy="313904"/>
          </a:xfrm>
          <a:noFill/>
        </p:spPr>
        <p:txBody>
          <a:bodyPr wrap="square" lIns="0" tIns="0" rIns="0" bIns="0">
            <a:spAutoFit/>
          </a:bodyPr>
          <a:lstStyle>
            <a:lvl1pPr marL="0" indent="0">
              <a:spcBef>
                <a:spcPts val="0"/>
              </a:spcBef>
              <a:buNone/>
              <a:defRPr sz="204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useBgFill="1">
        <p:nvSpPr>
          <p:cNvPr id="12" name="Rectangle 11">
            <a:extLst>
              <a:ext uri="{FF2B5EF4-FFF2-40B4-BE49-F238E27FC236}">
                <a16:creationId xmlns:a16="http://schemas.microsoft.com/office/drawing/2014/main" id="{48DC9EAB-5D7E-4B89-BED3-34E855A13869}"/>
              </a:ext>
            </a:extLst>
          </p:cNvPr>
          <p:cNvSpPr/>
          <p:nvPr userDrawn="1"/>
        </p:nvSpPr>
        <p:spPr bwMode="auto">
          <a:xfrm rot="5400000">
            <a:off x="12079858" y="332765"/>
            <a:ext cx="93262" cy="619968"/>
          </a:xfrm>
          <a:prstGeom prst="rect">
            <a:avLst/>
          </a:prstGeom>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grpSp>
        <p:nvGrpSpPr>
          <p:cNvPr id="2" name="Group 1">
            <a:extLst>
              <a:ext uri="{FF2B5EF4-FFF2-40B4-BE49-F238E27FC236}">
                <a16:creationId xmlns:a16="http://schemas.microsoft.com/office/drawing/2014/main" id="{22AACB8E-312E-448F-A464-16CD71EA2738}"/>
              </a:ext>
            </a:extLst>
          </p:cNvPr>
          <p:cNvGrpSpPr/>
          <p:nvPr userDrawn="1"/>
        </p:nvGrpSpPr>
        <p:grpSpPr bwMode="gray">
          <a:xfrm rot="10800000" flipH="1" flipV="1">
            <a:off x="5440955" y="1"/>
            <a:ext cx="7018782" cy="6994528"/>
            <a:chOff x="5333997" y="0"/>
            <a:chExt cx="6880807" cy="6858003"/>
          </a:xfrm>
        </p:grpSpPr>
        <p:sp useBgFill="1">
          <p:nvSpPr>
            <p:cNvPr id="14" name="Rectangle 13">
              <a:extLst>
                <a:ext uri="{FF2B5EF4-FFF2-40B4-BE49-F238E27FC236}">
                  <a16:creationId xmlns:a16="http://schemas.microsoft.com/office/drawing/2014/main" id="{28F8D513-A270-4BAA-A3D1-0A14F46A77BC}"/>
                </a:ext>
              </a:extLst>
            </p:cNvPr>
            <p:cNvSpPr/>
            <p:nvPr userDrawn="1"/>
          </p:nvSpPr>
          <p:spPr bwMode="gray">
            <a:xfrm>
              <a:off x="11510662" y="0"/>
              <a:ext cx="105505" cy="6269040"/>
            </a:xfrm>
            <a:prstGeom prst="rect">
              <a:avLst/>
            </a:prstGeom>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useBgFill="1">
          <p:nvSpPr>
            <p:cNvPr id="15" name="Rectangle 14">
              <a:extLst>
                <a:ext uri="{FF2B5EF4-FFF2-40B4-BE49-F238E27FC236}">
                  <a16:creationId xmlns:a16="http://schemas.microsoft.com/office/drawing/2014/main" id="{8ADA99F4-FF17-414C-8F5F-F2A462F8552F}"/>
                </a:ext>
              </a:extLst>
            </p:cNvPr>
            <p:cNvSpPr/>
            <p:nvPr userDrawn="1"/>
          </p:nvSpPr>
          <p:spPr bwMode="gray">
            <a:xfrm rot="5400000">
              <a:off x="11865192" y="1429623"/>
              <a:ext cx="91442" cy="607781"/>
            </a:xfrm>
            <a:prstGeom prst="rect">
              <a:avLst/>
            </a:prstGeom>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146D41D7-81BF-415E-BF8E-FB1E0066D1DF}"/>
                </a:ext>
              </a:extLst>
            </p:cNvPr>
            <p:cNvSpPr/>
            <p:nvPr userDrawn="1"/>
          </p:nvSpPr>
          <p:spPr bwMode="gray">
            <a:xfrm rot="5400000">
              <a:off x="11063721" y="536713"/>
              <a:ext cx="1687791" cy="61437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04D84583-F3DB-49DA-8523-8903907084F8}"/>
                </a:ext>
              </a:extLst>
            </p:cNvPr>
            <p:cNvSpPr/>
            <p:nvPr userDrawn="1"/>
          </p:nvSpPr>
          <p:spPr bwMode="gray">
            <a:xfrm rot="5400000">
              <a:off x="8462456" y="3105657"/>
              <a:ext cx="623887" cy="688080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useBgFill="1">
          <p:nvSpPr>
            <p:cNvPr id="21" name="Rectangle 20">
              <a:extLst>
                <a:ext uri="{FF2B5EF4-FFF2-40B4-BE49-F238E27FC236}">
                  <a16:creationId xmlns:a16="http://schemas.microsoft.com/office/drawing/2014/main" id="{5F74D8E8-4A0F-49AF-A3C9-0E381C408862}"/>
                </a:ext>
              </a:extLst>
            </p:cNvPr>
            <p:cNvSpPr/>
            <p:nvPr userDrawn="1"/>
          </p:nvSpPr>
          <p:spPr bwMode="gray">
            <a:xfrm rot="5400000">
              <a:off x="8728681" y="2782917"/>
              <a:ext cx="91441" cy="6880804"/>
            </a:xfrm>
            <a:prstGeom prst="rect">
              <a:avLst/>
            </a:prstGeom>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5669476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20">
          <p15:clr>
            <a:srgbClr val="5ACBF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userDrawn="1"/>
        </p:nvPicPr>
        <p:blipFill>
          <a:blip r:embed="rId2"/>
          <a:stretch>
            <a:fillRect/>
          </a:stretch>
        </p:blipFill>
        <p:spPr>
          <a:xfrm>
            <a:off x="0" y="0"/>
            <a:ext cx="12436475" cy="6994522"/>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0" y="0"/>
            <a:ext cx="12436475" cy="6994525"/>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74162" y="4944165"/>
            <a:ext cx="9795376" cy="683264"/>
          </a:xfrm>
        </p:spPr>
        <p:txBody>
          <a:bodyPr/>
          <a:lstStyle>
            <a:lvl1pPr>
              <a:defRPr sz="1800">
                <a:solidFill>
                  <a:schemeClr val="bg1"/>
                </a:solidFill>
              </a:defRPr>
            </a:lvl1pPr>
            <a:lvl2pPr>
              <a:defRPr sz="1800">
                <a:solidFill>
                  <a:schemeClr val="bg1"/>
                </a:solidFill>
              </a:defRPr>
            </a:lvl2pPr>
            <a:lvl3pPr>
              <a:defRPr sz="1400"/>
            </a:lvl3pPr>
            <a:lvl4pPr>
              <a:defRPr sz="1400"/>
            </a:lvl4pPr>
            <a:lvl5pPr>
              <a:defRPr sz="1050"/>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15560" y="3090314"/>
            <a:ext cx="9853978" cy="1828800"/>
          </a:xfrm>
          <a:noFill/>
        </p:spPr>
        <p:txBody>
          <a:bodyPr lIns="0" tIns="0" rIns="0" bIns="182880" anchor="b" anchorCtr="0"/>
          <a:lstStyle>
            <a:lvl1pPr>
              <a:defRPr sz="4800" strike="noStrike" spc="-50"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3636600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 Square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117092" y="297916"/>
            <a:ext cx="7019808" cy="6397076"/>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28"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95916" y="2446272"/>
            <a:ext cx="3844472" cy="749757"/>
          </a:xfrm>
        </p:spPr>
        <p:txBody>
          <a:bodyPr wrap="square" rIns="0" anchor="b">
            <a:spAutoFit/>
          </a:bodyPr>
          <a:lstStyle>
            <a:lvl1pPr>
              <a:lnSpc>
                <a:spcPct val="100000"/>
              </a:lnSpc>
              <a:defRPr sz="3672" b="1"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6" y="3605925"/>
            <a:ext cx="3844882" cy="498598"/>
          </a:xfrm>
        </p:spPr>
        <p:txBody>
          <a:bodyPr/>
          <a:lstStyle>
            <a:lvl1pPr marL="0" indent="0">
              <a:buNone/>
              <a:defRPr sz="2040">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Edit Master text styles</a:t>
            </a:r>
          </a:p>
        </p:txBody>
      </p:sp>
    </p:spTree>
    <p:extLst>
      <p:ext uri="{BB962C8B-B14F-4D97-AF65-F5344CB8AC3E}">
        <p14:creationId xmlns:p14="http://schemas.microsoft.com/office/powerpoint/2010/main" val="959851630"/>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16612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amp;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95915" y="1464074"/>
            <a:ext cx="11239464" cy="16448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814929"/>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01184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6097"/>
            <a:ext cx="5316593" cy="1682523"/>
          </a:xfrm>
        </p:spPr>
        <p:txBody>
          <a:bodyPr wrap="square">
            <a:spAutoFit/>
          </a:bodyPr>
          <a:lstStyle>
            <a:lvl1pPr marL="236387" indent="-236387">
              <a:spcBef>
                <a:spcPts val="1248"/>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536" indent="-174862">
              <a:buFont typeface="Wingdings" panose="05000000000000000000" pitchFamily="2" charset="2"/>
              <a:buChar char=""/>
              <a:defRPr sz="2040" b="0"/>
            </a:lvl2pPr>
            <a:lvl3pPr marL="652494" indent="-192672">
              <a:buFont typeface="Wingdings" panose="05000000000000000000" pitchFamily="2" charset="2"/>
              <a:buChar char=""/>
              <a:tabLst/>
              <a:defRPr sz="1632" b="0"/>
            </a:lvl3pPr>
            <a:lvl4pPr marL="845166" indent="-179720">
              <a:buFont typeface="Wingdings" panose="05000000000000000000" pitchFamily="2" charset="2"/>
              <a:buChar char=""/>
              <a:defRPr sz="1428" b="0"/>
            </a:lvl4pPr>
            <a:lvl5pPr marL="1044314" indent="-173243">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518045" y="1466097"/>
            <a:ext cx="5316593" cy="1682523"/>
          </a:xfrm>
        </p:spPr>
        <p:txBody>
          <a:bodyPr wrap="square">
            <a:spAutoFit/>
          </a:bodyPr>
          <a:lstStyle>
            <a:lvl1pPr marL="236387" indent="-236387">
              <a:spcBef>
                <a:spcPts val="1248"/>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536" indent="-174862">
              <a:buFont typeface="Wingdings" panose="05000000000000000000" pitchFamily="2" charset="2"/>
              <a:buChar char=""/>
              <a:defRPr sz="2040" b="0"/>
            </a:lvl2pPr>
            <a:lvl3pPr marL="652494" indent="-192672">
              <a:buFont typeface="Wingdings" panose="05000000000000000000" pitchFamily="2" charset="2"/>
              <a:buChar char=""/>
              <a:tabLst/>
              <a:defRPr sz="1632" b="0"/>
            </a:lvl3pPr>
            <a:lvl4pPr marL="845166" indent="-179720">
              <a:buFont typeface="Wingdings" panose="05000000000000000000" pitchFamily="2" charset="2"/>
              <a:buChar char=""/>
              <a:defRPr sz="1428" b="0"/>
            </a:lvl4pPr>
            <a:lvl5pPr marL="1044314" indent="-173243">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280391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4231045"/>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7128160"/>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16507979"/>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5915" y="2065976"/>
            <a:ext cx="4245437" cy="1130053"/>
          </a:xfrm>
        </p:spPr>
        <p:txBody>
          <a:bodyPr wrap="square" rIns="0" anchor="b">
            <a:spAutoFit/>
          </a:bodyPr>
          <a:lstStyle>
            <a:lvl1pPr>
              <a:lnSpc>
                <a:spcPct val="100000"/>
              </a:lnSpc>
              <a:defRPr sz="3672" b="0"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5"/>
            <a:ext cx="4245890" cy="313904"/>
          </a:xfrm>
        </p:spPr>
        <p:txBody>
          <a:bodyPr/>
          <a:lstStyle>
            <a:lvl1pPr marL="0" indent="0">
              <a:buNone/>
              <a:defRPr sz="2040">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440958" y="0"/>
            <a:ext cx="6995517" cy="6994525"/>
          </a:xfrm>
          <a:blipFill>
            <a:blip r:embed="rId2"/>
            <a:stretch>
              <a:fillRect/>
            </a:stretch>
          </a:blipFill>
        </p:spPr>
        <p:txBody>
          <a:bodyPr lIns="0" tIns="201168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42537852"/>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5737" y="2932236"/>
            <a:ext cx="4245437" cy="1130053"/>
          </a:xfrm>
        </p:spPr>
        <p:txBody>
          <a:bodyPr wrap="square" rIns="0" anchor="ctr" anchorCtr="0">
            <a:spAutoFit/>
          </a:bodyPr>
          <a:lstStyle>
            <a:lvl1pPr>
              <a:lnSpc>
                <a:spcPct val="100000"/>
              </a:lnSpc>
              <a:defRPr sz="3672" b="0"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440958" y="0"/>
            <a:ext cx="6995517" cy="6994525"/>
          </a:xfrm>
          <a:blipFill>
            <a:blip r:embed="rId2"/>
            <a:stretch>
              <a:fillRect/>
            </a:stretch>
          </a:blipFill>
        </p:spPr>
        <p:txBody>
          <a:bodyPr lIns="0" tIns="201168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07410688"/>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5914" y="3040994"/>
            <a:ext cx="4243947" cy="878930"/>
          </a:xfrm>
        </p:spPr>
        <p:txBody>
          <a:bodyPr wrap="square" anchor="t">
            <a:spAutoFit/>
          </a:bodyPr>
          <a:lstStyle>
            <a:lvl1pPr>
              <a:lnSpc>
                <a:spcPct val="100000"/>
              </a:lnSpc>
              <a:defRPr sz="2856"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a:t>
            </a:r>
            <a:br>
              <a:rPr lang="en-US"/>
            </a:br>
            <a:r>
              <a:rPr lang="en-US"/>
              <a:t>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440958" y="0"/>
            <a:ext cx="6995517" cy="6994525"/>
          </a:xfrm>
          <a:blipFill>
            <a:blip r:embed="rId2"/>
            <a:stretch>
              <a:fillRect/>
            </a:stretch>
          </a:blipFill>
        </p:spPr>
        <p:txBody>
          <a:bodyPr lIns="0" tIns="201168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15340333"/>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14947" y="3090314"/>
            <a:ext cx="9823498" cy="1828800"/>
          </a:xfrm>
          <a:noFill/>
        </p:spPr>
        <p:txBody>
          <a:bodyPr lIns="0" tIns="0" rIns="0" bIns="182880" anchor="b" anchorCtr="0"/>
          <a:lstStyle>
            <a:lvl1pPr>
              <a:defRPr sz="4799" strike="noStrike" spc="-50" baseline="0">
                <a:solidFill>
                  <a:schemeClr val="tx2"/>
                </a:solidFill>
              </a:defRPr>
            </a:lvl1pPr>
          </a:lstStyle>
          <a:p>
            <a:r>
              <a:rPr lang="en-US"/>
              <a:t>Microsoft 365</a:t>
            </a:r>
            <a:br>
              <a:rPr lang="en-US"/>
            </a:br>
            <a:r>
              <a:rPr lang="en-US"/>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48" y="262441"/>
            <a:ext cx="2311755" cy="580522"/>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74162" y="4944165"/>
            <a:ext cx="9795376" cy="760208"/>
          </a:xfrm>
        </p:spPr>
        <p:txBody>
          <a:bodyPr/>
          <a:lstStyle>
            <a:lvl1pPr>
              <a:defRPr sz="1800"/>
            </a:lvl1pPr>
            <a:lvl2pPr>
              <a:defRPr sz="1800"/>
            </a:lvl2pPr>
            <a:lvl3pPr>
              <a:defRPr sz="1399"/>
            </a:lvl3pPr>
            <a:lvl4pPr>
              <a:defRPr sz="1399"/>
            </a:lvl4pPr>
            <a:lvl5pPr>
              <a:defRPr sz="1049"/>
            </a:lvl5pPr>
          </a:lstStyle>
          <a:p>
            <a:pPr lvl="0"/>
            <a:r>
              <a:rPr lang="en-US"/>
              <a:t>Author name</a:t>
            </a:r>
          </a:p>
          <a:p>
            <a:pPr lvl="1"/>
            <a:r>
              <a:rPr lang="en-US"/>
              <a:t>Date</a:t>
            </a:r>
          </a:p>
        </p:txBody>
      </p:sp>
    </p:spTree>
    <p:extLst>
      <p:ext uri="{BB962C8B-B14F-4D97-AF65-F5344CB8AC3E}">
        <p14:creationId xmlns:p14="http://schemas.microsoft.com/office/powerpoint/2010/main" val="2816561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8"/>
            <a:ext cx="9327356" cy="313904"/>
          </a:xfrm>
          <a:noFill/>
        </p:spPr>
        <p:txBody>
          <a:bodyPr lIns="0" tIns="0" rIns="0" bIns="0">
            <a:spAutoFit/>
          </a:bodyPr>
          <a:lstStyle>
            <a:lvl1pPr marL="0" indent="0">
              <a:spcBef>
                <a:spcPts val="0"/>
              </a:spcBef>
              <a:spcAft>
                <a:spcPts val="0"/>
              </a:spcAft>
              <a:buFont typeface="Arial" panose="020B0604020202020204" pitchFamily="34" charset="0"/>
              <a:buNone/>
              <a:defRPr sz="204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1383746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365240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301894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378922"/>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53449" indent="0">
              <a:buNone/>
              <a:defRPr sz="244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241" indent="0">
              <a:buNone/>
              <a:defRPr sz="204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773"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912"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32764"/>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2907836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97526657"/>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4" name="Rectangle 11"/>
          <p:cNvSpPr/>
          <p:nvPr userDrawn="1"/>
        </p:nvSpPr>
        <p:spPr>
          <a:xfrm>
            <a:off x="376864" y="333074"/>
            <a:ext cx="11682749" cy="6350932"/>
          </a:xfrm>
          <a:prstGeom prst="rect">
            <a:avLst/>
          </a:prstGeom>
          <a:solidFill>
            <a:srgbClr val="D7D7D8">
              <a:alpha val="50000"/>
            </a:srgbClr>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929"/>
          </a:p>
        </p:txBody>
      </p:sp>
      <p:pic>
        <p:nvPicPr>
          <p:cNvPr id="5" name="Picture 7" descr="ARC_Logo_Bttn_Horiz_RGB.ai"/>
          <p:cNvPicPr>
            <a:picLocks noChangeAspect="1"/>
          </p:cNvPicPr>
          <p:nvPr userDrawn="1"/>
        </p:nvPicPr>
        <p:blipFill>
          <a:blip r:embed="rId2" cstate="email"/>
          <a:srcRect/>
          <a:stretch>
            <a:fillRect/>
          </a:stretch>
        </p:blipFill>
        <p:spPr bwMode="auto">
          <a:xfrm>
            <a:off x="610440" y="582878"/>
            <a:ext cx="2310248" cy="556856"/>
          </a:xfrm>
          <a:prstGeom prst="rect">
            <a:avLst/>
          </a:prstGeom>
          <a:noFill/>
          <a:ln w="9525">
            <a:noFill/>
            <a:miter lim="800000"/>
            <a:headEnd/>
            <a:tailEnd/>
          </a:ln>
        </p:spPr>
      </p:pic>
      <p:sp>
        <p:nvSpPr>
          <p:cNvPr id="6" name="TextBox 6"/>
          <p:cNvSpPr txBox="1"/>
          <p:nvPr userDrawn="1"/>
        </p:nvSpPr>
        <p:spPr>
          <a:xfrm>
            <a:off x="565295" y="6328381"/>
            <a:ext cx="2629643" cy="222871"/>
          </a:xfrm>
          <a:prstGeom prst="rect">
            <a:avLst/>
          </a:prstGeom>
          <a:noFill/>
        </p:spPr>
        <p:txBody>
          <a:bodyPr wrap="none">
            <a:spAutoFit/>
          </a:bodyPr>
          <a:lstStyle/>
          <a:p>
            <a:pPr fontAlgn="auto">
              <a:spcBef>
                <a:spcPts val="0"/>
              </a:spcBef>
              <a:spcAft>
                <a:spcPts val="0"/>
              </a:spcAft>
              <a:defRPr/>
            </a:pPr>
            <a:fld id="{70632B4F-236C-443C-8503-BA77AB576F98}" type="slidenum">
              <a:rPr lang="en-US" sz="820">
                <a:solidFill>
                  <a:srgbClr val="9F9FA3"/>
                </a:solidFill>
                <a:latin typeface="Georgia"/>
                <a:cs typeface="Georgia"/>
              </a:rPr>
              <a:pPr fontAlgn="auto">
                <a:spcBef>
                  <a:spcPts val="0"/>
                </a:spcBef>
                <a:spcAft>
                  <a:spcPts val="0"/>
                </a:spcAft>
                <a:defRPr/>
              </a:pPr>
              <a:t>‹Nº›</a:t>
            </a:fld>
            <a:r>
              <a:rPr lang="en-US" sz="820">
                <a:solidFill>
                  <a:srgbClr val="9F9FA3"/>
                </a:solidFill>
                <a:latin typeface="Georgia"/>
                <a:cs typeface="Georgia"/>
              </a:rPr>
              <a:t>  | American Red Cross Partnership Opportunity</a:t>
            </a:r>
            <a:endParaRPr lang="en-US" sz="1092">
              <a:solidFill>
                <a:srgbClr val="9F9FA3"/>
              </a:solidFill>
              <a:latin typeface="Georgia"/>
              <a:cs typeface="Georgia"/>
            </a:endParaRPr>
          </a:p>
        </p:txBody>
      </p:sp>
      <p:sp>
        <p:nvSpPr>
          <p:cNvPr id="2" name="Title 1"/>
          <p:cNvSpPr>
            <a:spLocks noGrp="1"/>
          </p:cNvSpPr>
          <p:nvPr>
            <p:ph type="title"/>
          </p:nvPr>
        </p:nvSpPr>
        <p:spPr>
          <a:xfrm>
            <a:off x="810255" y="1332291"/>
            <a:ext cx="10495631" cy="915949"/>
          </a:xfrm>
          <a:prstGeom prst="rect">
            <a:avLst/>
          </a:prstGeom>
        </p:spPr>
        <p:txBody>
          <a:bodyPr>
            <a:noAutofit/>
          </a:bodyPr>
          <a:lstStyle>
            <a:lvl1pPr algn="l">
              <a:lnSpc>
                <a:spcPts val="4218"/>
              </a:lnSpc>
              <a:defRPr sz="4152" b="1" spc="-109">
                <a:solidFill>
                  <a:srgbClr val="ED1B24"/>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810255" y="2248241"/>
            <a:ext cx="10495631" cy="3830335"/>
          </a:xfrm>
          <a:prstGeom prst="rect">
            <a:avLst/>
          </a:prstGeom>
        </p:spPr>
        <p:txBody>
          <a:bodyPr>
            <a:normAutofit/>
          </a:bodyPr>
          <a:lstStyle>
            <a:lvl1pPr>
              <a:buNone/>
              <a:defRPr sz="1748">
                <a:solidFill>
                  <a:srgbClr val="6D6E70"/>
                </a:solidFill>
                <a:latin typeface="Arial"/>
                <a:cs typeface="Arial"/>
              </a:defRPr>
            </a:lvl1pPr>
            <a:lvl2pPr>
              <a:buNone/>
              <a:defRPr sz="1748">
                <a:solidFill>
                  <a:srgbClr val="6D6E70"/>
                </a:solidFill>
                <a:latin typeface="Arial"/>
                <a:cs typeface="Arial"/>
              </a:defRPr>
            </a:lvl2pPr>
            <a:lvl3pPr>
              <a:buNone/>
              <a:defRPr sz="1748">
                <a:solidFill>
                  <a:srgbClr val="6D6E70"/>
                </a:solidFill>
                <a:latin typeface="Arial"/>
                <a:cs typeface="Arial"/>
              </a:defRPr>
            </a:lvl3pPr>
            <a:lvl4pPr>
              <a:buNone/>
              <a:defRPr sz="1748">
                <a:solidFill>
                  <a:srgbClr val="6D6E70"/>
                </a:solidFill>
                <a:latin typeface="Arial"/>
                <a:cs typeface="Arial"/>
              </a:defRPr>
            </a:lvl4pPr>
            <a:lvl5pPr>
              <a:buNone/>
              <a:defRPr sz="1748">
                <a:solidFill>
                  <a:srgbClr val="6D6E70"/>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05768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Rectangle 11"/>
          <p:cNvSpPr/>
          <p:nvPr userDrawn="1"/>
        </p:nvSpPr>
        <p:spPr>
          <a:xfrm>
            <a:off x="376864" y="333074"/>
            <a:ext cx="11682749" cy="6350932"/>
          </a:xfrm>
          <a:prstGeom prst="rect">
            <a:avLst/>
          </a:prstGeom>
          <a:solidFill>
            <a:srgbClr val="D7D7D8">
              <a:alpha val="50000"/>
            </a:srgbClr>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929"/>
          </a:p>
        </p:txBody>
      </p:sp>
      <p:pic>
        <p:nvPicPr>
          <p:cNvPr id="5" name="Picture 9" descr="ARC_Logo_Bttn_Horiz_RGB.ai"/>
          <p:cNvPicPr>
            <a:picLocks noChangeAspect="1"/>
          </p:cNvPicPr>
          <p:nvPr userDrawn="1"/>
        </p:nvPicPr>
        <p:blipFill>
          <a:blip r:embed="rId2" cstate="email"/>
          <a:srcRect/>
          <a:stretch>
            <a:fillRect/>
          </a:stretch>
        </p:blipFill>
        <p:spPr bwMode="auto">
          <a:xfrm>
            <a:off x="610440" y="582878"/>
            <a:ext cx="2310248" cy="556856"/>
          </a:xfrm>
          <a:prstGeom prst="rect">
            <a:avLst/>
          </a:prstGeom>
          <a:noFill/>
          <a:ln w="9525">
            <a:noFill/>
            <a:miter lim="800000"/>
            <a:headEnd/>
            <a:tailEnd/>
          </a:ln>
        </p:spPr>
      </p:pic>
      <p:sp>
        <p:nvSpPr>
          <p:cNvPr id="6" name="TextBox 6"/>
          <p:cNvSpPr txBox="1"/>
          <p:nvPr userDrawn="1"/>
        </p:nvSpPr>
        <p:spPr>
          <a:xfrm>
            <a:off x="565295" y="6328381"/>
            <a:ext cx="2629643" cy="222871"/>
          </a:xfrm>
          <a:prstGeom prst="rect">
            <a:avLst/>
          </a:prstGeom>
          <a:noFill/>
        </p:spPr>
        <p:txBody>
          <a:bodyPr wrap="none">
            <a:spAutoFit/>
          </a:bodyPr>
          <a:lstStyle/>
          <a:p>
            <a:pPr fontAlgn="auto">
              <a:spcBef>
                <a:spcPts val="0"/>
              </a:spcBef>
              <a:spcAft>
                <a:spcPts val="0"/>
              </a:spcAft>
              <a:defRPr/>
            </a:pPr>
            <a:fld id="{A4D15C95-9CB3-4F44-9E2A-7E6F5FE1B2C9}" type="slidenum">
              <a:rPr lang="en-US" sz="820">
                <a:solidFill>
                  <a:srgbClr val="9F9FA3"/>
                </a:solidFill>
                <a:latin typeface="Georgia"/>
                <a:cs typeface="Georgia"/>
              </a:rPr>
              <a:pPr fontAlgn="auto">
                <a:spcBef>
                  <a:spcPts val="0"/>
                </a:spcBef>
                <a:spcAft>
                  <a:spcPts val="0"/>
                </a:spcAft>
                <a:defRPr/>
              </a:pPr>
              <a:t>‹Nº›</a:t>
            </a:fld>
            <a:r>
              <a:rPr lang="en-US" sz="820">
                <a:solidFill>
                  <a:srgbClr val="9F9FA3"/>
                </a:solidFill>
                <a:latin typeface="Georgia"/>
                <a:cs typeface="Georgia"/>
              </a:rPr>
              <a:t>  | American Red Cross Partnership Opportunity</a:t>
            </a:r>
            <a:endParaRPr lang="en-US" sz="1092">
              <a:solidFill>
                <a:srgbClr val="9F9FA3"/>
              </a:solidFill>
              <a:latin typeface="Georgia"/>
              <a:cs typeface="Georgia"/>
            </a:endParaRPr>
          </a:p>
        </p:txBody>
      </p:sp>
      <p:sp>
        <p:nvSpPr>
          <p:cNvPr id="2" name="Title 1"/>
          <p:cNvSpPr>
            <a:spLocks noGrp="1"/>
          </p:cNvSpPr>
          <p:nvPr>
            <p:ph type="title"/>
          </p:nvPr>
        </p:nvSpPr>
        <p:spPr>
          <a:xfrm>
            <a:off x="810255" y="1332291"/>
            <a:ext cx="10495631" cy="915949"/>
          </a:xfrm>
          <a:prstGeom prst="rect">
            <a:avLst/>
          </a:prstGeom>
        </p:spPr>
        <p:txBody>
          <a:bodyPr>
            <a:noAutofit/>
          </a:bodyPr>
          <a:lstStyle>
            <a:lvl1pPr algn="l">
              <a:lnSpc>
                <a:spcPts val="4218"/>
              </a:lnSpc>
              <a:defRPr sz="4152" b="1" spc="-109">
                <a:solidFill>
                  <a:srgbClr val="ED1B24"/>
                </a:solidFill>
                <a:latin typeface="Arial"/>
                <a:cs typeface="Arial"/>
              </a:defRPr>
            </a:lvl1pPr>
          </a:lstStyle>
          <a:p>
            <a:r>
              <a:rPr lang="en-US"/>
              <a:t>Click to edit Master title style</a:t>
            </a:r>
          </a:p>
        </p:txBody>
      </p:sp>
      <p:sp>
        <p:nvSpPr>
          <p:cNvPr id="8" name="Content Placeholder 2"/>
          <p:cNvSpPr>
            <a:spLocks noGrp="1"/>
          </p:cNvSpPr>
          <p:nvPr>
            <p:ph idx="1"/>
          </p:nvPr>
        </p:nvSpPr>
        <p:spPr>
          <a:xfrm>
            <a:off x="810255" y="2331509"/>
            <a:ext cx="10495631" cy="3747067"/>
          </a:xfrm>
          <a:prstGeom prst="rect">
            <a:avLst/>
          </a:prstGeom>
        </p:spPr>
        <p:txBody>
          <a:bodyPr>
            <a:normAutofit/>
          </a:bodyPr>
          <a:lstStyle>
            <a:lvl1pPr marL="255000" indent="-255000">
              <a:buFont typeface="Arial"/>
              <a:buChar char="•"/>
              <a:defRPr sz="1748">
                <a:solidFill>
                  <a:srgbClr val="6D6E70"/>
                </a:solidFill>
                <a:latin typeface="Arial"/>
                <a:cs typeface="Arial"/>
              </a:defRPr>
            </a:lvl1pPr>
            <a:lvl2pPr marL="751124" indent="-251531">
              <a:buFont typeface="Arial"/>
              <a:buChar char="•"/>
              <a:defRPr sz="1748">
                <a:solidFill>
                  <a:srgbClr val="6D6E70"/>
                </a:solidFill>
                <a:latin typeface="Arial"/>
                <a:cs typeface="Arial"/>
              </a:defRPr>
            </a:lvl2pPr>
            <a:lvl3pPr>
              <a:buFont typeface="Arial"/>
              <a:buChar char="•"/>
              <a:defRPr sz="1748">
                <a:solidFill>
                  <a:srgbClr val="6D6E70"/>
                </a:solidFill>
                <a:latin typeface="Arial"/>
                <a:cs typeface="Arial"/>
              </a:defRPr>
            </a:lvl3pPr>
            <a:lvl4pPr>
              <a:buFont typeface="Arial"/>
              <a:buChar char="•"/>
              <a:defRPr sz="1748">
                <a:solidFill>
                  <a:srgbClr val="6D6E70"/>
                </a:solidFill>
                <a:latin typeface="Arial"/>
                <a:cs typeface="Arial"/>
              </a:defRPr>
            </a:lvl4pPr>
            <a:lvl5pPr>
              <a:buNone/>
              <a:defRPr sz="1748">
                <a:solidFill>
                  <a:srgbClr val="6D6E70"/>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30769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86124" y="621736"/>
            <a:ext cx="8850198" cy="3264112"/>
          </a:xfrm>
        </p:spPr>
        <p:txBody>
          <a:bodyPr anchor="b">
            <a:normAutofit/>
          </a:bodyPr>
          <a:lstStyle>
            <a:lvl1pPr algn="ctr">
              <a:defRPr sz="4896">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86124" y="3963564"/>
            <a:ext cx="8850198" cy="1942924"/>
          </a:xfrm>
        </p:spPr>
        <p:txBody>
          <a:bodyPr anchor="t">
            <a:normAutofit/>
          </a:bodyPr>
          <a:lstStyle>
            <a:lvl1pPr marL="0" indent="0" algn="ctr">
              <a:buNone/>
              <a:defRPr sz="2142">
                <a:gradFill flip="none" rotWithShape="1">
                  <a:gsLst>
                    <a:gs pos="0">
                      <a:schemeClr val="tx1"/>
                    </a:gs>
                    <a:gs pos="100000">
                      <a:schemeClr val="tx1">
                        <a:lumMod val="75000"/>
                      </a:schemeClr>
                    </a:gs>
                  </a:gsLst>
                  <a:lin ang="5400000" scaled="0"/>
                  <a:tileRect/>
                </a:gra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9014825" y="6000396"/>
            <a:ext cx="1632287" cy="372394"/>
          </a:xfrm>
          <a:prstGeom prst="rect">
            <a:avLst/>
          </a:prstGeom>
        </p:spPr>
        <p:txBody>
          <a:bodyPr/>
          <a:lstStyle/>
          <a:p>
            <a:fld id="{B61BEF0D-F0BB-DE4B-95CE-6DB70DBA9567}" type="datetimeFigureOut">
              <a:rPr lang="en-US" dirty="0"/>
              <a:pPr/>
              <a:t>3/11/2019</a:t>
            </a:fld>
            <a:endParaRPr lang="en-US"/>
          </a:p>
        </p:txBody>
      </p:sp>
      <p:sp>
        <p:nvSpPr>
          <p:cNvPr id="5" name="Footer Placeholder 4"/>
          <p:cNvSpPr>
            <a:spLocks noGrp="1"/>
          </p:cNvSpPr>
          <p:nvPr>
            <p:ph type="ftr" sz="quarter" idx="11"/>
          </p:nvPr>
        </p:nvSpPr>
        <p:spPr>
          <a:xfrm>
            <a:off x="1164300" y="6000396"/>
            <a:ext cx="7695069" cy="372394"/>
          </a:xfrm>
          <a:prstGeom prst="rect">
            <a:avLst/>
          </a:prstGeom>
        </p:spPr>
        <p:txBody>
          <a:bodyPr/>
          <a:lstStyle/>
          <a:p>
            <a:endParaRPr lang="en-US"/>
          </a:p>
        </p:txBody>
      </p:sp>
      <p:sp>
        <p:nvSpPr>
          <p:cNvPr id="6" name="Slide Number Placeholder 5"/>
          <p:cNvSpPr>
            <a:spLocks noGrp="1"/>
          </p:cNvSpPr>
          <p:nvPr>
            <p:ph type="sldNum" sz="quarter" idx="12"/>
          </p:nvPr>
        </p:nvSpPr>
        <p:spPr>
          <a:xfrm>
            <a:off x="10724840" y="6000396"/>
            <a:ext cx="562219" cy="372394"/>
          </a:xfrm>
          <a:prstGeom prst="rect">
            <a:avLst/>
          </a:prstGeom>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2164585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63" y="4944166"/>
            <a:ext cx="9801726" cy="742382"/>
          </a:xfrm>
        </p:spPr>
        <p:txBody>
          <a:bodyPr/>
          <a:lstStyle>
            <a:lvl1pPr>
              <a:defRPr sz="1800">
                <a:solidFill>
                  <a:schemeClr val="bg1"/>
                </a:solidFill>
              </a:defRPr>
            </a:lvl1pPr>
            <a:lvl2pPr>
              <a:defRPr sz="1800">
                <a:solidFill>
                  <a:schemeClr val="bg1"/>
                </a:solidFill>
              </a:defRPr>
            </a:lvl2pPr>
            <a:lvl3pPr>
              <a:defRPr sz="1399"/>
            </a:lvl3pPr>
            <a:lvl4pPr>
              <a:defRPr sz="1399"/>
            </a:lvl4pPr>
            <a:lvl5pPr>
              <a:defRPr sz="1049"/>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48" y="262290"/>
            <a:ext cx="2311755" cy="580522"/>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61" y="3090314"/>
            <a:ext cx="9823498" cy="1828800"/>
          </a:xfrm>
          <a:noFill/>
        </p:spPr>
        <p:txBody>
          <a:bodyPr lIns="0" tIns="0" rIns="0" bIns="182880" anchor="b" anchorCtr="0"/>
          <a:lstStyle>
            <a:lvl1pPr>
              <a:defRPr sz="4799" strike="noStrike" spc="-50"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2549641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62534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cSld name="Title Slide Photo_Option">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4665" b="9686"/>
          <a:stretch/>
        </p:blipFill>
        <p:spPr>
          <a:xfrm>
            <a:off x="0" y="0"/>
            <a:ext cx="12436475" cy="6994525"/>
          </a:xfrm>
          <a:prstGeom prst="rect">
            <a:avLst/>
          </a:prstGeom>
        </p:spPr>
      </p:pic>
      <p:sp>
        <p:nvSpPr>
          <p:cNvPr id="13" name="Rectangle 12"/>
          <p:cNvSpPr/>
          <p:nvPr userDrawn="1"/>
        </p:nvSpPr>
        <p:spPr bwMode="auto">
          <a:xfrm>
            <a:off x="1" y="0"/>
            <a:ext cx="12260471" cy="6994525"/>
          </a:xfrm>
          <a:prstGeom prst="rect">
            <a:avLst/>
          </a:prstGeom>
          <a:gradFill flip="none" rotWithShape="1">
            <a:gsLst>
              <a:gs pos="12000">
                <a:schemeClr val="bg1"/>
              </a:gs>
              <a:gs pos="52000">
                <a:schemeClr val="bg1">
                  <a:alpha val="0"/>
                </a:schemeClr>
              </a:gs>
            </a:gsLst>
            <a:lin ang="12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8" tIns="146302" rIns="182878" bIns="146302" numCol="1" spcCol="0" rtlCol="0" fromWordArt="0" anchor="t" anchorCtr="0" forceAA="0" compatLnSpc="1">
            <a:prstTxWarp prst="textNoShape">
              <a:avLst/>
            </a:prstTxWarp>
            <a:noAutofit/>
          </a:bodyPr>
          <a:lstStyle/>
          <a:p>
            <a:pPr algn="ctr" defTabSz="93248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3" y="1661977"/>
            <a:ext cx="6402388" cy="1015534"/>
          </a:xfrm>
          <a:noFill/>
        </p:spPr>
        <p:txBody>
          <a:bodyPr lIns="146304" tIns="91440" rIns="146304" bIns="91440" anchor="t" anchorCtr="0"/>
          <a:lstStyle>
            <a:lvl1pPr>
              <a:defRPr sz="5399" spc="-100"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1" y="3497262"/>
            <a:ext cx="6402388" cy="1828800"/>
          </a:xfrm>
        </p:spPr>
        <p:txBody>
          <a:bodyPr tIns="109728" bIns="109728">
            <a:noAutofit/>
          </a:bodyPr>
          <a:lstStyle>
            <a:lvl1pPr marL="0" indent="0">
              <a:spcBef>
                <a:spcPts val="0"/>
              </a:spcBef>
              <a:buNone/>
              <a:defRPr sz="3199">
                <a:solidFill>
                  <a:schemeClr val="tx1"/>
                </a:solidFill>
              </a:defRPr>
            </a:lvl1pPr>
          </a:lstStyle>
          <a:p>
            <a:pPr lvl="0"/>
            <a:r>
              <a:rPr lang="en-US"/>
              <a:t>Speaker Name</a:t>
            </a:r>
          </a:p>
        </p:txBody>
      </p:sp>
      <p:grpSp>
        <p:nvGrpSpPr>
          <p:cNvPr id="7" name="Group 6"/>
          <p:cNvGrpSpPr>
            <a:grpSpLocks noChangeAspect="1"/>
          </p:cNvGrpSpPr>
          <p:nvPr/>
        </p:nvGrpSpPr>
        <p:grpSpPr bwMode="gray">
          <a:xfrm>
            <a:off x="457519" y="495483"/>
            <a:ext cx="1681413" cy="360979"/>
            <a:chOff x="457200" y="1643393"/>
            <a:chExt cx="4492753" cy="96454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67676"/>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07001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Titre_&amp;_2_cartouches">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fld id="{1571F57B-5976-43F5-BE4F-E7D8400003B5}" type="datetime2">
              <a:rPr lang="fr-FR" smtClean="0"/>
              <a:pPr/>
              <a:t>lundi 11 mars 2019</a:t>
            </a:fld>
            <a:endParaRPr lang="fr-FR"/>
          </a:p>
        </p:txBody>
      </p:sp>
      <p:sp>
        <p:nvSpPr>
          <p:cNvPr id="8" name="Espace réservé du numéro de diapositive 7"/>
          <p:cNvSpPr>
            <a:spLocks noGrp="1"/>
          </p:cNvSpPr>
          <p:nvPr>
            <p:ph type="sldNum" sz="quarter" idx="11"/>
          </p:nvPr>
        </p:nvSpPr>
        <p:spPr bwMode="gray"/>
        <p:txBody>
          <a:bodyPr/>
          <a:lstStyle/>
          <a:p>
            <a:fld id="{733122C9-A0B9-462F-8757-0847AD287B63}" type="slidenum">
              <a:rPr lang="fr-FR" smtClean="0"/>
              <a:pPr/>
              <a:t>‹Nº›</a:t>
            </a:fld>
            <a:endParaRPr lang="fr-FR"/>
          </a:p>
        </p:txBody>
      </p:sp>
      <p:sp>
        <p:nvSpPr>
          <p:cNvPr id="9" name="Espace réservé du pied de page 8"/>
          <p:cNvSpPr>
            <a:spLocks noGrp="1"/>
          </p:cNvSpPr>
          <p:nvPr>
            <p:ph type="ftr" sz="quarter" idx="12"/>
          </p:nvPr>
        </p:nvSpPr>
        <p:spPr bwMode="gray"/>
        <p:txBody>
          <a:bodyPr/>
          <a:lstStyle/>
          <a:p>
            <a:pPr algn="l"/>
            <a:r>
              <a:rPr lang="fr-FR"/>
              <a:t>NOM DE L’ENTITÉ</a:t>
            </a:r>
          </a:p>
        </p:txBody>
      </p:sp>
      <p:sp>
        <p:nvSpPr>
          <p:cNvPr id="13" name="Espace réservé du texte 11"/>
          <p:cNvSpPr>
            <a:spLocks noGrp="1"/>
          </p:cNvSpPr>
          <p:nvPr>
            <p:ph type="body" sz="quarter" idx="15"/>
          </p:nvPr>
        </p:nvSpPr>
        <p:spPr bwMode="gray">
          <a:xfrm>
            <a:off x="6561314" y="705930"/>
            <a:ext cx="5141063" cy="5142271"/>
          </a:xfrm>
          <a:noFill/>
        </p:spPr>
        <p:txBody>
          <a:bodyPr lIns="0" tIns="36000" rIns="0" bIns="0" anchor="ctr" anchorCtr="0">
            <a:noAutofit/>
          </a:bodyPr>
          <a:lstStyle>
            <a:lvl1pPr marL="0" indent="0">
              <a:lnSpc>
                <a:spcPct val="90000"/>
              </a:lnSpc>
              <a:spcAft>
                <a:spcPts val="0"/>
              </a:spcAft>
              <a:buFont typeface="Arial" pitchFamily="34" charset="0"/>
              <a:buNone/>
              <a:defRPr sz="2991" b="0" cap="all" baseline="0">
                <a:solidFill>
                  <a:schemeClr val="accent1"/>
                </a:solidFill>
              </a:defRPr>
            </a:lvl1pPr>
          </a:lstStyle>
          <a:p>
            <a:pPr lvl="0"/>
            <a:r>
              <a:rPr lang="fr-FR"/>
              <a:t>Cliquez pour modifier les styles du texte du masque</a:t>
            </a:r>
          </a:p>
        </p:txBody>
      </p:sp>
      <p:sp>
        <p:nvSpPr>
          <p:cNvPr id="15" name="Espace réservé du texte 11"/>
          <p:cNvSpPr>
            <a:spLocks noGrp="1"/>
          </p:cNvSpPr>
          <p:nvPr>
            <p:ph type="body" sz="quarter" idx="16" hasCustomPrompt="1"/>
          </p:nvPr>
        </p:nvSpPr>
        <p:spPr bwMode="gray">
          <a:xfrm>
            <a:off x="5345534" y="2787510"/>
            <a:ext cx="979250" cy="979111"/>
          </a:xfrm>
          <a:prstGeom prst="diamond">
            <a:avLst/>
          </a:prstGeom>
          <a:solidFill>
            <a:schemeClr val="accent1"/>
          </a:solidFill>
        </p:spPr>
        <p:txBody>
          <a:bodyPr lIns="0" tIns="0" rIns="0" bIns="0" anchor="ctr" anchorCtr="0">
            <a:noAutofit/>
          </a:bodyPr>
          <a:lstStyle>
            <a:lvl1pPr marL="0" indent="0">
              <a:lnSpc>
                <a:spcPct val="90000"/>
              </a:lnSpc>
              <a:spcAft>
                <a:spcPts val="0"/>
              </a:spcAft>
              <a:buFont typeface="Arial" pitchFamily="34" charset="0"/>
              <a:buNone/>
              <a:defRPr sz="136" b="0" cap="all" baseline="0">
                <a:solidFill>
                  <a:schemeClr val="accent1">
                    <a:alpha val="0"/>
                  </a:schemeClr>
                </a:solidFill>
              </a:defRPr>
            </a:lvl1pPr>
          </a:lstStyle>
          <a:p>
            <a:pPr lvl="0"/>
            <a:r>
              <a:rPr lang="fr-FR"/>
              <a:t> </a:t>
            </a:r>
          </a:p>
        </p:txBody>
      </p:sp>
      <p:sp>
        <p:nvSpPr>
          <p:cNvPr id="12" name="Espace réservé du texte 11"/>
          <p:cNvSpPr>
            <a:spLocks noGrp="1"/>
          </p:cNvSpPr>
          <p:nvPr>
            <p:ph type="body" sz="quarter" idx="14"/>
          </p:nvPr>
        </p:nvSpPr>
        <p:spPr bwMode="gray">
          <a:xfrm>
            <a:off x="734098" y="705932"/>
            <a:ext cx="5141063" cy="5142270"/>
          </a:xfrm>
          <a:solidFill>
            <a:schemeClr val="accent1"/>
          </a:solidFill>
        </p:spPr>
        <p:txBody>
          <a:bodyPr lIns="288000" tIns="144000" rIns="72000" bIns="108000" anchor="ctr" anchorCtr="0">
            <a:noAutofit/>
          </a:bodyPr>
          <a:lstStyle>
            <a:lvl1pPr marL="0" indent="0">
              <a:lnSpc>
                <a:spcPct val="90000"/>
              </a:lnSpc>
              <a:spcAft>
                <a:spcPts val="0"/>
              </a:spcAft>
              <a:buFont typeface="Arial" pitchFamily="34" charset="0"/>
              <a:buNone/>
              <a:defRPr sz="2991" b="0" cap="all" baseline="0">
                <a:solidFill>
                  <a:schemeClr val="bg1"/>
                </a:solidFill>
              </a:defRPr>
            </a:lvl1pPr>
          </a:lstStyle>
          <a:p>
            <a:pPr lvl="0"/>
            <a:r>
              <a:rPr lang="fr-FR"/>
              <a:t>Cliquez pour modifier les styles du texte du masque</a:t>
            </a:r>
          </a:p>
        </p:txBody>
      </p:sp>
    </p:spTree>
    <p:extLst>
      <p:ext uri="{BB962C8B-B14F-4D97-AF65-F5344CB8AC3E}">
        <p14:creationId xmlns:p14="http://schemas.microsoft.com/office/powerpoint/2010/main" val="157881869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Couvertures_visuel">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a:lvl1pPr>
          </a:lstStyle>
          <a:p>
            <a:r>
              <a:rPr lang="fr-FR" noProof="0"/>
              <a:t>Titre</a:t>
            </a:r>
          </a:p>
        </p:txBody>
      </p:sp>
      <p:sp>
        <p:nvSpPr>
          <p:cNvPr id="10" name="Espace réservé du texte 11"/>
          <p:cNvSpPr>
            <a:spLocks noGrp="1"/>
          </p:cNvSpPr>
          <p:nvPr>
            <p:ph type="body" sz="quarter" idx="13" hasCustomPrompt="1"/>
          </p:nvPr>
        </p:nvSpPr>
        <p:spPr bwMode="gray">
          <a:xfrm>
            <a:off x="734099" y="734334"/>
            <a:ext cx="10968280" cy="1353063"/>
          </a:xfrm>
        </p:spPr>
        <p:txBody>
          <a:bodyPr/>
          <a:lstStyle>
            <a:lvl1pPr>
              <a:defRPr sz="4998">
                <a:solidFill>
                  <a:schemeClr val="accent1"/>
                </a:solidFill>
              </a:defRPr>
            </a:lvl1pPr>
            <a:lvl2pPr>
              <a:defRPr sz="3162">
                <a:solidFill>
                  <a:schemeClr val="accent1"/>
                </a:solidFill>
              </a:defRPr>
            </a:lvl2pPr>
          </a:lstStyle>
          <a:p>
            <a:pPr lvl="0"/>
            <a:r>
              <a:rPr lang="fr-FR" noProof="0"/>
              <a:t>Texte de niveau 1</a:t>
            </a:r>
          </a:p>
          <a:p>
            <a:pPr lvl="1"/>
            <a:r>
              <a:rPr lang="fr-FR" noProof="0"/>
              <a:t>Texte de niveau 2</a:t>
            </a:r>
          </a:p>
        </p:txBody>
      </p:sp>
      <p:sp>
        <p:nvSpPr>
          <p:cNvPr id="11" name="Espace réservé pour une image  10"/>
          <p:cNvSpPr>
            <a:spLocks noGrp="1"/>
          </p:cNvSpPr>
          <p:nvPr>
            <p:ph type="pic" sz="quarter" idx="18" hasCustomPrompt="1"/>
          </p:nvPr>
        </p:nvSpPr>
        <p:spPr bwMode="gray">
          <a:xfrm>
            <a:off x="243982" y="1394972"/>
            <a:ext cx="11948516" cy="2496968"/>
          </a:xfrm>
          <a:prstGeom prst="rect">
            <a:avLst/>
          </a:prstGeom>
          <a:solidFill>
            <a:srgbClr val="D7D7D7"/>
          </a:solidFill>
        </p:spPr>
        <p:txBody>
          <a:bodyPr lIns="959976" tIns="1679958" rIns="959976" anchor="ctr" anchorCtr="0"/>
          <a:lstStyle>
            <a:lvl1pPr algn="ctr">
              <a:defRPr sz="1734" baseline="0">
                <a:solidFill>
                  <a:schemeClr val="accent1"/>
                </a:solidFill>
              </a:defRPr>
            </a:lvl1pPr>
          </a:lstStyle>
          <a:p>
            <a:r>
              <a:rPr lang="fr-FR"/>
              <a:t>Sélectionner l’icône pour insérer une image (format 244 x 98 mm), puis disposer l’image en arrière plan (Sélectionner l’image avec le bouton droit de la souris / Mettre à l’arrière plan). Lorsque l’image est en arrière plan, le titre apparaît.</a:t>
            </a:r>
          </a:p>
        </p:txBody>
      </p:sp>
      <p:sp>
        <p:nvSpPr>
          <p:cNvPr id="12" name="Espace réservé de la date 11"/>
          <p:cNvSpPr>
            <a:spLocks noGrp="1"/>
          </p:cNvSpPr>
          <p:nvPr>
            <p:ph type="dt" sz="half" idx="19"/>
          </p:nvPr>
        </p:nvSpPr>
        <p:spPr bwMode="gray">
          <a:xfrm>
            <a:off x="855008" y="6482891"/>
            <a:ext cx="2798207" cy="372394"/>
          </a:xfrm>
          <a:prstGeom prst="rect">
            <a:avLst/>
          </a:prstGeom>
        </p:spPr>
        <p:txBody>
          <a:bodyPr/>
          <a:lstStyle/>
          <a:p>
            <a:fld id="{84CD7217-225B-48BB-B651-68EF3A565A77}" type="datetime2">
              <a:rPr lang="fr-FR" smtClean="0"/>
              <a:t>lundi 11 mars 2019</a:t>
            </a:fld>
            <a:endParaRPr lang="fr-FR"/>
          </a:p>
        </p:txBody>
      </p:sp>
      <p:sp>
        <p:nvSpPr>
          <p:cNvPr id="13" name="Espace réservé du numéro de diapositive 12"/>
          <p:cNvSpPr>
            <a:spLocks noGrp="1"/>
          </p:cNvSpPr>
          <p:nvPr>
            <p:ph type="sldNum" sz="quarter" idx="20"/>
          </p:nvPr>
        </p:nvSpPr>
        <p:spPr bwMode="gray">
          <a:xfrm>
            <a:off x="8783260" y="6482891"/>
            <a:ext cx="2798207" cy="372394"/>
          </a:xfrm>
          <a:prstGeom prst="rect">
            <a:avLst/>
          </a:prstGeom>
        </p:spPr>
        <p:txBody>
          <a:bodyPr/>
          <a:lstStyle/>
          <a:p>
            <a:fld id="{733122C9-A0B9-462F-8757-0847AD287B63}" type="slidenum">
              <a:rPr lang="fr-FR" smtClean="0"/>
              <a:pPr/>
              <a:t>‹Nº›</a:t>
            </a:fld>
            <a:endParaRPr lang="fr-FR"/>
          </a:p>
        </p:txBody>
      </p:sp>
      <p:sp>
        <p:nvSpPr>
          <p:cNvPr id="14" name="Espace réservé du pied de page 13"/>
          <p:cNvSpPr>
            <a:spLocks noGrp="1"/>
          </p:cNvSpPr>
          <p:nvPr>
            <p:ph type="ftr" sz="quarter" idx="21"/>
          </p:nvPr>
        </p:nvSpPr>
        <p:spPr bwMode="gray">
          <a:xfrm>
            <a:off x="4119583" y="6482891"/>
            <a:ext cx="4197310" cy="372394"/>
          </a:xfrm>
          <a:prstGeom prst="rect">
            <a:avLst/>
          </a:prstGeom>
        </p:spPr>
        <p:txBody>
          <a:bodyPr/>
          <a:lstStyle/>
          <a:p>
            <a:pPr algn="l">
              <a:lnSpc>
                <a:spcPct val="90000"/>
              </a:lnSpc>
            </a:pPr>
            <a:r>
              <a:rPr lang="fr-FR"/>
              <a:t>DIRECTION TER AURA - DIRECTION TRACTION TER AURA</a:t>
            </a:r>
          </a:p>
        </p:txBody>
      </p:sp>
    </p:spTree>
    <p:extLst>
      <p:ext uri="{BB962C8B-B14F-4D97-AF65-F5344CB8AC3E}">
        <p14:creationId xmlns:p14="http://schemas.microsoft.com/office/powerpoint/2010/main" val="54649693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14946" y="3090314"/>
            <a:ext cx="9823498" cy="1828800"/>
          </a:xfrm>
          <a:noFill/>
        </p:spPr>
        <p:txBody>
          <a:bodyPr lIns="0" tIns="0" rIns="0" bIns="182880" anchor="b" anchorCtr="0"/>
          <a:lstStyle>
            <a:lvl1pPr>
              <a:defRPr sz="4800" strike="noStrike" spc="-50" baseline="0">
                <a:solidFill>
                  <a:schemeClr val="tx2"/>
                </a:solidFill>
              </a:defRPr>
            </a:lvl1pPr>
          </a:lstStyle>
          <a:p>
            <a:r>
              <a:rPr lang="en-US"/>
              <a:t>Microsoft 365</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74162" y="4944165"/>
            <a:ext cx="9795376" cy="760208"/>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spTree>
    <p:extLst>
      <p:ext uri="{BB962C8B-B14F-4D97-AF65-F5344CB8AC3E}">
        <p14:creationId xmlns:p14="http://schemas.microsoft.com/office/powerpoint/2010/main" val="2916163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62" y="4944165"/>
            <a:ext cx="9801726" cy="683264"/>
          </a:xfrm>
        </p:spPr>
        <p:txBody>
          <a:bodyPr/>
          <a:lstStyle>
            <a:lvl1pPr>
              <a:defRPr sz="1800">
                <a:solidFill>
                  <a:schemeClr val="bg1"/>
                </a:solidFill>
              </a:defRPr>
            </a:lvl1pPr>
            <a:lvl2pPr>
              <a:defRPr sz="1800">
                <a:solidFill>
                  <a:schemeClr val="bg1"/>
                </a:solidFill>
              </a:defRPr>
            </a:lvl2pPr>
            <a:lvl3pPr>
              <a:defRPr sz="1400"/>
            </a:lvl3pPr>
            <a:lvl4pPr>
              <a:defRPr sz="1400"/>
            </a:lvl4pPr>
            <a:lvl5pPr>
              <a:defRPr sz="1050"/>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47" y="262290"/>
            <a:ext cx="2311755" cy="580522"/>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60" y="3090314"/>
            <a:ext cx="9823498" cy="1828800"/>
          </a:xfrm>
          <a:noFill/>
        </p:spPr>
        <p:txBody>
          <a:bodyPr lIns="0" tIns="0" rIns="0" bIns="182880" anchor="b" anchorCtr="0"/>
          <a:lstStyle>
            <a:lvl1pPr>
              <a:defRPr sz="4800" strike="noStrike" spc="-50"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36073012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userDrawn="1"/>
        </p:nvPicPr>
        <p:blipFill>
          <a:blip r:embed="rId2"/>
          <a:stretch>
            <a:fillRect/>
          </a:stretch>
        </p:blipFill>
        <p:spPr>
          <a:xfrm>
            <a:off x="0" y="0"/>
            <a:ext cx="12436475" cy="6994522"/>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0" y="0"/>
            <a:ext cx="12436475" cy="6994525"/>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74162" y="4944165"/>
            <a:ext cx="9795376" cy="683264"/>
          </a:xfrm>
        </p:spPr>
        <p:txBody>
          <a:bodyPr/>
          <a:lstStyle>
            <a:lvl1pPr>
              <a:defRPr sz="1800">
                <a:solidFill>
                  <a:schemeClr val="bg1"/>
                </a:solidFill>
              </a:defRPr>
            </a:lvl1pPr>
            <a:lvl2pPr>
              <a:defRPr sz="1800">
                <a:solidFill>
                  <a:schemeClr val="bg1"/>
                </a:solidFill>
              </a:defRPr>
            </a:lvl2pPr>
            <a:lvl3pPr>
              <a:defRPr sz="1400"/>
            </a:lvl3pPr>
            <a:lvl4pPr>
              <a:defRPr sz="1400"/>
            </a:lvl4pPr>
            <a:lvl5pPr>
              <a:defRPr sz="1050"/>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15560" y="3090314"/>
            <a:ext cx="9853978" cy="1828800"/>
          </a:xfrm>
          <a:noFill/>
        </p:spPr>
        <p:txBody>
          <a:bodyPr lIns="0" tIns="0" rIns="0" bIns="182880" anchor="b" anchorCtr="0"/>
          <a:lstStyle>
            <a:lvl1pPr>
              <a:defRPr sz="4800" strike="noStrike" spc="-50"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9424406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160838" y="0"/>
            <a:ext cx="8275637" cy="6994525"/>
          </a:xfrm>
          <a:blipFill>
            <a:blip r:embed="rId2"/>
            <a:stretch>
              <a:fillRect/>
            </a:stretch>
          </a:blipFill>
        </p:spPr>
        <p:txBody>
          <a:bodyPr anchor="ctr" anchorCtr="0">
            <a:noAutofit/>
          </a:bodyPr>
          <a:lstStyle>
            <a:lvl1pPr algn="ctr">
              <a:defRPr/>
            </a:lvl1pPr>
          </a:lstStyle>
          <a:p>
            <a:r>
              <a:rPr lang="en-US"/>
              <a:t>Place Image Here</a:t>
            </a:r>
          </a:p>
        </p:txBody>
      </p:sp>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200" strike="noStrike" spc="-50"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2" y="3099378"/>
            <a:ext cx="3272338" cy="3448742"/>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spTree>
    <p:extLst>
      <p:ext uri="{BB962C8B-B14F-4D97-AF65-F5344CB8AC3E}">
        <p14:creationId xmlns:p14="http://schemas.microsoft.com/office/powerpoint/2010/main" val="3709485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200" strike="noStrike" spc="-50"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2" y="3099378"/>
            <a:ext cx="3272338" cy="3448742"/>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pic>
        <p:nvPicPr>
          <p:cNvPr id="7" name="Picture 2">
            <a:extLst>
              <a:ext uri="{FF2B5EF4-FFF2-40B4-BE49-F238E27FC236}">
                <a16:creationId xmlns:a16="http://schemas.microsoft.com/office/drawing/2014/main" id="{66F1124D-F992-46BE-8A1E-3C24527D3788}"/>
              </a:ext>
            </a:extLst>
          </p:cNvPr>
          <p:cNvPicPr>
            <a:picLocks noChangeAspect="1"/>
          </p:cNvPicPr>
          <p:nvPr userDrawn="1"/>
        </p:nvPicPr>
        <p:blipFill>
          <a:blip r:embed="rId2"/>
          <a:stretch>
            <a:fillRect/>
          </a:stretch>
        </p:blipFill>
        <p:spPr>
          <a:xfrm>
            <a:off x="3357257" y="0"/>
            <a:ext cx="9079218" cy="5107932"/>
          </a:xfrm>
          <a:prstGeom prst="rect">
            <a:avLst/>
          </a:prstGeom>
        </p:spPr>
      </p:pic>
      <p:grpSp>
        <p:nvGrpSpPr>
          <p:cNvPr id="8" name="Group 7">
            <a:extLst>
              <a:ext uri="{FF2B5EF4-FFF2-40B4-BE49-F238E27FC236}">
                <a16:creationId xmlns:a16="http://schemas.microsoft.com/office/drawing/2014/main" id="{4B18DB71-FED6-4894-BAB4-B599626EC52D}"/>
              </a:ext>
            </a:extLst>
          </p:cNvPr>
          <p:cNvGrpSpPr/>
          <p:nvPr userDrawn="1"/>
        </p:nvGrpSpPr>
        <p:grpSpPr>
          <a:xfrm>
            <a:off x="4332375" y="1009902"/>
            <a:ext cx="8715202" cy="4974719"/>
            <a:chOff x="3256668" y="185626"/>
            <a:chExt cx="8715202" cy="4974719"/>
          </a:xfrm>
          <a:blipFill>
            <a:blip r:embed="rId3"/>
            <a:stretch>
              <a:fillRect/>
            </a:stretch>
          </a:blipFill>
        </p:grpSpPr>
        <p:sp>
          <p:nvSpPr>
            <p:cNvPr id="9" name="Rectangle: Rounded Corners 8">
              <a:extLst>
                <a:ext uri="{FF2B5EF4-FFF2-40B4-BE49-F238E27FC236}">
                  <a16:creationId xmlns:a16="http://schemas.microsoft.com/office/drawing/2014/main" id="{DDBB9478-772B-4595-B878-65B2EAEE0432}"/>
                </a:ext>
              </a:extLst>
            </p:cNvPr>
            <p:cNvSpPr/>
            <p:nvPr/>
          </p:nvSpPr>
          <p:spPr bwMode="auto">
            <a:xfrm rot="2640000">
              <a:off x="3256668" y="185626"/>
              <a:ext cx="3506760" cy="3520204"/>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E77AD2A2-E572-4336-8CFD-10368350CDD0}"/>
                </a:ext>
              </a:extLst>
            </p:cNvPr>
            <p:cNvSpPr/>
            <p:nvPr/>
          </p:nvSpPr>
          <p:spPr bwMode="auto">
            <a:xfrm rot="2640000">
              <a:off x="6113237" y="833044"/>
              <a:ext cx="2970016" cy="2983042"/>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89845CA5-A2B9-4AC4-8B18-F2B22E4E4360}"/>
                </a:ext>
              </a:extLst>
            </p:cNvPr>
            <p:cNvSpPr/>
            <p:nvPr/>
          </p:nvSpPr>
          <p:spPr bwMode="auto">
            <a:xfrm rot="2640000">
              <a:off x="5870940" y="2177303"/>
              <a:ext cx="2970016" cy="2983042"/>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C0E63CB0-C0DF-4ED4-A07A-BA682F846470}"/>
                </a:ext>
              </a:extLst>
            </p:cNvPr>
            <p:cNvSpPr/>
            <p:nvPr/>
          </p:nvSpPr>
          <p:spPr bwMode="auto">
            <a:xfrm rot="2640000">
              <a:off x="9858360" y="2383092"/>
              <a:ext cx="2113510" cy="2114441"/>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4940139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1192213"/>
            <a:ext cx="3690937" cy="917575"/>
          </a:xfrm>
        </p:spPr>
        <p:txBody>
          <a:bodyPr lIns="0" tIns="0" rIns="0" bIns="0"/>
          <a:lstStyle>
            <a:lvl1pPr>
              <a:defRPr sz="1800"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1192213"/>
            <a:ext cx="3914774" cy="3862387"/>
          </a:xfrm>
        </p:spPr>
        <p:txBody>
          <a:bodyPr wrap="square" lIns="0" tIns="0" rIns="0" bIns="0">
            <a:noAutofit/>
          </a:bodyPr>
          <a:lstStyle>
            <a:lvl1pPr marL="0" indent="0" defTabSz="517525">
              <a:spcAft>
                <a:spcPts val="500"/>
              </a:spcAft>
              <a:buNone/>
              <a:defRPr sz="1800" spc="0" baseline="0">
                <a:solidFill>
                  <a:schemeClr val="tx2"/>
                </a:solidFill>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336369625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p:nvPicPr>
        <p:blipFill>
          <a:blip r:embed="rId2"/>
          <a:stretch>
            <a:fillRect/>
          </a:stretch>
        </p:blipFill>
        <p:spPr>
          <a:xfrm>
            <a:off x="0" y="0"/>
            <a:ext cx="12436475" cy="6994522"/>
          </a:xfrm>
          <a:prstGeom prst="rect">
            <a:avLst/>
          </a:prstGeom>
        </p:spPr>
      </p:pic>
      <p:sp>
        <p:nvSpPr>
          <p:cNvPr id="3" name="Rectangle 2">
            <a:extLst>
              <a:ext uri="{FF2B5EF4-FFF2-40B4-BE49-F238E27FC236}">
                <a16:creationId xmlns:a16="http://schemas.microsoft.com/office/drawing/2014/main" id="{F0191069-9A1B-4D96-B56B-775F6023B787}"/>
              </a:ext>
            </a:extLst>
          </p:cNvPr>
          <p:cNvSpPr/>
          <p:nvPr/>
        </p:nvSpPr>
        <p:spPr bwMode="auto">
          <a:xfrm>
            <a:off x="0" y="0"/>
            <a:ext cx="12436475" cy="6994525"/>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48" y="262290"/>
            <a:ext cx="2311755" cy="580522"/>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74162" y="4944166"/>
            <a:ext cx="9795376" cy="742382"/>
          </a:xfrm>
        </p:spPr>
        <p:txBody>
          <a:bodyPr/>
          <a:lstStyle>
            <a:lvl1pPr>
              <a:defRPr sz="1800">
                <a:solidFill>
                  <a:schemeClr val="bg1"/>
                </a:solidFill>
              </a:defRPr>
            </a:lvl1pPr>
            <a:lvl2pPr>
              <a:defRPr sz="1800">
                <a:solidFill>
                  <a:schemeClr val="bg1"/>
                </a:solidFill>
              </a:defRPr>
            </a:lvl2pPr>
            <a:lvl3pPr>
              <a:defRPr sz="1399"/>
            </a:lvl3pPr>
            <a:lvl4pPr>
              <a:defRPr sz="1399"/>
            </a:lvl4pPr>
            <a:lvl5pPr>
              <a:defRPr sz="104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15560" y="3090314"/>
            <a:ext cx="9853978" cy="1828800"/>
          </a:xfrm>
          <a:noFill/>
        </p:spPr>
        <p:txBody>
          <a:bodyPr lIns="0" tIns="0" rIns="0" bIns="182880" anchor="b" anchorCtr="0"/>
          <a:lstStyle>
            <a:lvl1pPr>
              <a:defRPr sz="4799" strike="noStrike" spc="-50"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41886002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8" y="1961079"/>
            <a:ext cx="11533187" cy="615553"/>
          </a:xfrm>
        </p:spPr>
        <p:txBody>
          <a:bodyPr wrap="square" lIns="0" tIns="0" rIns="0" bIns="0">
            <a:spAutoFit/>
          </a:bodyPr>
          <a:lstStyle>
            <a:lvl1pPr marL="0" indent="0">
              <a:lnSpc>
                <a:spcPts val="2400"/>
              </a:lnSpc>
              <a:buNone/>
              <a:defRPr sz="2000" b="0" i="0" spc="0">
                <a:solidFill>
                  <a:schemeClr val="tx1"/>
                </a:solidFill>
                <a:latin typeface="+mj-lt"/>
              </a:defRPr>
            </a:lvl1pPr>
            <a:lvl2pPr marL="0" indent="0">
              <a:lnSpc>
                <a:spcPts val="2400"/>
              </a:lnSpc>
              <a:buNone/>
              <a:defRPr spc="0"/>
            </a:lvl2pPr>
            <a:lvl3pPr marL="457200" indent="0">
              <a:buNone/>
              <a:defRPr/>
            </a:lvl3pPr>
            <a:lvl4pPr marL="685800" indent="0">
              <a:buNone/>
              <a:defRPr/>
            </a:lvl4pPr>
            <a:lvl5pPr marL="914400"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65138" y="3214124"/>
            <a:ext cx="11533187" cy="444609"/>
          </a:xfrm>
        </p:spPr>
        <p:txBody>
          <a:bodyPr lIns="0" tIns="0" rIns="0" bIns="0"/>
          <a:lstStyle>
            <a:lvl1pPr marL="0" indent="0">
              <a:lnSpc>
                <a:spcPts val="1800"/>
              </a:lnSpc>
              <a:spcBef>
                <a:spcPts val="0"/>
              </a:spcBef>
              <a:buNone/>
              <a:defRPr sz="1400" b="0" spc="0">
                <a:solidFill>
                  <a:schemeClr val="tx2"/>
                </a:solidFill>
                <a:latin typeface="+mj-lt"/>
              </a:defRPr>
            </a:lvl1pPr>
            <a:lvl2pPr marL="0" indent="0">
              <a:lnSpc>
                <a:spcPts val="1800"/>
              </a:lnSpc>
              <a:spcBef>
                <a:spcPts val="0"/>
              </a:spcBef>
              <a:buNone/>
              <a:defRPr sz="1400" spc="0">
                <a:solidFill>
                  <a:schemeClr val="tx1"/>
                </a:solidFill>
              </a:defRPr>
            </a:lvl2pPr>
            <a:lvl3pPr marL="457200" indent="0">
              <a:buNone/>
              <a:defRPr/>
            </a:lvl3pPr>
            <a:lvl4pPr marL="685800" indent="0">
              <a:buNone/>
              <a:defRPr/>
            </a:lvl4pPr>
            <a:lvl5pPr marL="914400"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65138" y="4439603"/>
            <a:ext cx="11533187" cy="338554"/>
          </a:xfrm>
        </p:spPr>
        <p:txBody>
          <a:bodyPr lIns="0" tIns="0" rIns="0" bIns="0"/>
          <a:lstStyle>
            <a:lvl1pPr marL="0" indent="0">
              <a:lnSpc>
                <a:spcPts val="1200"/>
              </a:lnSpc>
              <a:spcBef>
                <a:spcPts val="0"/>
              </a:spcBef>
              <a:buNone/>
              <a:defRPr sz="1000" spc="0">
                <a:solidFill>
                  <a:schemeClr val="tx1"/>
                </a:solidFill>
              </a:defRPr>
            </a:lvl1pPr>
            <a:lvl2pPr marL="0" indent="0">
              <a:lnSpc>
                <a:spcPct val="100000"/>
              </a:lnSpc>
              <a:spcBef>
                <a:spcPts val="0"/>
              </a:spcBef>
              <a:buNone/>
              <a:defRPr sz="1000" spc="0">
                <a:solidFill>
                  <a:schemeClr val="tx1"/>
                </a:solidFill>
              </a:defRPr>
            </a:lvl2pPr>
            <a:lvl3pPr marL="457200" indent="0">
              <a:buNone/>
              <a:defRPr/>
            </a:lvl3pPr>
            <a:lvl4pPr marL="685800"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a:t>
            </a:r>
          </a:p>
        </p:txBody>
      </p:sp>
    </p:spTree>
    <p:extLst>
      <p:ext uri="{BB962C8B-B14F-4D97-AF65-F5344CB8AC3E}">
        <p14:creationId xmlns:p14="http://schemas.microsoft.com/office/powerpoint/2010/main" val="776678064"/>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8" y="1960860"/>
            <a:ext cx="9572625" cy="615553"/>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8"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5042"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3383"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6A85E503-7D74-4D5C-8394-19F78427C8FD}"/>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949119994"/>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138" y="2410676"/>
            <a:ext cx="3690937" cy="248362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9438" y="2410676"/>
            <a:ext cx="3690937" cy="248362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9F688C8-3B7E-4B4E-A0DF-C0F540D06E6A}"/>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1225330433"/>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81" y="1631570"/>
            <a:ext cx="3681793" cy="3161094"/>
          </a:xfrm>
          <a:blipFill>
            <a:blip r:embed="rId2"/>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6263" y="1631570"/>
            <a:ext cx="3681793" cy="3161094"/>
          </a:xfrm>
          <a:blipFill>
            <a:blip r:embed="rId3"/>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7388" y="1631568"/>
            <a:ext cx="3681793" cy="3161095"/>
          </a:xfrm>
          <a:blipFill>
            <a:blip r:embed="rId4"/>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943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a:t>
            </a:r>
          </a:p>
        </p:txBody>
      </p:sp>
    </p:spTree>
    <p:extLst>
      <p:ext uri="{BB962C8B-B14F-4D97-AF65-F5344CB8AC3E}">
        <p14:creationId xmlns:p14="http://schemas.microsoft.com/office/powerpoint/2010/main" val="2494825217"/>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201863"/>
            <a:ext cx="1727200" cy="913689"/>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283410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89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7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201863"/>
            <a:ext cx="1727200" cy="913689"/>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899" y="2201863"/>
            <a:ext cx="1727200" cy="913689"/>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79" y="2201863"/>
            <a:ext cx="1727200" cy="913689"/>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201863"/>
            <a:ext cx="1727200" cy="913689"/>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201863"/>
            <a:ext cx="1727200" cy="913689"/>
          </a:xfrm>
        </p:spPr>
        <p:txBody>
          <a:bodyPr>
            <a:noAutofit/>
          </a:bodyPr>
          <a:lstStyle>
            <a:lvl1pPr marL="0" indent="0">
              <a:buNone/>
              <a:defRPr sz="2000"/>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139"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728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943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4763"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2625"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953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D1E264F7-E90B-4222-997C-DD161317F4D9}"/>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389102625"/>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756512F1-F8C6-4D41-9BB5-A624A76D41C9}"/>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3457205466"/>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122737" y="450062"/>
            <a:ext cx="7848600" cy="6094399"/>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138" y="960439"/>
            <a:ext cx="4983162" cy="3325812"/>
          </a:xfrm>
          <a:noFill/>
        </p:spPr>
        <p:txBody>
          <a:bodyPr vert="horz" wrap="square" lIns="0" tIns="0" rIns="0" bIns="0" rtlCol="0" anchor="t" anchorCtr="0">
            <a:noAutofit/>
          </a:bodyPr>
          <a:lstStyle>
            <a:lvl1pPr>
              <a:defRPr lang="en-US" sz="4800" spc="-50" baseline="0" dirty="0">
                <a:solidFill>
                  <a:schemeClr val="tx1"/>
                </a:solidFill>
              </a:defRPr>
            </a:lvl1pPr>
          </a:lstStyle>
          <a:p>
            <a:pPr marL="0" lvl="0">
              <a:lnSpc>
                <a:spcPts val="5600"/>
              </a:lnSpc>
            </a:pPr>
            <a:r>
              <a:rPr lang="en-US"/>
              <a:t>Section title</a:t>
            </a:r>
          </a:p>
        </p:txBody>
      </p:sp>
    </p:spTree>
    <p:extLst>
      <p:ext uri="{BB962C8B-B14F-4D97-AF65-F5344CB8AC3E}">
        <p14:creationId xmlns:p14="http://schemas.microsoft.com/office/powerpoint/2010/main" val="1181937209"/>
      </p:ext>
    </p:extLst>
  </p:cSld>
  <p:clrMapOvr>
    <a:masterClrMapping/>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Section title photo">
    <p:bg>
      <p:bgPr>
        <a:solidFill>
          <a:schemeClr val="bg2"/>
        </a:solidFill>
        <a:effectLst/>
      </p:bgPr>
    </p:bg>
    <p:spTree>
      <p:nvGrpSpPr>
        <p:cNvPr id="1" name=""/>
        <p:cNvGrpSpPr/>
        <p:nvPr/>
      </p:nvGrpSpPr>
      <p:grpSpPr>
        <a:xfrm>
          <a:off x="0" y="0"/>
          <a:ext cx="0" cy="0"/>
          <a:chOff x="0" y="0"/>
          <a:chExt cx="0" cy="0"/>
        </a:xfrm>
      </p:grpSpPr>
      <p:sp>
        <p:nvSpPr>
          <p:cNvPr id="95" name="Freeform: Shape 94">
            <a:extLst>
              <a:ext uri="{FF2B5EF4-FFF2-40B4-BE49-F238E27FC236}">
                <a16:creationId xmlns:a16="http://schemas.microsoft.com/office/drawing/2014/main" id="{9563E925-0DC1-4F78-80AC-6252EF8936E7}"/>
              </a:ext>
            </a:extLst>
          </p:cNvPr>
          <p:cNvSpPr/>
          <p:nvPr userDrawn="1"/>
        </p:nvSpPr>
        <p:spPr bwMode="auto">
          <a:xfrm>
            <a:off x="4833365"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138" y="1858170"/>
            <a:ext cx="4983162" cy="3325812"/>
          </a:xfrm>
          <a:noFill/>
        </p:spPr>
        <p:txBody>
          <a:bodyPr vert="horz" wrap="square" lIns="0" tIns="0" rIns="0" bIns="0" rtlCol="0" anchor="t" anchorCtr="0">
            <a:noAutofit/>
          </a:bodyPr>
          <a:lstStyle>
            <a:lvl1pPr>
              <a:defRPr lang="en-US" sz="4000" spc="-50" baseline="0" dirty="0">
                <a:solidFill>
                  <a:schemeClr val="tx1"/>
                </a:solidFill>
                <a:latin typeface="+mn-lt"/>
              </a:defRPr>
            </a:lvl1pPr>
          </a:lstStyle>
          <a:p>
            <a:pPr marL="0" lvl="0">
              <a:lnSpc>
                <a:spcPts val="5600"/>
              </a:lnSpc>
            </a:pPr>
            <a:r>
              <a:rPr lang="en-US"/>
              <a:t>Section title</a:t>
            </a:r>
          </a:p>
        </p:txBody>
      </p:sp>
      <p:sp>
        <p:nvSpPr>
          <p:cNvPr id="88" name="Picture Placeholder 87">
            <a:extLst>
              <a:ext uri="{FF2B5EF4-FFF2-40B4-BE49-F238E27FC236}">
                <a16:creationId xmlns:a16="http://schemas.microsoft.com/office/drawing/2014/main" id="{7F09A9E6-F000-49B5-AE56-C2FCA258A1D4}"/>
              </a:ext>
            </a:extLst>
          </p:cNvPr>
          <p:cNvSpPr>
            <a:spLocks noGrp="1"/>
          </p:cNvSpPr>
          <p:nvPr>
            <p:ph type="pic" sz="quarter" idx="22"/>
          </p:nvPr>
        </p:nvSpPr>
        <p:spPr>
          <a:xfrm>
            <a:off x="7514357" y="-168801"/>
            <a:ext cx="7411756" cy="7887953"/>
          </a:xfrm>
          <a:custGeom>
            <a:avLst/>
            <a:gdLst>
              <a:gd name="connsiteX0" fmla="*/ 2790799 w 7411756"/>
              <a:gd name="connsiteY0" fmla="*/ 4896664 h 7887953"/>
              <a:gd name="connsiteX1" fmla="*/ 3060870 w 7411756"/>
              <a:gd name="connsiteY1" fmla="*/ 4999458 h 7887953"/>
              <a:gd name="connsiteX2" fmla="*/ 4240600 w 7411756"/>
              <a:gd name="connsiteY2" fmla="*/ 6116596 h 7887953"/>
              <a:gd name="connsiteX3" fmla="*/ 4257932 w 7411756"/>
              <a:gd name="connsiteY3" fmla="*/ 6655212 h 7887953"/>
              <a:gd name="connsiteX4" fmla="*/ 3226696 w 7411756"/>
              <a:gd name="connsiteY4" fmla="*/ 7767442 h 7887953"/>
              <a:gd name="connsiteX5" fmla="*/ 2693731 w 7411756"/>
              <a:gd name="connsiteY5" fmla="*/ 7784958 h 7887953"/>
              <a:gd name="connsiteX6" fmla="*/ 1514001 w 7411756"/>
              <a:gd name="connsiteY6" fmla="*/ 6667819 h 7887953"/>
              <a:gd name="connsiteX7" fmla="*/ 1496669 w 7411756"/>
              <a:gd name="connsiteY7" fmla="*/ 6129203 h 7887953"/>
              <a:gd name="connsiteX8" fmla="*/ 2527906 w 7411756"/>
              <a:gd name="connsiteY8" fmla="*/ 5016973 h 7887953"/>
              <a:gd name="connsiteX9" fmla="*/ 2790799 w 7411756"/>
              <a:gd name="connsiteY9" fmla="*/ 4896664 h 7887953"/>
              <a:gd name="connsiteX10" fmla="*/ 2214264 w 7411756"/>
              <a:gd name="connsiteY10" fmla="*/ 317 h 7887953"/>
              <a:gd name="connsiteX11" fmla="*/ 2642624 w 7411756"/>
              <a:gd name="connsiteY11" fmla="*/ 161647 h 7887953"/>
              <a:gd name="connsiteX12" fmla="*/ 4239388 w 7411756"/>
              <a:gd name="connsiteY12" fmla="*/ 1657829 h 7887953"/>
              <a:gd name="connsiteX13" fmla="*/ 4522839 w 7411756"/>
              <a:gd name="connsiteY13" fmla="*/ 1355323 h 7887953"/>
              <a:gd name="connsiteX14" fmla="*/ 4866925 w 7411756"/>
              <a:gd name="connsiteY14" fmla="*/ 1199510 h 7887953"/>
              <a:gd name="connsiteX15" fmla="*/ 5220406 w 7411756"/>
              <a:gd name="connsiteY15" fmla="*/ 1332639 h 7887953"/>
              <a:gd name="connsiteX16" fmla="*/ 6764487 w 7411756"/>
              <a:gd name="connsiteY16" fmla="*/ 2779456 h 7887953"/>
              <a:gd name="connsiteX17" fmla="*/ 6787171 w 7411756"/>
              <a:gd name="connsiteY17" fmla="*/ 3477024 h 7887953"/>
              <a:gd name="connsiteX18" fmla="*/ 6696322 w 7411756"/>
              <a:gd name="connsiteY18" fmla="*/ 3573980 h 7887953"/>
              <a:gd name="connsiteX19" fmla="*/ 7255682 w 7411756"/>
              <a:gd name="connsiteY19" fmla="*/ 4098104 h 7887953"/>
              <a:gd name="connsiteX20" fmla="*/ 7278366 w 7411756"/>
              <a:gd name="connsiteY20" fmla="*/ 4795672 h 7887953"/>
              <a:gd name="connsiteX21" fmla="*/ 5928641 w 7411756"/>
              <a:gd name="connsiteY21" fmla="*/ 6236133 h 7887953"/>
              <a:gd name="connsiteX22" fmla="*/ 5231073 w 7411756"/>
              <a:gd name="connsiteY22" fmla="*/ 6258818 h 7887953"/>
              <a:gd name="connsiteX23" fmla="*/ 3686992 w 7411756"/>
              <a:gd name="connsiteY23" fmla="*/ 4812000 h 7887953"/>
              <a:gd name="connsiteX24" fmla="*/ 3664308 w 7411756"/>
              <a:gd name="connsiteY24" fmla="*/ 4114433 h 7887953"/>
              <a:gd name="connsiteX25" fmla="*/ 3755157 w 7411756"/>
              <a:gd name="connsiteY25" fmla="*/ 4017477 h 7887953"/>
              <a:gd name="connsiteX26" fmla="*/ 3546488 w 7411756"/>
              <a:gd name="connsiteY26" fmla="*/ 3821952 h 7887953"/>
              <a:gd name="connsiteX27" fmla="*/ 2905640 w 7411756"/>
              <a:gd name="connsiteY27" fmla="*/ 4505881 h 7887953"/>
              <a:gd name="connsiteX28" fmla="*/ 2060305 w 7411756"/>
              <a:gd name="connsiteY28" fmla="*/ 4533372 h 7887953"/>
              <a:gd name="connsiteX29" fmla="*/ 189137 w 7411756"/>
              <a:gd name="connsiteY29" fmla="*/ 2780070 h 7887953"/>
              <a:gd name="connsiteX30" fmla="*/ 161647 w 7411756"/>
              <a:gd name="connsiteY30" fmla="*/ 1934735 h 7887953"/>
              <a:gd name="connsiteX31" fmla="*/ 1797290 w 7411756"/>
              <a:gd name="connsiteY31" fmla="*/ 189137 h 7887953"/>
              <a:gd name="connsiteX32" fmla="*/ 2214264 w 7411756"/>
              <a:gd name="connsiteY32" fmla="*/ 317 h 788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411756" h="7887953">
                <a:moveTo>
                  <a:pt x="2790799" y="4896664"/>
                </a:moveTo>
                <a:cubicBezTo>
                  <a:pt x="2887246" y="4893494"/>
                  <a:pt x="2984890" y="4927509"/>
                  <a:pt x="3060870" y="4999458"/>
                </a:cubicBezTo>
                <a:lnTo>
                  <a:pt x="4240600" y="6116596"/>
                </a:lnTo>
                <a:cubicBezTo>
                  <a:pt x="4392560" y="6260493"/>
                  <a:pt x="4400320" y="6501640"/>
                  <a:pt x="4257932" y="6655212"/>
                </a:cubicBezTo>
                <a:lnTo>
                  <a:pt x="3226696" y="7767442"/>
                </a:lnTo>
                <a:cubicBezTo>
                  <a:pt x="3084308" y="7921014"/>
                  <a:pt x="2845691" y="7928856"/>
                  <a:pt x="2693731" y="7784958"/>
                </a:cubicBezTo>
                <a:lnTo>
                  <a:pt x="1514001" y="6667819"/>
                </a:lnTo>
                <a:cubicBezTo>
                  <a:pt x="1362040" y="6523922"/>
                  <a:pt x="1354281" y="6282775"/>
                  <a:pt x="1496669" y="6129203"/>
                </a:cubicBezTo>
                <a:lnTo>
                  <a:pt x="2527906" y="5016973"/>
                </a:lnTo>
                <a:cubicBezTo>
                  <a:pt x="2599099" y="4940188"/>
                  <a:pt x="2694351" y="4899834"/>
                  <a:pt x="2790799" y="4896664"/>
                </a:cubicBezTo>
                <a:close/>
                <a:moveTo>
                  <a:pt x="2214264" y="317"/>
                </a:moveTo>
                <a:cubicBezTo>
                  <a:pt x="2367239" y="-4657"/>
                  <a:pt x="2522112" y="48726"/>
                  <a:pt x="2642624" y="161647"/>
                </a:cubicBezTo>
                <a:lnTo>
                  <a:pt x="4239388" y="1657829"/>
                </a:lnTo>
                <a:lnTo>
                  <a:pt x="4522839" y="1355323"/>
                </a:lnTo>
                <a:cubicBezTo>
                  <a:pt x="4616020" y="1255877"/>
                  <a:pt x="4740689" y="1203615"/>
                  <a:pt x="4866925" y="1199510"/>
                </a:cubicBezTo>
                <a:cubicBezTo>
                  <a:pt x="4993159" y="1195405"/>
                  <a:pt x="5120960" y="1239457"/>
                  <a:pt x="5220406" y="1332639"/>
                </a:cubicBezTo>
                <a:lnTo>
                  <a:pt x="6764487" y="2779456"/>
                </a:lnTo>
                <a:cubicBezTo>
                  <a:pt x="6963378" y="2965820"/>
                  <a:pt x="6973535" y="3278132"/>
                  <a:pt x="6787171" y="3477024"/>
                </a:cubicBezTo>
                <a:lnTo>
                  <a:pt x="6696322" y="3573980"/>
                </a:lnTo>
                <a:lnTo>
                  <a:pt x="7255682" y="4098104"/>
                </a:lnTo>
                <a:cubicBezTo>
                  <a:pt x="7454573" y="4284468"/>
                  <a:pt x="7464729" y="4596780"/>
                  <a:pt x="7278366" y="4795672"/>
                </a:cubicBezTo>
                <a:lnTo>
                  <a:pt x="5928641" y="6236133"/>
                </a:lnTo>
                <a:cubicBezTo>
                  <a:pt x="5742277" y="6435025"/>
                  <a:pt x="5429965" y="6445182"/>
                  <a:pt x="5231073" y="6258818"/>
                </a:cubicBezTo>
                <a:lnTo>
                  <a:pt x="3686992" y="4812000"/>
                </a:lnTo>
                <a:cubicBezTo>
                  <a:pt x="3488100" y="4625637"/>
                  <a:pt x="3477944" y="4313325"/>
                  <a:pt x="3664308" y="4114433"/>
                </a:cubicBezTo>
                <a:lnTo>
                  <a:pt x="3755157" y="4017477"/>
                </a:lnTo>
                <a:lnTo>
                  <a:pt x="3546488" y="3821952"/>
                </a:lnTo>
                <a:lnTo>
                  <a:pt x="2905640" y="4505881"/>
                </a:lnTo>
                <a:cubicBezTo>
                  <a:pt x="2679799" y="4746905"/>
                  <a:pt x="2301329" y="4759213"/>
                  <a:pt x="2060305" y="4533372"/>
                </a:cubicBezTo>
                <a:lnTo>
                  <a:pt x="189137" y="2780070"/>
                </a:lnTo>
                <a:cubicBezTo>
                  <a:pt x="-51887" y="2554229"/>
                  <a:pt x="-64194" y="2175759"/>
                  <a:pt x="161647" y="1934735"/>
                </a:cubicBezTo>
                <a:lnTo>
                  <a:pt x="1797290" y="189137"/>
                </a:lnTo>
                <a:cubicBezTo>
                  <a:pt x="1910210" y="68625"/>
                  <a:pt x="2061288" y="5292"/>
                  <a:pt x="2214264" y="317"/>
                </a:cubicBezTo>
                <a:close/>
              </a:path>
            </a:pathLst>
          </a:custGeom>
          <a:blipFill>
            <a:blip r:embed="rId2"/>
            <a:stretch>
              <a:fillRect/>
            </a:stretch>
          </a:blipFill>
        </p:spPr>
        <p:txBody>
          <a:bodyPr wrap="square">
            <a:noAutofit/>
          </a:bodyPr>
          <a:lstStyle/>
          <a:p>
            <a:endParaRPr lang="en-US"/>
          </a:p>
        </p:txBody>
      </p:sp>
      <p:sp>
        <p:nvSpPr>
          <p:cNvPr id="89" name="Footer Placeholder 14">
            <a:extLst>
              <a:ext uri="{FF2B5EF4-FFF2-40B4-BE49-F238E27FC236}">
                <a16:creationId xmlns:a16="http://schemas.microsoft.com/office/drawing/2014/main" id="{928B6582-54BE-46D9-AA61-E0DD2C2CB38F}"/>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1083834174"/>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960438"/>
            <a:ext cx="7604124" cy="3629025"/>
          </a:xfrm>
          <a:noFill/>
        </p:spPr>
        <p:txBody>
          <a:bodyPr vert="horz" wrap="square" lIns="0" tIns="0" rIns="0" bIns="0" rtlCol="0" anchor="t" anchorCtr="0">
            <a:noAutofit/>
          </a:bodyPr>
          <a:lstStyle>
            <a:lvl1pPr>
              <a:defRPr lang="en-US" sz="4800" spc="-50" baseline="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10404437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8"/>
            <a:ext cx="7604124" cy="3629025"/>
          </a:xfrm>
          <a:noFill/>
        </p:spPr>
        <p:txBody>
          <a:bodyPr vert="horz" wrap="square" lIns="0" tIns="0" rIns="0" bIns="0" rtlCol="0" anchor="t" anchorCtr="0">
            <a:noAutofit/>
          </a:bodyPr>
          <a:lstStyle>
            <a:lvl1pPr>
              <a:defRPr lang="en-US" sz="4800" spc="-50" baseline="0" dirty="0">
                <a:solidFill>
                  <a:schemeClr val="accent5"/>
                </a:solidFill>
              </a:defRPr>
            </a:lvl1pPr>
          </a:lstStyle>
          <a:p>
            <a:pPr marL="0" lvl="0">
              <a:lnSpc>
                <a:spcPts val="5600"/>
              </a:lnSpc>
            </a:pPr>
            <a:r>
              <a:rPr lang="en-US"/>
              <a:t>Section title</a:t>
            </a:r>
          </a:p>
        </p:txBody>
      </p:sp>
    </p:spTree>
    <p:extLst>
      <p:ext uri="{BB962C8B-B14F-4D97-AF65-F5344CB8AC3E}">
        <p14:creationId xmlns:p14="http://schemas.microsoft.com/office/powerpoint/2010/main" val="17617103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160839" y="0"/>
            <a:ext cx="8275637" cy="6994525"/>
          </a:xfrm>
          <a:blipFill>
            <a:blip r:embed="rId2"/>
            <a:stretch>
              <a:fillRect/>
            </a:stretch>
          </a:blipFill>
        </p:spPr>
        <p:txBody>
          <a:bodyPr anchor="ctr" anchorCtr="0">
            <a:noAutofit/>
          </a:bodyPr>
          <a:lstStyle>
            <a:lvl1pPr algn="ctr">
              <a:defRPr/>
            </a:lvl1pPr>
          </a:lstStyle>
          <a:p>
            <a:r>
              <a:rPr lang="en-US"/>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48" y="262441"/>
            <a:ext cx="2311755"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199" strike="noStrike" spc="-50"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3" y="3099378"/>
            <a:ext cx="3272338" cy="742382"/>
          </a:xfrm>
        </p:spPr>
        <p:txBody>
          <a:bodyPr/>
          <a:lstStyle>
            <a:lvl1pPr>
              <a:defRPr sz="1800"/>
            </a:lvl1pPr>
            <a:lvl2pPr>
              <a:defRPr sz="1800"/>
            </a:lvl2pPr>
            <a:lvl3pPr>
              <a:defRPr sz="1399"/>
            </a:lvl3pPr>
            <a:lvl4pPr>
              <a:defRPr sz="1399"/>
            </a:lvl4pPr>
            <a:lvl5pPr>
              <a:defRPr sz="1049"/>
            </a:lvl5pPr>
          </a:lstStyle>
          <a:p>
            <a:pPr lvl="0"/>
            <a:r>
              <a:rPr lang="en-US"/>
              <a:t>Author name</a:t>
            </a:r>
          </a:p>
          <a:p>
            <a:pPr lvl="1"/>
            <a:r>
              <a:rPr lang="en-US"/>
              <a:t>Date</a:t>
            </a:r>
          </a:p>
        </p:txBody>
      </p:sp>
    </p:spTree>
    <p:extLst>
      <p:ext uri="{BB962C8B-B14F-4D97-AF65-F5344CB8AC3E}">
        <p14:creationId xmlns:p14="http://schemas.microsoft.com/office/powerpoint/2010/main" val="4052943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4763" y="0"/>
            <a:ext cx="6081712"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5653087" cy="411162"/>
          </a:xfrm>
        </p:spPr>
        <p:txBody>
          <a:bodyPr wrap="square" lIns="0" tIns="0" rIns="0" bIns="0">
            <a:spAutoFit/>
          </a:bodyPr>
          <a:lstStyle>
            <a:lvl1pPr>
              <a:lnSpc>
                <a:spcPts val="3200"/>
              </a:lnSpc>
              <a:defRPr sz="2800"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138" y="2410676"/>
            <a:ext cx="4919662" cy="2701637"/>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8" y="1960860"/>
            <a:ext cx="4919661"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575484307"/>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138" y="2201863"/>
            <a:ext cx="3690937" cy="2590800"/>
          </a:xfrm>
          <a:blipFill>
            <a:blip r:embed="rId2"/>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89437" y="2201863"/>
            <a:ext cx="3679825" cy="2590800"/>
          </a:xfrm>
          <a:blipFill>
            <a:blip r:embed="rId3"/>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302625" y="2201863"/>
            <a:ext cx="3695700" cy="2590800"/>
          </a:xfrm>
          <a:blipFill>
            <a:blip r:embed="rId4"/>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3"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rgbClr val="008C7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rgbClr val="008C7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308ADAD4-A20A-4618-A70E-766269BDAF24}"/>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3446944489"/>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034A38F-4DC1-4A22-9B64-D6ED08340E98}"/>
              </a:ext>
            </a:extLst>
          </p:cNvPr>
          <p:cNvSpPr/>
          <p:nvPr userDrawn="1"/>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8" y="1961079"/>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65139" y="2761498"/>
            <a:ext cx="4853622" cy="2522101"/>
          </a:xfrm>
        </p:spPr>
        <p:txBody>
          <a:bodyPr lIns="0" tIns="0" rIns="0" bIns="0"/>
          <a:lstStyle>
            <a:lvl1pPr marL="285750" indent="-285750">
              <a:lnSpc>
                <a:spcPts val="1800"/>
              </a:lnSpc>
              <a:spcBef>
                <a:spcPts val="0"/>
              </a:spcBef>
              <a:buFont typeface="Arial" panose="020B0604020202020204" pitchFamily="34" charset="0"/>
              <a:buChar char="•"/>
              <a:defRPr sz="1400" b="0" i="0" spc="0">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5449" y="1562100"/>
            <a:ext cx="5951026" cy="4411663"/>
          </a:xfrm>
        </p:spPr>
        <p:txBody>
          <a:bodyPr anchor="ctr" anchorCtr="0"/>
          <a:lstStyle>
            <a:lvl1pPr algn="ctr">
              <a:defRPr/>
            </a:lvl1pPr>
          </a:lstStyle>
          <a:p>
            <a:r>
              <a:rPr lang="en-US"/>
              <a:t>Click icon to add picture</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1825310869"/>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F687D89-3EE3-40E8-A3F4-D1CD94107FA7}"/>
              </a:ext>
            </a:extLst>
          </p:cNvPr>
          <p:cNvSpPr/>
          <p:nvPr userDrawn="1"/>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5449" y="1562100"/>
            <a:ext cx="5951026" cy="441166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849" y="2040568"/>
            <a:ext cx="1727200" cy="3047886"/>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638" y="2040568"/>
            <a:ext cx="1727200" cy="3047886"/>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761159911"/>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1953" y="496641"/>
            <a:ext cx="11087895" cy="6497884"/>
          </a:xfrm>
          <a:prstGeom prst="rect">
            <a:avLst/>
          </a:prstGeom>
        </p:spPr>
      </p:pic>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975" y="1633858"/>
            <a:ext cx="7832726" cy="440531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CB8FEFBE-0A0F-4AD9-8280-9D623AE37798}"/>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1036771094"/>
      </p:ext>
    </p:extLst>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39" y="1989614"/>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65135" y="5973763"/>
            <a:ext cx="3690937" cy="307777"/>
          </a:xfrm>
        </p:spPr>
        <p:txBody>
          <a:bodyPr lIns="0" tIns="0" rIns="0" bIns="0"/>
          <a:lstStyle>
            <a:lvl1pPr marL="0" indent="0">
              <a:lnSpc>
                <a:spcPts val="1200"/>
              </a:lnSpc>
              <a:spcBef>
                <a:spcPts val="900"/>
              </a:spcBef>
              <a:buFont typeface="Arial" panose="020B0604020202020204" pitchFamily="34" charset="0"/>
              <a:buNone/>
              <a:defRPr sz="1000" b="0" i="0" spc="0">
                <a:solidFill>
                  <a:schemeClr val="tx1"/>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89438" y="5973763"/>
            <a:ext cx="367982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8" y="1989614"/>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4" y="1989614"/>
            <a:ext cx="3695701" cy="3605213"/>
          </a:xfrm>
        </p:spPr>
        <p:txBody>
          <a:bodyPr anchor="ctr">
            <a:noAutofit/>
          </a:bodyPr>
          <a:lstStyle>
            <a:lvl1pPr marL="0" indent="0" algn="ctr">
              <a:buNone/>
              <a:defRPr sz="2400"/>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134"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400549"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2624"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2624" y="5973763"/>
            <a:ext cx="367982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730347940"/>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Table styling</a:t>
            </a:r>
          </a:p>
        </p:txBody>
      </p:sp>
      <p:sp>
        <p:nvSpPr>
          <p:cNvPr id="4" name="Table Placeholder 3"/>
          <p:cNvSpPr>
            <a:spLocks noGrp="1"/>
          </p:cNvSpPr>
          <p:nvPr>
            <p:ph type="tbl" sz="quarter" idx="10"/>
          </p:nvPr>
        </p:nvSpPr>
        <p:spPr>
          <a:xfrm>
            <a:off x="465138" y="2201862"/>
            <a:ext cx="11533187" cy="4159883"/>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316205444"/>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77" y="6579623"/>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8" y="1882011"/>
            <a:ext cx="7604125" cy="1502728"/>
          </a:xfrm>
          <a:noFill/>
        </p:spPr>
        <p:txBody>
          <a:bodyPr lIns="0" tIns="0" rIns="0" bIns="0" anchor="t" anchorCtr="0"/>
          <a:lstStyle>
            <a:lvl1pPr>
              <a:lnSpc>
                <a:spcPct val="100000"/>
              </a:lnSpc>
              <a:spcAft>
                <a:spcPts val="1300"/>
              </a:spcAft>
              <a:defRPr sz="2600" spc="-50" baseline="0">
                <a:solidFill>
                  <a:schemeClr val="bg1"/>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47" y="262290"/>
            <a:ext cx="2311755" cy="580522"/>
          </a:xfrm>
          <a:prstGeom prst="rect">
            <a:avLst/>
          </a:prstGeom>
        </p:spPr>
      </p:pic>
    </p:spTree>
    <p:extLst>
      <p:ext uri="{BB962C8B-B14F-4D97-AF65-F5344CB8AC3E}">
        <p14:creationId xmlns:p14="http://schemas.microsoft.com/office/powerpoint/2010/main" val="1551853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5"/>
            <a:ext cx="11726236" cy="922291"/>
          </a:xfrm>
        </p:spPr>
        <p:txBody>
          <a:bodyPr/>
          <a:lstStyle>
            <a:lvl1pPr algn="l" defTabSz="932563" rtl="0" eaLnBrk="1" latinLnBrk="0" hangingPunct="1">
              <a:lnSpc>
                <a:spcPct val="90000"/>
              </a:lnSpc>
              <a:spcBef>
                <a:spcPct val="0"/>
              </a:spcBef>
              <a:buNone/>
              <a:defRPr lang="en-US" sz="3264" b="0" kern="1200" cap="none" spc="-102" baseline="0" dirty="0">
                <a:ln w="3175">
                  <a:noFill/>
                </a:ln>
                <a:solidFill>
                  <a:schemeClr val="accent3"/>
                </a:solidFill>
                <a:effectLst/>
                <a:latin typeface="+mj-lt"/>
                <a:ea typeface="+mn-ea"/>
                <a:cs typeface="Segoe UI" pitchFamily="34" charset="0"/>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solidFill>
                <a:srgbClr val="505050"/>
              </a:solidFill>
            </a:endParaRPr>
          </a:p>
        </p:txBody>
      </p:sp>
      <p:sp>
        <p:nvSpPr>
          <p:cNvPr id="4" name="Slide Number Placeholder 3"/>
          <p:cNvSpPr>
            <a:spLocks noGrp="1"/>
          </p:cNvSpPr>
          <p:nvPr>
            <p:ph type="sldNum" sz="quarter" idx="11"/>
          </p:nvPr>
        </p:nvSpPr>
        <p:spPr/>
        <p:txBody>
          <a:bodyPr/>
          <a:lstStyle>
            <a:lvl1pPr>
              <a:defRPr sz="816">
                <a:solidFill>
                  <a:schemeClr val="tx2"/>
                </a:solidFill>
              </a:defRPr>
            </a:lvl1pPr>
          </a:lstStyle>
          <a:p>
            <a:pPr defTabSz="932563"/>
            <a:fld id="{27258FFF-F925-446B-8502-81C933981705}" type="slidenum">
              <a:rPr lang="en-US" smtClean="0"/>
              <a:pPr defTabSz="932563"/>
              <a:t>‹Nº›</a:t>
            </a:fld>
            <a:endParaRPr lang="en-US"/>
          </a:p>
        </p:txBody>
      </p:sp>
    </p:spTree>
    <p:extLst>
      <p:ext uri="{BB962C8B-B14F-4D97-AF65-F5344CB8AC3E}">
        <p14:creationId xmlns:p14="http://schemas.microsoft.com/office/powerpoint/2010/main" val="4230127758"/>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cSld name="1_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11" name="Text Placeholder 4">
            <a:extLst>
              <a:ext uri="{FF2B5EF4-FFF2-40B4-BE49-F238E27FC236}">
                <a16:creationId xmlns:a16="http://schemas.microsoft.com/office/drawing/2014/main" id="{8BB3DD88-306E-4EE3-9655-67F63D6C0E11}"/>
              </a:ext>
            </a:extLst>
          </p:cNvPr>
          <p:cNvSpPr>
            <a:spLocks noGrp="1"/>
          </p:cNvSpPr>
          <p:nvPr>
            <p:ph type="body" sz="quarter" idx="11" hasCustomPrompt="1"/>
          </p:nvPr>
        </p:nvSpPr>
        <p:spPr>
          <a:xfrm>
            <a:off x="466849" y="1425704"/>
            <a:ext cx="5569129" cy="98971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1106864601"/>
      </p:ext>
    </p:extLst>
  </p:cSld>
  <p:clrMapOvr>
    <a:masterClrMapping/>
  </p:clrMapOvr>
  <p:transition>
    <p:fade/>
  </p:transition>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173537" y="454164"/>
            <a:ext cx="7826423" cy="6086337"/>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48" y="262441"/>
            <a:ext cx="2311755"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199" strike="noStrike" spc="-50"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3" y="3099378"/>
            <a:ext cx="3272338" cy="742382"/>
          </a:xfrm>
        </p:spPr>
        <p:txBody>
          <a:bodyPr/>
          <a:lstStyle>
            <a:lvl1pPr>
              <a:defRPr sz="1800"/>
            </a:lvl1pPr>
            <a:lvl2pPr>
              <a:defRPr sz="1800"/>
            </a:lvl2pPr>
            <a:lvl3pPr>
              <a:defRPr sz="1399"/>
            </a:lvl3pPr>
            <a:lvl4pPr>
              <a:defRPr sz="1399"/>
            </a:lvl4pPr>
            <a:lvl5pPr>
              <a:defRPr sz="1049"/>
            </a:lvl5pPr>
          </a:lstStyle>
          <a:p>
            <a:pPr lvl="0"/>
            <a:r>
              <a:rPr lang="en-US"/>
              <a:t>Author name</a:t>
            </a:r>
          </a:p>
          <a:p>
            <a:pPr lvl="1"/>
            <a:r>
              <a:rPr lang="en-US"/>
              <a:t>Date</a:t>
            </a:r>
          </a:p>
        </p:txBody>
      </p:sp>
    </p:spTree>
    <p:extLst>
      <p:ext uri="{BB962C8B-B14F-4D97-AF65-F5344CB8AC3E}">
        <p14:creationId xmlns:p14="http://schemas.microsoft.com/office/powerpoint/2010/main" val="29609343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p:cSld name="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1961080"/>
            <a:ext cx="4853623" cy="553909"/>
          </a:xfrm>
        </p:spPr>
        <p:txBody>
          <a:bodyPr wrap="square" lIns="0" tIns="0" rIns="0" bIns="0">
            <a:spAutoFit/>
          </a:bodyPr>
          <a:lstStyle>
            <a:lvl1pPr marL="0" indent="0">
              <a:lnSpc>
                <a:spcPct val="90000"/>
              </a:lnSpc>
              <a:spcAft>
                <a:spcPts val="1224"/>
              </a:spcAft>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7483491"/>
      </p:ext>
    </p:extLst>
  </p:cSld>
  <p:clrMapOvr>
    <a:masterClrMapping/>
  </p:clrMapOvr>
  <p:transition>
    <p:fade/>
  </p:transition>
  <p:hf hdr="0" ftr="0" dt="0"/>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320" y="292082"/>
            <a:ext cx="11887200" cy="946413"/>
          </a:xfrm>
          <a:prstGeom prst="rect">
            <a:avLst/>
          </a:prstGeom>
        </p:spPr>
        <p:txBody>
          <a:bodyPr lIns="146304" tIns="91440" rIns="146304" bIns="91440"/>
          <a:lstStyle>
            <a:lvl1pPr algn="l">
              <a:defRPr sz="3264">
                <a:solidFill>
                  <a:schemeClr val="tx2"/>
                </a:solidFill>
                <a:latin typeface="+mj-lt"/>
              </a:defRPr>
            </a:lvl1pPr>
          </a:lstStyle>
          <a:p>
            <a:r>
              <a:rPr lang="en-US"/>
              <a:t>Click to edit Master title style</a:t>
            </a:r>
          </a:p>
        </p:txBody>
      </p:sp>
      <p:sp>
        <p:nvSpPr>
          <p:cNvPr id="4" name="Slide Number Placeholder 2"/>
          <p:cNvSpPr>
            <a:spLocks noGrp="1"/>
          </p:cNvSpPr>
          <p:nvPr>
            <p:ph type="sldNum" sz="quarter" idx="11"/>
          </p:nvPr>
        </p:nvSpPr>
        <p:spPr>
          <a:xfrm>
            <a:off x="11595101" y="6692392"/>
            <a:ext cx="566737" cy="137160"/>
          </a:xfrm>
        </p:spPr>
        <p:txBody>
          <a:bodyPr/>
          <a:lstStyle/>
          <a:p>
            <a:fld id="{27258FFF-F925-446B-8502-81C933981705}" type="slidenum">
              <a:rPr>
                <a:solidFill>
                  <a:srgbClr val="505050"/>
                </a:solidFill>
              </a:rPr>
              <a:pPr/>
              <a:t>‹Nº›</a:t>
            </a:fld>
            <a:endParaRPr>
              <a:solidFill>
                <a:srgbClr val="505050"/>
              </a:solidFill>
            </a:endParaRPr>
          </a:p>
        </p:txBody>
      </p:sp>
      <p:sp>
        <p:nvSpPr>
          <p:cNvPr id="5" name="Footer Placeholder 3">
            <a:extLst>
              <a:ext uri="{FF2B5EF4-FFF2-40B4-BE49-F238E27FC236}">
                <a16:creationId xmlns:a16="http://schemas.microsoft.com/office/drawing/2014/main" id="{AAFF5CE3-5A54-4792-A64E-FD259F3168E3}"/>
              </a:ext>
            </a:extLst>
          </p:cNvPr>
          <p:cNvSpPr>
            <a:spLocks noGrp="1"/>
          </p:cNvSpPr>
          <p:nvPr>
            <p:ph type="ftr" sz="quarter" idx="12"/>
          </p:nvPr>
        </p:nvSpPr>
        <p:spPr>
          <a:xfrm>
            <a:off x="457200" y="6692392"/>
            <a:ext cx="3937000" cy="137160"/>
          </a:xfrm>
        </p:spPr>
        <p:txBody>
          <a:bodyPr/>
          <a:lstStyle/>
          <a:p>
            <a:r>
              <a:rPr lang="en-US">
                <a:solidFill>
                  <a:srgbClr val="505050"/>
                </a:solidFill>
              </a:rPr>
              <a:t>Microsoft Confidential - Internal Only</a:t>
            </a:r>
          </a:p>
        </p:txBody>
      </p:sp>
    </p:spTree>
    <p:extLst>
      <p:ext uri="{BB962C8B-B14F-4D97-AF65-F5344CB8AC3E}">
        <p14:creationId xmlns:p14="http://schemas.microsoft.com/office/powerpoint/2010/main" val="415318617"/>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5"/>
            <a:ext cx="11726236" cy="835001"/>
          </a:xfrm>
        </p:spPr>
        <p:txBody>
          <a:bodyPr/>
          <a:lstStyle>
            <a:lvl1pPr>
              <a:defRPr lang="en-US" sz="3264" b="0" kern="1200" cap="none" spc="-102"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3" name="Text Placeholder 7"/>
          <p:cNvSpPr>
            <a:spLocks noGrp="1"/>
          </p:cNvSpPr>
          <p:nvPr>
            <p:ph type="body" sz="quarter" idx="11" hasCustomPrompt="1"/>
          </p:nvPr>
        </p:nvSpPr>
        <p:spPr>
          <a:xfrm>
            <a:off x="274639" y="1108296"/>
            <a:ext cx="11726236" cy="439479"/>
          </a:xfrm>
        </p:spPr>
        <p:txBody>
          <a:bodyPr tIns="0" bIns="0" anchor="ctr">
            <a:spAutoFit/>
          </a:bodyPr>
          <a:lstStyle>
            <a:lvl1pPr marL="0" indent="0">
              <a:buNone/>
              <a:defRPr sz="2856"/>
            </a:lvl1pPr>
            <a:lvl2pPr>
              <a:defRPr sz="1800"/>
            </a:lvl2pPr>
            <a:lvl3pPr>
              <a:defRPr sz="1599"/>
            </a:lvl3pPr>
            <a:lvl4pPr>
              <a:defRPr sz="1399"/>
            </a:lvl4pPr>
            <a:lvl5pPr>
              <a:defRPr sz="1399"/>
            </a:lvl5pPr>
          </a:lstStyle>
          <a:p>
            <a:pPr lvl="0"/>
            <a:r>
              <a:rPr lang="en-US"/>
              <a:t>Subtitle</a:t>
            </a:r>
          </a:p>
        </p:txBody>
      </p:sp>
      <p:sp>
        <p:nvSpPr>
          <p:cNvPr id="4" name="Footer Placeholder 3"/>
          <p:cNvSpPr>
            <a:spLocks noGrp="1"/>
          </p:cNvSpPr>
          <p:nvPr>
            <p:ph type="ftr" sz="quarter" idx="12"/>
          </p:nvPr>
        </p:nvSpPr>
        <p:spPr/>
        <p:txBody>
          <a:bodyPr/>
          <a:lstStyle/>
          <a:p>
            <a:r>
              <a:rPr lang="en-US">
                <a:solidFill>
                  <a:srgbClr val="505050"/>
                </a:solidFill>
              </a:rPr>
              <a:t>Microsoft Confidential - Internal Only</a:t>
            </a:r>
          </a:p>
        </p:txBody>
      </p:sp>
      <p:sp>
        <p:nvSpPr>
          <p:cNvPr id="5" name="Slide Number Placeholder 4"/>
          <p:cNvSpPr>
            <a:spLocks noGrp="1"/>
          </p:cNvSpPr>
          <p:nvPr>
            <p:ph type="sldNum" sz="quarter" idx="13"/>
          </p:nvPr>
        </p:nvSpPr>
        <p:spPr/>
        <p:txBody>
          <a:bodyPr/>
          <a:lstStyle>
            <a:lvl1pPr>
              <a:defRPr sz="816">
                <a:solidFill>
                  <a:schemeClr val="tx2"/>
                </a:solidFill>
              </a:defRPr>
            </a:lvl1pPr>
          </a:lstStyle>
          <a:p>
            <a:pPr defTabSz="932563"/>
            <a:fld id="{27258FFF-F925-446B-8502-81C933981705}" type="slidenum">
              <a:rPr lang="en-US" smtClean="0"/>
              <a:pPr defTabSz="932563"/>
              <a:t>‹Nº›</a:t>
            </a:fld>
            <a:endParaRPr lang="en-US"/>
          </a:p>
        </p:txBody>
      </p:sp>
    </p:spTree>
    <p:extLst>
      <p:ext uri="{BB962C8B-B14F-4D97-AF65-F5344CB8AC3E}">
        <p14:creationId xmlns:p14="http://schemas.microsoft.com/office/powerpoint/2010/main" val="3504426468"/>
      </p:ext>
    </p:extLst>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14946" y="3090314"/>
            <a:ext cx="9823498" cy="1828800"/>
          </a:xfrm>
          <a:noFill/>
        </p:spPr>
        <p:txBody>
          <a:bodyPr lIns="0" tIns="0" rIns="0" bIns="182880" anchor="b" anchorCtr="0"/>
          <a:lstStyle>
            <a:lvl1pPr>
              <a:defRPr sz="4800" strike="noStrike" spc="-50" baseline="0">
                <a:solidFill>
                  <a:schemeClr val="tx2"/>
                </a:solidFill>
              </a:defRPr>
            </a:lvl1pPr>
          </a:lstStyle>
          <a:p>
            <a:r>
              <a:rPr lang="en-US"/>
              <a:t>Microsoft 365</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74162" y="4944165"/>
            <a:ext cx="9795376" cy="760208"/>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spTree>
    <p:extLst>
      <p:ext uri="{BB962C8B-B14F-4D97-AF65-F5344CB8AC3E}">
        <p14:creationId xmlns:p14="http://schemas.microsoft.com/office/powerpoint/2010/main" val="3624820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62" y="4944165"/>
            <a:ext cx="9801726" cy="683264"/>
          </a:xfrm>
        </p:spPr>
        <p:txBody>
          <a:bodyPr/>
          <a:lstStyle>
            <a:lvl1pPr>
              <a:defRPr sz="1800">
                <a:solidFill>
                  <a:schemeClr val="bg1"/>
                </a:solidFill>
              </a:defRPr>
            </a:lvl1pPr>
            <a:lvl2pPr>
              <a:defRPr sz="1800">
                <a:solidFill>
                  <a:schemeClr val="bg1"/>
                </a:solidFill>
              </a:defRPr>
            </a:lvl2pPr>
            <a:lvl3pPr>
              <a:defRPr sz="1400"/>
            </a:lvl3pPr>
            <a:lvl4pPr>
              <a:defRPr sz="1400"/>
            </a:lvl4pPr>
            <a:lvl5pPr>
              <a:defRPr sz="1050"/>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47" y="262290"/>
            <a:ext cx="2311755" cy="580522"/>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60" y="3090314"/>
            <a:ext cx="9823498" cy="1828800"/>
          </a:xfrm>
          <a:noFill/>
        </p:spPr>
        <p:txBody>
          <a:bodyPr lIns="0" tIns="0" rIns="0" bIns="182880" anchor="b" anchorCtr="0"/>
          <a:lstStyle>
            <a:lvl1pPr>
              <a:defRPr sz="4800" strike="noStrike" spc="-50"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22225630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userDrawn="1"/>
        </p:nvPicPr>
        <p:blipFill>
          <a:blip r:embed="rId2"/>
          <a:stretch>
            <a:fillRect/>
          </a:stretch>
        </p:blipFill>
        <p:spPr>
          <a:xfrm>
            <a:off x="0" y="0"/>
            <a:ext cx="12436475" cy="6994522"/>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0" y="0"/>
            <a:ext cx="12436475" cy="6994525"/>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74162" y="4944165"/>
            <a:ext cx="9795376" cy="683264"/>
          </a:xfrm>
        </p:spPr>
        <p:txBody>
          <a:bodyPr/>
          <a:lstStyle>
            <a:lvl1pPr>
              <a:defRPr sz="1800">
                <a:solidFill>
                  <a:schemeClr val="bg1"/>
                </a:solidFill>
              </a:defRPr>
            </a:lvl1pPr>
            <a:lvl2pPr>
              <a:defRPr sz="1800">
                <a:solidFill>
                  <a:schemeClr val="bg1"/>
                </a:solidFill>
              </a:defRPr>
            </a:lvl2pPr>
            <a:lvl3pPr>
              <a:defRPr sz="1400"/>
            </a:lvl3pPr>
            <a:lvl4pPr>
              <a:defRPr sz="1400"/>
            </a:lvl4pPr>
            <a:lvl5pPr>
              <a:defRPr sz="1050"/>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15560" y="3090314"/>
            <a:ext cx="9853978" cy="1828800"/>
          </a:xfrm>
          <a:noFill/>
        </p:spPr>
        <p:txBody>
          <a:bodyPr lIns="0" tIns="0" rIns="0" bIns="182880" anchor="b" anchorCtr="0"/>
          <a:lstStyle>
            <a:lvl1pPr>
              <a:defRPr sz="4800" strike="noStrike" spc="-50"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5940008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160838" y="0"/>
            <a:ext cx="8275637" cy="6994525"/>
          </a:xfrm>
          <a:blipFill>
            <a:blip r:embed="rId2"/>
            <a:stretch>
              <a:fillRect/>
            </a:stretch>
          </a:blipFill>
        </p:spPr>
        <p:txBody>
          <a:bodyPr anchor="ctr" anchorCtr="0">
            <a:noAutofit/>
          </a:bodyPr>
          <a:lstStyle>
            <a:lvl1pPr algn="ctr">
              <a:defRPr/>
            </a:lvl1pPr>
          </a:lstStyle>
          <a:p>
            <a:r>
              <a:rPr lang="en-US"/>
              <a:t>Place Image Here</a:t>
            </a:r>
          </a:p>
        </p:txBody>
      </p:sp>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200" strike="noStrike" spc="-50"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2" y="3099378"/>
            <a:ext cx="3272338" cy="3448742"/>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spTree>
    <p:extLst>
      <p:ext uri="{BB962C8B-B14F-4D97-AF65-F5344CB8AC3E}">
        <p14:creationId xmlns:p14="http://schemas.microsoft.com/office/powerpoint/2010/main" val="42738480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200" strike="noStrike" spc="-50"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2" y="3099378"/>
            <a:ext cx="3272338" cy="3448742"/>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pic>
        <p:nvPicPr>
          <p:cNvPr id="7" name="Picture 2">
            <a:extLst>
              <a:ext uri="{FF2B5EF4-FFF2-40B4-BE49-F238E27FC236}">
                <a16:creationId xmlns:a16="http://schemas.microsoft.com/office/drawing/2014/main" id="{66F1124D-F992-46BE-8A1E-3C24527D3788}"/>
              </a:ext>
            </a:extLst>
          </p:cNvPr>
          <p:cNvPicPr>
            <a:picLocks noChangeAspect="1"/>
          </p:cNvPicPr>
          <p:nvPr userDrawn="1"/>
        </p:nvPicPr>
        <p:blipFill>
          <a:blip r:embed="rId2"/>
          <a:stretch>
            <a:fillRect/>
          </a:stretch>
        </p:blipFill>
        <p:spPr>
          <a:xfrm>
            <a:off x="3357257" y="0"/>
            <a:ext cx="9079218" cy="5107932"/>
          </a:xfrm>
          <a:prstGeom prst="rect">
            <a:avLst/>
          </a:prstGeom>
        </p:spPr>
      </p:pic>
      <p:grpSp>
        <p:nvGrpSpPr>
          <p:cNvPr id="8" name="Group 7">
            <a:extLst>
              <a:ext uri="{FF2B5EF4-FFF2-40B4-BE49-F238E27FC236}">
                <a16:creationId xmlns:a16="http://schemas.microsoft.com/office/drawing/2014/main" id="{4B18DB71-FED6-4894-BAB4-B599626EC52D}"/>
              </a:ext>
            </a:extLst>
          </p:cNvPr>
          <p:cNvGrpSpPr/>
          <p:nvPr userDrawn="1"/>
        </p:nvGrpSpPr>
        <p:grpSpPr>
          <a:xfrm>
            <a:off x="4332375" y="1009902"/>
            <a:ext cx="8715202" cy="4974719"/>
            <a:chOff x="3256668" y="185626"/>
            <a:chExt cx="8715202" cy="4974719"/>
          </a:xfrm>
          <a:blipFill>
            <a:blip r:embed="rId3"/>
            <a:stretch>
              <a:fillRect/>
            </a:stretch>
          </a:blipFill>
        </p:grpSpPr>
        <p:sp>
          <p:nvSpPr>
            <p:cNvPr id="9" name="Rectangle: Rounded Corners 8">
              <a:extLst>
                <a:ext uri="{FF2B5EF4-FFF2-40B4-BE49-F238E27FC236}">
                  <a16:creationId xmlns:a16="http://schemas.microsoft.com/office/drawing/2014/main" id="{DDBB9478-772B-4595-B878-65B2EAEE0432}"/>
                </a:ext>
              </a:extLst>
            </p:cNvPr>
            <p:cNvSpPr/>
            <p:nvPr/>
          </p:nvSpPr>
          <p:spPr bwMode="auto">
            <a:xfrm rot="2640000">
              <a:off x="3256668" y="185626"/>
              <a:ext cx="3506760" cy="3520204"/>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E77AD2A2-E572-4336-8CFD-10368350CDD0}"/>
                </a:ext>
              </a:extLst>
            </p:cNvPr>
            <p:cNvSpPr/>
            <p:nvPr/>
          </p:nvSpPr>
          <p:spPr bwMode="auto">
            <a:xfrm rot="2640000">
              <a:off x="6113237" y="833044"/>
              <a:ext cx="2970016" cy="2983042"/>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89845CA5-A2B9-4AC4-8B18-F2B22E4E4360}"/>
                </a:ext>
              </a:extLst>
            </p:cNvPr>
            <p:cNvSpPr/>
            <p:nvPr/>
          </p:nvSpPr>
          <p:spPr bwMode="auto">
            <a:xfrm rot="2640000">
              <a:off x="5870940" y="2177303"/>
              <a:ext cx="2970016" cy="2983042"/>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C0E63CB0-C0DF-4ED4-A07A-BA682F846470}"/>
                </a:ext>
              </a:extLst>
            </p:cNvPr>
            <p:cNvSpPr/>
            <p:nvPr/>
          </p:nvSpPr>
          <p:spPr bwMode="auto">
            <a:xfrm rot="2640000">
              <a:off x="9858360" y="2383092"/>
              <a:ext cx="2113510" cy="2114441"/>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434881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1192213"/>
            <a:ext cx="3690937" cy="917575"/>
          </a:xfrm>
        </p:spPr>
        <p:txBody>
          <a:bodyPr lIns="0" tIns="0" rIns="0" bIns="0"/>
          <a:lstStyle>
            <a:lvl1pPr>
              <a:defRPr sz="1800"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1192213"/>
            <a:ext cx="3914774" cy="3862387"/>
          </a:xfrm>
        </p:spPr>
        <p:txBody>
          <a:bodyPr wrap="square" lIns="0" tIns="0" rIns="0" bIns="0">
            <a:noAutofit/>
          </a:bodyPr>
          <a:lstStyle>
            <a:lvl1pPr marL="0" indent="0" defTabSz="517525">
              <a:spcAft>
                <a:spcPts val="500"/>
              </a:spcAft>
              <a:buNone/>
              <a:defRPr sz="1800" spc="0" baseline="0">
                <a:solidFill>
                  <a:schemeClr val="tx2"/>
                </a:solidFill>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1061945228"/>
      </p:ext>
    </p:extLst>
  </p:cSld>
  <p:clrMapOvr>
    <a:masterClrMapping/>
  </p:clrMapOvr>
  <p:transition>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8" y="1961079"/>
            <a:ext cx="11533187" cy="615553"/>
          </a:xfrm>
        </p:spPr>
        <p:txBody>
          <a:bodyPr wrap="square" lIns="0" tIns="0" rIns="0" bIns="0">
            <a:spAutoFit/>
          </a:bodyPr>
          <a:lstStyle>
            <a:lvl1pPr marL="0" indent="0">
              <a:lnSpc>
                <a:spcPts val="2400"/>
              </a:lnSpc>
              <a:buNone/>
              <a:defRPr sz="2000" b="0" i="0" spc="0">
                <a:solidFill>
                  <a:schemeClr val="tx1"/>
                </a:solidFill>
                <a:latin typeface="+mj-lt"/>
              </a:defRPr>
            </a:lvl1pPr>
            <a:lvl2pPr marL="0" indent="0">
              <a:lnSpc>
                <a:spcPts val="2400"/>
              </a:lnSpc>
              <a:buNone/>
              <a:defRPr spc="0"/>
            </a:lvl2pPr>
            <a:lvl3pPr marL="457200" indent="0">
              <a:buNone/>
              <a:defRPr/>
            </a:lvl3pPr>
            <a:lvl4pPr marL="685800" indent="0">
              <a:buNone/>
              <a:defRPr/>
            </a:lvl4pPr>
            <a:lvl5pPr marL="914400"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65138" y="3214124"/>
            <a:ext cx="11533187" cy="444609"/>
          </a:xfrm>
        </p:spPr>
        <p:txBody>
          <a:bodyPr lIns="0" tIns="0" rIns="0" bIns="0"/>
          <a:lstStyle>
            <a:lvl1pPr marL="0" indent="0">
              <a:lnSpc>
                <a:spcPts val="1800"/>
              </a:lnSpc>
              <a:spcBef>
                <a:spcPts val="0"/>
              </a:spcBef>
              <a:buNone/>
              <a:defRPr sz="1400" b="0" spc="0">
                <a:solidFill>
                  <a:schemeClr val="tx2"/>
                </a:solidFill>
                <a:latin typeface="+mj-lt"/>
              </a:defRPr>
            </a:lvl1pPr>
            <a:lvl2pPr marL="0" indent="0">
              <a:lnSpc>
                <a:spcPts val="1800"/>
              </a:lnSpc>
              <a:spcBef>
                <a:spcPts val="0"/>
              </a:spcBef>
              <a:buNone/>
              <a:defRPr sz="1400" spc="0">
                <a:solidFill>
                  <a:schemeClr val="tx1"/>
                </a:solidFill>
              </a:defRPr>
            </a:lvl2pPr>
            <a:lvl3pPr marL="457200" indent="0">
              <a:buNone/>
              <a:defRPr/>
            </a:lvl3pPr>
            <a:lvl4pPr marL="685800" indent="0">
              <a:buNone/>
              <a:defRPr/>
            </a:lvl4pPr>
            <a:lvl5pPr marL="914400"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65138" y="4439603"/>
            <a:ext cx="11533187" cy="338554"/>
          </a:xfrm>
        </p:spPr>
        <p:txBody>
          <a:bodyPr lIns="0" tIns="0" rIns="0" bIns="0"/>
          <a:lstStyle>
            <a:lvl1pPr marL="0" indent="0">
              <a:lnSpc>
                <a:spcPts val="1200"/>
              </a:lnSpc>
              <a:spcBef>
                <a:spcPts val="0"/>
              </a:spcBef>
              <a:buNone/>
              <a:defRPr sz="1000" spc="0">
                <a:solidFill>
                  <a:schemeClr val="tx1"/>
                </a:solidFill>
              </a:defRPr>
            </a:lvl1pPr>
            <a:lvl2pPr marL="0" indent="0">
              <a:lnSpc>
                <a:spcPct val="100000"/>
              </a:lnSpc>
              <a:spcBef>
                <a:spcPts val="0"/>
              </a:spcBef>
              <a:buNone/>
              <a:defRPr sz="1000" spc="0">
                <a:solidFill>
                  <a:schemeClr val="tx1"/>
                </a:solidFill>
              </a:defRPr>
            </a:lvl2pPr>
            <a:lvl3pPr marL="457200" indent="0">
              <a:buNone/>
              <a:defRPr/>
            </a:lvl3pPr>
            <a:lvl4pPr marL="685800"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a:t>
            </a:r>
          </a:p>
        </p:txBody>
      </p:sp>
    </p:spTree>
    <p:extLst>
      <p:ext uri="{BB962C8B-B14F-4D97-AF65-F5344CB8AC3E}">
        <p14:creationId xmlns:p14="http://schemas.microsoft.com/office/powerpoint/2010/main" val="379303982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1192214"/>
            <a:ext cx="3690937" cy="917575"/>
          </a:xfrm>
        </p:spPr>
        <p:txBody>
          <a:bodyPr lIns="0" tIns="0" rIns="0" bIns="0"/>
          <a:lstStyle>
            <a:lvl1pPr>
              <a:defRPr sz="1800"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1192214"/>
            <a:ext cx="3914774" cy="3862387"/>
          </a:xfrm>
        </p:spPr>
        <p:txBody>
          <a:bodyPr wrap="square" lIns="0" tIns="0" rIns="0" bIns="0">
            <a:noAutofit/>
          </a:bodyPr>
          <a:lstStyle>
            <a:lvl1pPr marL="0" indent="0" defTabSz="517426">
              <a:spcAft>
                <a:spcPts val="500"/>
              </a:spcAft>
              <a:buNone/>
              <a:defRPr sz="1800" spc="0" baseline="0">
                <a:solidFill>
                  <a:schemeClr val="tx2"/>
                </a:solidFill>
              </a:defRPr>
            </a:lvl1pPr>
            <a:lvl2pPr marL="228557" indent="0">
              <a:buNone/>
              <a:defRPr sz="1800"/>
            </a:lvl2pPr>
            <a:lvl3pPr marL="457112" indent="0">
              <a:buNone/>
              <a:defRPr sz="1800"/>
            </a:lvl3pPr>
            <a:lvl4pPr marL="685669" indent="0">
              <a:buNone/>
              <a:defRPr sz="1800"/>
            </a:lvl4pPr>
            <a:lvl5pPr marL="914224" indent="0">
              <a:buNone/>
              <a:defRPr sz="1800"/>
            </a:lvl5pPr>
          </a:lstStyle>
          <a:p>
            <a:pPr lvl="0"/>
            <a:r>
              <a:rPr lang="en-US"/>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661016773"/>
      </p:ext>
    </p:extLst>
  </p:cSld>
  <p:clrMapOvr>
    <a:masterClrMapping/>
  </p:clrMapOvr>
  <p:transition>
    <p:fade/>
  </p:transition>
  <p:hf hdr="0" ftr="0" dt="0"/>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8" y="1960860"/>
            <a:ext cx="9572625" cy="615553"/>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8"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5042"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3383"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6A85E503-7D74-4D5C-8394-19F78427C8FD}"/>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1250268925"/>
      </p:ext>
    </p:extLst>
  </p:cSld>
  <p:clrMapOvr>
    <a:masterClrMapping/>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138" y="2410676"/>
            <a:ext cx="3690937" cy="248362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9438" y="2410676"/>
            <a:ext cx="3690937" cy="248362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9F688C8-3B7E-4B4E-A0DF-C0F540D06E6A}"/>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219980865"/>
      </p:ext>
    </p:extLst>
  </p:cSld>
  <p:clrMapOvr>
    <a:masterClrMapping/>
  </p:clrMapOvr>
  <p:transition>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81" y="1631570"/>
            <a:ext cx="3681793" cy="3161094"/>
          </a:xfrm>
          <a:blipFill>
            <a:blip r:embed="rId2"/>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6263" y="1631570"/>
            <a:ext cx="3681793" cy="3161094"/>
          </a:xfrm>
          <a:blipFill>
            <a:blip r:embed="rId3"/>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7388" y="1631568"/>
            <a:ext cx="3681793" cy="3161095"/>
          </a:xfrm>
          <a:blipFill>
            <a:blip r:embed="rId4"/>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943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a:t>
            </a:r>
          </a:p>
        </p:txBody>
      </p:sp>
    </p:spTree>
    <p:extLst>
      <p:ext uri="{BB962C8B-B14F-4D97-AF65-F5344CB8AC3E}">
        <p14:creationId xmlns:p14="http://schemas.microsoft.com/office/powerpoint/2010/main" val="2673895927"/>
      </p:ext>
    </p:extLst>
  </p:cSld>
  <p:clrMapOvr>
    <a:masterClrMapping/>
  </p:clrMapOvr>
  <p:transition>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201863"/>
            <a:ext cx="1727200" cy="913689"/>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283410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89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7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201863"/>
            <a:ext cx="1727200" cy="913689"/>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899" y="2201863"/>
            <a:ext cx="1727200" cy="913689"/>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79" y="2201863"/>
            <a:ext cx="1727200" cy="913689"/>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201863"/>
            <a:ext cx="1727200" cy="913689"/>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201863"/>
            <a:ext cx="1727200" cy="913689"/>
          </a:xfrm>
        </p:spPr>
        <p:txBody>
          <a:bodyPr>
            <a:noAutofit/>
          </a:bodyPr>
          <a:lstStyle>
            <a:lvl1pPr marL="0" indent="0">
              <a:buNone/>
              <a:defRPr sz="2000"/>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139"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728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943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4763"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2625"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953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D1E264F7-E90B-4222-997C-DD161317F4D9}"/>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677229495"/>
      </p:ext>
    </p:extLst>
  </p:cSld>
  <p:clrMapOvr>
    <a:masterClrMapping/>
  </p:clrMapOvr>
  <p:transitio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756512F1-F8C6-4D41-9BB5-A624A76D41C9}"/>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899720780"/>
      </p:ext>
    </p:extLst>
  </p:cSld>
  <p:clrMapOvr>
    <a:masterClrMapping/>
  </p:clrMapOvr>
  <p:transition>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122737" y="450062"/>
            <a:ext cx="7848600" cy="6094399"/>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138" y="960439"/>
            <a:ext cx="4983162" cy="3325812"/>
          </a:xfrm>
          <a:noFill/>
        </p:spPr>
        <p:txBody>
          <a:bodyPr vert="horz" wrap="square" lIns="0" tIns="0" rIns="0" bIns="0" rtlCol="0" anchor="t" anchorCtr="0">
            <a:noAutofit/>
          </a:bodyPr>
          <a:lstStyle>
            <a:lvl1pPr>
              <a:defRPr lang="en-US" sz="4800" spc="-50" baseline="0" dirty="0">
                <a:solidFill>
                  <a:schemeClr val="tx1"/>
                </a:solidFill>
              </a:defRPr>
            </a:lvl1pPr>
          </a:lstStyle>
          <a:p>
            <a:pPr marL="0" lvl="0">
              <a:lnSpc>
                <a:spcPts val="5600"/>
              </a:lnSpc>
            </a:pPr>
            <a:r>
              <a:rPr lang="en-US"/>
              <a:t>Section title</a:t>
            </a:r>
          </a:p>
        </p:txBody>
      </p:sp>
    </p:spTree>
    <p:extLst>
      <p:ext uri="{BB962C8B-B14F-4D97-AF65-F5344CB8AC3E}">
        <p14:creationId xmlns:p14="http://schemas.microsoft.com/office/powerpoint/2010/main" val="2786645706"/>
      </p:ext>
    </p:extLst>
  </p:cSld>
  <p:clrMapOvr>
    <a:masterClrMapping/>
  </p:clrMapOvr>
  <p:transition>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_Section title photo">
    <p:bg>
      <p:bgPr>
        <a:solidFill>
          <a:schemeClr val="bg2"/>
        </a:solidFill>
        <a:effectLst/>
      </p:bgPr>
    </p:bg>
    <p:spTree>
      <p:nvGrpSpPr>
        <p:cNvPr id="1" name=""/>
        <p:cNvGrpSpPr/>
        <p:nvPr/>
      </p:nvGrpSpPr>
      <p:grpSpPr>
        <a:xfrm>
          <a:off x="0" y="0"/>
          <a:ext cx="0" cy="0"/>
          <a:chOff x="0" y="0"/>
          <a:chExt cx="0" cy="0"/>
        </a:xfrm>
      </p:grpSpPr>
      <p:sp>
        <p:nvSpPr>
          <p:cNvPr id="95" name="Freeform: Shape 94">
            <a:extLst>
              <a:ext uri="{FF2B5EF4-FFF2-40B4-BE49-F238E27FC236}">
                <a16:creationId xmlns:a16="http://schemas.microsoft.com/office/drawing/2014/main" id="{9563E925-0DC1-4F78-80AC-6252EF8936E7}"/>
              </a:ext>
            </a:extLst>
          </p:cNvPr>
          <p:cNvSpPr/>
          <p:nvPr userDrawn="1"/>
        </p:nvSpPr>
        <p:spPr bwMode="auto">
          <a:xfrm>
            <a:off x="4833365"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138" y="1858170"/>
            <a:ext cx="4983162" cy="3325812"/>
          </a:xfrm>
          <a:noFill/>
        </p:spPr>
        <p:txBody>
          <a:bodyPr vert="horz" wrap="square" lIns="0" tIns="0" rIns="0" bIns="0" rtlCol="0" anchor="t" anchorCtr="0">
            <a:noAutofit/>
          </a:bodyPr>
          <a:lstStyle>
            <a:lvl1pPr>
              <a:defRPr lang="en-US" sz="4000" spc="-50" baseline="0" dirty="0">
                <a:solidFill>
                  <a:schemeClr val="tx1"/>
                </a:solidFill>
                <a:latin typeface="+mn-lt"/>
              </a:defRPr>
            </a:lvl1pPr>
          </a:lstStyle>
          <a:p>
            <a:pPr marL="0" lvl="0">
              <a:lnSpc>
                <a:spcPts val="5600"/>
              </a:lnSpc>
            </a:pPr>
            <a:r>
              <a:rPr lang="en-US"/>
              <a:t>Section title</a:t>
            </a:r>
          </a:p>
        </p:txBody>
      </p:sp>
      <p:sp>
        <p:nvSpPr>
          <p:cNvPr id="88" name="Picture Placeholder 87">
            <a:extLst>
              <a:ext uri="{FF2B5EF4-FFF2-40B4-BE49-F238E27FC236}">
                <a16:creationId xmlns:a16="http://schemas.microsoft.com/office/drawing/2014/main" id="{7F09A9E6-F000-49B5-AE56-C2FCA258A1D4}"/>
              </a:ext>
            </a:extLst>
          </p:cNvPr>
          <p:cNvSpPr>
            <a:spLocks noGrp="1"/>
          </p:cNvSpPr>
          <p:nvPr>
            <p:ph type="pic" sz="quarter" idx="22"/>
          </p:nvPr>
        </p:nvSpPr>
        <p:spPr>
          <a:xfrm>
            <a:off x="7514357" y="-168801"/>
            <a:ext cx="7411756" cy="7887953"/>
          </a:xfrm>
          <a:custGeom>
            <a:avLst/>
            <a:gdLst>
              <a:gd name="connsiteX0" fmla="*/ 2790799 w 7411756"/>
              <a:gd name="connsiteY0" fmla="*/ 4896664 h 7887953"/>
              <a:gd name="connsiteX1" fmla="*/ 3060870 w 7411756"/>
              <a:gd name="connsiteY1" fmla="*/ 4999458 h 7887953"/>
              <a:gd name="connsiteX2" fmla="*/ 4240600 w 7411756"/>
              <a:gd name="connsiteY2" fmla="*/ 6116596 h 7887953"/>
              <a:gd name="connsiteX3" fmla="*/ 4257932 w 7411756"/>
              <a:gd name="connsiteY3" fmla="*/ 6655212 h 7887953"/>
              <a:gd name="connsiteX4" fmla="*/ 3226696 w 7411756"/>
              <a:gd name="connsiteY4" fmla="*/ 7767442 h 7887953"/>
              <a:gd name="connsiteX5" fmla="*/ 2693731 w 7411756"/>
              <a:gd name="connsiteY5" fmla="*/ 7784958 h 7887953"/>
              <a:gd name="connsiteX6" fmla="*/ 1514001 w 7411756"/>
              <a:gd name="connsiteY6" fmla="*/ 6667819 h 7887953"/>
              <a:gd name="connsiteX7" fmla="*/ 1496669 w 7411756"/>
              <a:gd name="connsiteY7" fmla="*/ 6129203 h 7887953"/>
              <a:gd name="connsiteX8" fmla="*/ 2527906 w 7411756"/>
              <a:gd name="connsiteY8" fmla="*/ 5016973 h 7887953"/>
              <a:gd name="connsiteX9" fmla="*/ 2790799 w 7411756"/>
              <a:gd name="connsiteY9" fmla="*/ 4896664 h 7887953"/>
              <a:gd name="connsiteX10" fmla="*/ 2214264 w 7411756"/>
              <a:gd name="connsiteY10" fmla="*/ 317 h 7887953"/>
              <a:gd name="connsiteX11" fmla="*/ 2642624 w 7411756"/>
              <a:gd name="connsiteY11" fmla="*/ 161647 h 7887953"/>
              <a:gd name="connsiteX12" fmla="*/ 4239388 w 7411756"/>
              <a:gd name="connsiteY12" fmla="*/ 1657829 h 7887953"/>
              <a:gd name="connsiteX13" fmla="*/ 4522839 w 7411756"/>
              <a:gd name="connsiteY13" fmla="*/ 1355323 h 7887953"/>
              <a:gd name="connsiteX14" fmla="*/ 4866925 w 7411756"/>
              <a:gd name="connsiteY14" fmla="*/ 1199510 h 7887953"/>
              <a:gd name="connsiteX15" fmla="*/ 5220406 w 7411756"/>
              <a:gd name="connsiteY15" fmla="*/ 1332639 h 7887953"/>
              <a:gd name="connsiteX16" fmla="*/ 6764487 w 7411756"/>
              <a:gd name="connsiteY16" fmla="*/ 2779456 h 7887953"/>
              <a:gd name="connsiteX17" fmla="*/ 6787171 w 7411756"/>
              <a:gd name="connsiteY17" fmla="*/ 3477024 h 7887953"/>
              <a:gd name="connsiteX18" fmla="*/ 6696322 w 7411756"/>
              <a:gd name="connsiteY18" fmla="*/ 3573980 h 7887953"/>
              <a:gd name="connsiteX19" fmla="*/ 7255682 w 7411756"/>
              <a:gd name="connsiteY19" fmla="*/ 4098104 h 7887953"/>
              <a:gd name="connsiteX20" fmla="*/ 7278366 w 7411756"/>
              <a:gd name="connsiteY20" fmla="*/ 4795672 h 7887953"/>
              <a:gd name="connsiteX21" fmla="*/ 5928641 w 7411756"/>
              <a:gd name="connsiteY21" fmla="*/ 6236133 h 7887953"/>
              <a:gd name="connsiteX22" fmla="*/ 5231073 w 7411756"/>
              <a:gd name="connsiteY22" fmla="*/ 6258818 h 7887953"/>
              <a:gd name="connsiteX23" fmla="*/ 3686992 w 7411756"/>
              <a:gd name="connsiteY23" fmla="*/ 4812000 h 7887953"/>
              <a:gd name="connsiteX24" fmla="*/ 3664308 w 7411756"/>
              <a:gd name="connsiteY24" fmla="*/ 4114433 h 7887953"/>
              <a:gd name="connsiteX25" fmla="*/ 3755157 w 7411756"/>
              <a:gd name="connsiteY25" fmla="*/ 4017477 h 7887953"/>
              <a:gd name="connsiteX26" fmla="*/ 3546488 w 7411756"/>
              <a:gd name="connsiteY26" fmla="*/ 3821952 h 7887953"/>
              <a:gd name="connsiteX27" fmla="*/ 2905640 w 7411756"/>
              <a:gd name="connsiteY27" fmla="*/ 4505881 h 7887953"/>
              <a:gd name="connsiteX28" fmla="*/ 2060305 w 7411756"/>
              <a:gd name="connsiteY28" fmla="*/ 4533372 h 7887953"/>
              <a:gd name="connsiteX29" fmla="*/ 189137 w 7411756"/>
              <a:gd name="connsiteY29" fmla="*/ 2780070 h 7887953"/>
              <a:gd name="connsiteX30" fmla="*/ 161647 w 7411756"/>
              <a:gd name="connsiteY30" fmla="*/ 1934735 h 7887953"/>
              <a:gd name="connsiteX31" fmla="*/ 1797290 w 7411756"/>
              <a:gd name="connsiteY31" fmla="*/ 189137 h 7887953"/>
              <a:gd name="connsiteX32" fmla="*/ 2214264 w 7411756"/>
              <a:gd name="connsiteY32" fmla="*/ 317 h 788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411756" h="7887953">
                <a:moveTo>
                  <a:pt x="2790799" y="4896664"/>
                </a:moveTo>
                <a:cubicBezTo>
                  <a:pt x="2887246" y="4893494"/>
                  <a:pt x="2984890" y="4927509"/>
                  <a:pt x="3060870" y="4999458"/>
                </a:cubicBezTo>
                <a:lnTo>
                  <a:pt x="4240600" y="6116596"/>
                </a:lnTo>
                <a:cubicBezTo>
                  <a:pt x="4392560" y="6260493"/>
                  <a:pt x="4400320" y="6501640"/>
                  <a:pt x="4257932" y="6655212"/>
                </a:cubicBezTo>
                <a:lnTo>
                  <a:pt x="3226696" y="7767442"/>
                </a:lnTo>
                <a:cubicBezTo>
                  <a:pt x="3084308" y="7921014"/>
                  <a:pt x="2845691" y="7928856"/>
                  <a:pt x="2693731" y="7784958"/>
                </a:cubicBezTo>
                <a:lnTo>
                  <a:pt x="1514001" y="6667819"/>
                </a:lnTo>
                <a:cubicBezTo>
                  <a:pt x="1362040" y="6523922"/>
                  <a:pt x="1354281" y="6282775"/>
                  <a:pt x="1496669" y="6129203"/>
                </a:cubicBezTo>
                <a:lnTo>
                  <a:pt x="2527906" y="5016973"/>
                </a:lnTo>
                <a:cubicBezTo>
                  <a:pt x="2599099" y="4940188"/>
                  <a:pt x="2694351" y="4899834"/>
                  <a:pt x="2790799" y="4896664"/>
                </a:cubicBezTo>
                <a:close/>
                <a:moveTo>
                  <a:pt x="2214264" y="317"/>
                </a:moveTo>
                <a:cubicBezTo>
                  <a:pt x="2367239" y="-4657"/>
                  <a:pt x="2522112" y="48726"/>
                  <a:pt x="2642624" y="161647"/>
                </a:cubicBezTo>
                <a:lnTo>
                  <a:pt x="4239388" y="1657829"/>
                </a:lnTo>
                <a:lnTo>
                  <a:pt x="4522839" y="1355323"/>
                </a:lnTo>
                <a:cubicBezTo>
                  <a:pt x="4616020" y="1255877"/>
                  <a:pt x="4740689" y="1203615"/>
                  <a:pt x="4866925" y="1199510"/>
                </a:cubicBezTo>
                <a:cubicBezTo>
                  <a:pt x="4993159" y="1195405"/>
                  <a:pt x="5120960" y="1239457"/>
                  <a:pt x="5220406" y="1332639"/>
                </a:cubicBezTo>
                <a:lnTo>
                  <a:pt x="6764487" y="2779456"/>
                </a:lnTo>
                <a:cubicBezTo>
                  <a:pt x="6963378" y="2965820"/>
                  <a:pt x="6973535" y="3278132"/>
                  <a:pt x="6787171" y="3477024"/>
                </a:cubicBezTo>
                <a:lnTo>
                  <a:pt x="6696322" y="3573980"/>
                </a:lnTo>
                <a:lnTo>
                  <a:pt x="7255682" y="4098104"/>
                </a:lnTo>
                <a:cubicBezTo>
                  <a:pt x="7454573" y="4284468"/>
                  <a:pt x="7464729" y="4596780"/>
                  <a:pt x="7278366" y="4795672"/>
                </a:cubicBezTo>
                <a:lnTo>
                  <a:pt x="5928641" y="6236133"/>
                </a:lnTo>
                <a:cubicBezTo>
                  <a:pt x="5742277" y="6435025"/>
                  <a:pt x="5429965" y="6445182"/>
                  <a:pt x="5231073" y="6258818"/>
                </a:cubicBezTo>
                <a:lnTo>
                  <a:pt x="3686992" y="4812000"/>
                </a:lnTo>
                <a:cubicBezTo>
                  <a:pt x="3488100" y="4625637"/>
                  <a:pt x="3477944" y="4313325"/>
                  <a:pt x="3664308" y="4114433"/>
                </a:cubicBezTo>
                <a:lnTo>
                  <a:pt x="3755157" y="4017477"/>
                </a:lnTo>
                <a:lnTo>
                  <a:pt x="3546488" y="3821952"/>
                </a:lnTo>
                <a:lnTo>
                  <a:pt x="2905640" y="4505881"/>
                </a:lnTo>
                <a:cubicBezTo>
                  <a:pt x="2679799" y="4746905"/>
                  <a:pt x="2301329" y="4759213"/>
                  <a:pt x="2060305" y="4533372"/>
                </a:cubicBezTo>
                <a:lnTo>
                  <a:pt x="189137" y="2780070"/>
                </a:lnTo>
                <a:cubicBezTo>
                  <a:pt x="-51887" y="2554229"/>
                  <a:pt x="-64194" y="2175759"/>
                  <a:pt x="161647" y="1934735"/>
                </a:cubicBezTo>
                <a:lnTo>
                  <a:pt x="1797290" y="189137"/>
                </a:lnTo>
                <a:cubicBezTo>
                  <a:pt x="1910210" y="68625"/>
                  <a:pt x="2061288" y="5292"/>
                  <a:pt x="2214264" y="317"/>
                </a:cubicBezTo>
                <a:close/>
              </a:path>
            </a:pathLst>
          </a:custGeom>
          <a:blipFill>
            <a:blip r:embed="rId2"/>
            <a:stretch>
              <a:fillRect/>
            </a:stretch>
          </a:blipFill>
        </p:spPr>
        <p:txBody>
          <a:bodyPr wrap="square">
            <a:noAutofit/>
          </a:bodyPr>
          <a:lstStyle/>
          <a:p>
            <a:endParaRPr lang="en-US"/>
          </a:p>
        </p:txBody>
      </p:sp>
      <p:sp>
        <p:nvSpPr>
          <p:cNvPr id="89" name="Footer Placeholder 14">
            <a:extLst>
              <a:ext uri="{FF2B5EF4-FFF2-40B4-BE49-F238E27FC236}">
                <a16:creationId xmlns:a16="http://schemas.microsoft.com/office/drawing/2014/main" id="{928B6582-54BE-46D9-AA61-E0DD2C2CB38F}"/>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79244321"/>
      </p:ext>
    </p:extLst>
  </p:cSld>
  <p:clrMapOvr>
    <a:masterClrMapping/>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960438"/>
            <a:ext cx="7604124" cy="3629025"/>
          </a:xfrm>
          <a:noFill/>
        </p:spPr>
        <p:txBody>
          <a:bodyPr vert="horz" wrap="square" lIns="0" tIns="0" rIns="0" bIns="0" rtlCol="0" anchor="t" anchorCtr="0">
            <a:noAutofit/>
          </a:bodyPr>
          <a:lstStyle>
            <a:lvl1pPr>
              <a:defRPr lang="en-US" sz="4800" spc="-50" baseline="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20900995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8"/>
            <a:ext cx="7604124" cy="3629025"/>
          </a:xfrm>
          <a:noFill/>
        </p:spPr>
        <p:txBody>
          <a:bodyPr vert="horz" wrap="square" lIns="0" tIns="0" rIns="0" bIns="0" rtlCol="0" anchor="t" anchorCtr="0">
            <a:noAutofit/>
          </a:bodyPr>
          <a:lstStyle>
            <a:lvl1pPr>
              <a:defRPr lang="en-US" sz="4800" spc="-50" baseline="0" dirty="0">
                <a:solidFill>
                  <a:schemeClr val="accent5"/>
                </a:solidFill>
              </a:defRPr>
            </a:lvl1pPr>
          </a:lstStyle>
          <a:p>
            <a:pPr marL="0" lvl="0">
              <a:lnSpc>
                <a:spcPts val="5600"/>
              </a:lnSpc>
            </a:pPr>
            <a:r>
              <a:rPr lang="en-US"/>
              <a:t>Section title</a:t>
            </a:r>
          </a:p>
        </p:txBody>
      </p:sp>
    </p:spTree>
    <p:extLst>
      <p:ext uri="{BB962C8B-B14F-4D97-AF65-F5344CB8AC3E}">
        <p14:creationId xmlns:p14="http://schemas.microsoft.com/office/powerpoint/2010/main" val="30954151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4763" y="0"/>
            <a:ext cx="6081712"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5653087" cy="411162"/>
          </a:xfrm>
        </p:spPr>
        <p:txBody>
          <a:bodyPr wrap="square" lIns="0" tIns="0" rIns="0" bIns="0">
            <a:spAutoFit/>
          </a:bodyPr>
          <a:lstStyle>
            <a:lvl1pPr>
              <a:lnSpc>
                <a:spcPts val="3200"/>
              </a:lnSpc>
              <a:defRPr sz="2800"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138" y="2410676"/>
            <a:ext cx="4919662" cy="2701637"/>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8" y="1960860"/>
            <a:ext cx="4919661"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0062043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9" y="1961080"/>
            <a:ext cx="11533187" cy="615553"/>
          </a:xfrm>
        </p:spPr>
        <p:txBody>
          <a:bodyPr wrap="square" lIns="0" tIns="0" rIns="0" bIns="0">
            <a:spAutoFit/>
          </a:bodyPr>
          <a:lstStyle>
            <a:lvl1pPr marL="0" indent="0">
              <a:lnSpc>
                <a:spcPts val="2400"/>
              </a:lnSpc>
              <a:buNone/>
              <a:defRPr sz="2000" b="0" i="0" spc="0">
                <a:solidFill>
                  <a:schemeClr val="tx1"/>
                </a:solidFill>
                <a:latin typeface="+mj-lt"/>
              </a:defRPr>
            </a:lvl1pPr>
            <a:lvl2pPr marL="0" indent="0">
              <a:lnSpc>
                <a:spcPts val="2400"/>
              </a:lnSpc>
              <a:buNone/>
              <a:defRPr spc="0"/>
            </a:lvl2pPr>
            <a:lvl3pPr marL="457112" indent="0">
              <a:buNone/>
              <a:defRPr/>
            </a:lvl3pPr>
            <a:lvl4pPr marL="685669" indent="0">
              <a:buNone/>
              <a:defRPr/>
            </a:lvl4pPr>
            <a:lvl5pPr marL="914224"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65139" y="3214124"/>
            <a:ext cx="11533187" cy="452675"/>
          </a:xfrm>
        </p:spPr>
        <p:txBody>
          <a:bodyPr lIns="0" tIns="0" rIns="0" bIns="0"/>
          <a:lstStyle>
            <a:lvl1pPr marL="0" indent="0">
              <a:lnSpc>
                <a:spcPts val="1800"/>
              </a:lnSpc>
              <a:spcBef>
                <a:spcPts val="0"/>
              </a:spcBef>
              <a:buNone/>
              <a:defRPr sz="1399" b="0" spc="0">
                <a:solidFill>
                  <a:schemeClr val="tx2"/>
                </a:solidFill>
                <a:latin typeface="+mj-lt"/>
              </a:defRPr>
            </a:lvl1pPr>
            <a:lvl2pPr marL="0" indent="0">
              <a:lnSpc>
                <a:spcPts val="1800"/>
              </a:lnSpc>
              <a:spcBef>
                <a:spcPts val="0"/>
              </a:spcBef>
              <a:buNone/>
              <a:defRPr sz="1399" spc="0">
                <a:solidFill>
                  <a:schemeClr val="tx1"/>
                </a:solidFill>
              </a:defRPr>
            </a:lvl2pPr>
            <a:lvl3pPr marL="457112" indent="0">
              <a:buNone/>
              <a:defRPr/>
            </a:lvl3pPr>
            <a:lvl4pPr marL="685669" indent="0">
              <a:buNone/>
              <a:defRPr/>
            </a:lvl4pPr>
            <a:lvl5pPr marL="914224"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65139" y="4439603"/>
            <a:ext cx="11533187" cy="338554"/>
          </a:xfrm>
        </p:spPr>
        <p:txBody>
          <a:bodyPr lIns="0" tIns="0" rIns="0" bIns="0"/>
          <a:lstStyle>
            <a:lvl1pPr marL="0" indent="0">
              <a:lnSpc>
                <a:spcPts val="1199"/>
              </a:lnSpc>
              <a:spcBef>
                <a:spcPts val="0"/>
              </a:spcBef>
              <a:buNone/>
              <a:defRPr sz="1000" spc="0">
                <a:solidFill>
                  <a:schemeClr val="tx1"/>
                </a:solidFill>
              </a:defRPr>
            </a:lvl1pPr>
            <a:lvl2pPr marL="0" indent="0">
              <a:lnSpc>
                <a:spcPct val="100000"/>
              </a:lnSpc>
              <a:spcBef>
                <a:spcPts val="0"/>
              </a:spcBef>
              <a:buNone/>
              <a:defRPr sz="1000" spc="0">
                <a:solidFill>
                  <a:schemeClr val="tx1"/>
                </a:solidFill>
              </a:defRPr>
            </a:lvl2pPr>
            <a:lvl3pPr marL="457112" indent="0">
              <a:buNone/>
              <a:defRPr/>
            </a:lvl3pPr>
            <a:lvl4pPr marL="685669"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566819922"/>
      </p:ext>
    </p:extLst>
  </p:cSld>
  <p:clrMapOvr>
    <a:masterClrMapping/>
  </p:clrMapOvr>
  <p:transition>
    <p:fade/>
  </p:transition>
  <p:hf hdr="0" ftr="0" dt="0"/>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138" y="2201863"/>
            <a:ext cx="3690937" cy="2590800"/>
          </a:xfrm>
          <a:blipFill>
            <a:blip r:embed="rId2"/>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89437" y="2201863"/>
            <a:ext cx="3679825" cy="2590800"/>
          </a:xfrm>
          <a:blipFill>
            <a:blip r:embed="rId3"/>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302625" y="2201863"/>
            <a:ext cx="3695700" cy="2590800"/>
          </a:xfrm>
          <a:blipFill>
            <a:blip r:embed="rId4"/>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3"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rgbClr val="008C7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rgbClr val="008C7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308ADAD4-A20A-4618-A70E-766269BDAF24}"/>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373974568"/>
      </p:ext>
    </p:extLst>
  </p:cSld>
  <p:clrMapOvr>
    <a:masterClrMapping/>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034A38F-4DC1-4A22-9B64-D6ED08340E98}"/>
              </a:ext>
            </a:extLst>
          </p:cNvPr>
          <p:cNvSpPr/>
          <p:nvPr userDrawn="1"/>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8" y="1961079"/>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65139" y="2761498"/>
            <a:ext cx="4853622" cy="2522101"/>
          </a:xfrm>
        </p:spPr>
        <p:txBody>
          <a:bodyPr lIns="0" tIns="0" rIns="0" bIns="0"/>
          <a:lstStyle>
            <a:lvl1pPr marL="285750" indent="-285750">
              <a:lnSpc>
                <a:spcPts val="1800"/>
              </a:lnSpc>
              <a:spcBef>
                <a:spcPts val="0"/>
              </a:spcBef>
              <a:buFont typeface="Arial" panose="020B0604020202020204" pitchFamily="34" charset="0"/>
              <a:buChar char="•"/>
              <a:defRPr sz="1400" b="0" i="0" spc="0">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5449" y="1562100"/>
            <a:ext cx="5951026" cy="4411663"/>
          </a:xfrm>
        </p:spPr>
        <p:txBody>
          <a:bodyPr anchor="ctr" anchorCtr="0"/>
          <a:lstStyle>
            <a:lvl1pPr algn="ctr">
              <a:defRPr/>
            </a:lvl1pPr>
          </a:lstStyle>
          <a:p>
            <a:r>
              <a:rPr lang="en-US"/>
              <a:t>Click icon to add picture</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3807410433"/>
      </p:ext>
    </p:extLst>
  </p:cSld>
  <p:clrMapOvr>
    <a:masterClrMapping/>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F687D89-3EE3-40E8-A3F4-D1CD94107FA7}"/>
              </a:ext>
            </a:extLst>
          </p:cNvPr>
          <p:cNvSpPr/>
          <p:nvPr userDrawn="1"/>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5449" y="1562100"/>
            <a:ext cx="5951026" cy="441166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849" y="2040568"/>
            <a:ext cx="1727200" cy="3047886"/>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638" y="2040568"/>
            <a:ext cx="1727200" cy="3047886"/>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1559572095"/>
      </p:ext>
    </p:extLst>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1953" y="496641"/>
            <a:ext cx="11087895" cy="6497884"/>
          </a:xfrm>
          <a:prstGeom prst="rect">
            <a:avLst/>
          </a:prstGeom>
        </p:spPr>
      </p:pic>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975" y="1633858"/>
            <a:ext cx="7832726" cy="440531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CB8FEFBE-0A0F-4AD9-8280-9D623AE37798}"/>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703299332"/>
      </p:ext>
    </p:extLst>
  </p:cSld>
  <p:clrMapOvr>
    <a:masterClrMapping/>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39" y="1989614"/>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65135" y="5973763"/>
            <a:ext cx="3690937" cy="307777"/>
          </a:xfrm>
        </p:spPr>
        <p:txBody>
          <a:bodyPr lIns="0" tIns="0" rIns="0" bIns="0"/>
          <a:lstStyle>
            <a:lvl1pPr marL="0" indent="0">
              <a:lnSpc>
                <a:spcPts val="1200"/>
              </a:lnSpc>
              <a:spcBef>
                <a:spcPts val="900"/>
              </a:spcBef>
              <a:buFont typeface="Arial" panose="020B0604020202020204" pitchFamily="34" charset="0"/>
              <a:buNone/>
              <a:defRPr sz="1000" b="0" i="0" spc="0">
                <a:solidFill>
                  <a:schemeClr val="tx1"/>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89438" y="5973763"/>
            <a:ext cx="367982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8" y="1989614"/>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4" y="1989614"/>
            <a:ext cx="3695701" cy="3605213"/>
          </a:xfrm>
        </p:spPr>
        <p:txBody>
          <a:bodyPr anchor="ctr">
            <a:noAutofit/>
          </a:bodyPr>
          <a:lstStyle>
            <a:lvl1pPr marL="0" indent="0" algn="ctr">
              <a:buNone/>
              <a:defRPr sz="2400"/>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134"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400549"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2624"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2624" y="5973763"/>
            <a:ext cx="367982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443348804"/>
      </p:ext>
    </p:extLst>
  </p:cSld>
  <p:clrMapOvr>
    <a:masterClrMapping/>
  </p:clrMapOvr>
  <p:transitio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Table styling</a:t>
            </a:r>
          </a:p>
        </p:txBody>
      </p:sp>
      <p:sp>
        <p:nvSpPr>
          <p:cNvPr id="4" name="Table Placeholder 3"/>
          <p:cNvSpPr>
            <a:spLocks noGrp="1"/>
          </p:cNvSpPr>
          <p:nvPr>
            <p:ph type="tbl" sz="quarter" idx="10"/>
          </p:nvPr>
        </p:nvSpPr>
        <p:spPr>
          <a:xfrm>
            <a:off x="465138" y="2201862"/>
            <a:ext cx="11533187" cy="4159883"/>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783690665"/>
      </p:ext>
    </p:extLst>
  </p:cSld>
  <p:clrMapOvr>
    <a:masterClrMapping/>
  </p:clrMapOvr>
  <p:transitio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77" y="6579623"/>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8" y="1882011"/>
            <a:ext cx="7604125" cy="1502728"/>
          </a:xfrm>
          <a:noFill/>
        </p:spPr>
        <p:txBody>
          <a:bodyPr lIns="0" tIns="0" rIns="0" bIns="0" anchor="t" anchorCtr="0"/>
          <a:lstStyle>
            <a:lvl1pPr>
              <a:lnSpc>
                <a:spcPct val="100000"/>
              </a:lnSpc>
              <a:spcAft>
                <a:spcPts val="1300"/>
              </a:spcAft>
              <a:defRPr sz="2600" spc="-50" baseline="0">
                <a:solidFill>
                  <a:schemeClr val="bg1"/>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47" y="262290"/>
            <a:ext cx="2311755" cy="580522"/>
          </a:xfrm>
          <a:prstGeom prst="rect">
            <a:avLst/>
          </a:prstGeom>
        </p:spPr>
      </p:pic>
    </p:spTree>
    <p:extLst>
      <p:ext uri="{BB962C8B-B14F-4D97-AF65-F5344CB8AC3E}">
        <p14:creationId xmlns:p14="http://schemas.microsoft.com/office/powerpoint/2010/main" val="1038735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5"/>
            <a:ext cx="11726236" cy="922291"/>
          </a:xfrm>
        </p:spPr>
        <p:txBody>
          <a:bodyPr/>
          <a:lstStyle>
            <a:lvl1pPr algn="l" defTabSz="932563" rtl="0" eaLnBrk="1" latinLnBrk="0" hangingPunct="1">
              <a:lnSpc>
                <a:spcPct val="90000"/>
              </a:lnSpc>
              <a:spcBef>
                <a:spcPct val="0"/>
              </a:spcBef>
              <a:buNone/>
              <a:defRPr lang="en-US" sz="3264" b="0" kern="1200" cap="none" spc="-102" baseline="0" dirty="0">
                <a:ln w="3175">
                  <a:noFill/>
                </a:ln>
                <a:solidFill>
                  <a:schemeClr val="accent3"/>
                </a:solidFill>
                <a:effectLst/>
                <a:latin typeface="+mj-lt"/>
                <a:ea typeface="+mn-ea"/>
                <a:cs typeface="Segoe UI" pitchFamily="34" charset="0"/>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solidFill>
                <a:srgbClr val="505050"/>
              </a:solidFill>
            </a:endParaRPr>
          </a:p>
        </p:txBody>
      </p:sp>
      <p:sp>
        <p:nvSpPr>
          <p:cNvPr id="4" name="Slide Number Placeholder 3"/>
          <p:cNvSpPr>
            <a:spLocks noGrp="1"/>
          </p:cNvSpPr>
          <p:nvPr>
            <p:ph type="sldNum" sz="quarter" idx="11"/>
          </p:nvPr>
        </p:nvSpPr>
        <p:spPr/>
        <p:txBody>
          <a:bodyPr/>
          <a:lstStyle>
            <a:lvl1pPr>
              <a:defRPr sz="816">
                <a:solidFill>
                  <a:schemeClr val="tx2"/>
                </a:solidFill>
              </a:defRPr>
            </a:lvl1pPr>
          </a:lstStyle>
          <a:p>
            <a:pPr defTabSz="932563"/>
            <a:fld id="{27258FFF-F925-446B-8502-81C933981705}" type="slidenum">
              <a:rPr lang="en-US" smtClean="0"/>
              <a:pPr defTabSz="932563"/>
              <a:t>‹Nº›</a:t>
            </a:fld>
            <a:endParaRPr lang="en-US"/>
          </a:p>
        </p:txBody>
      </p:sp>
    </p:spTree>
    <p:extLst>
      <p:ext uri="{BB962C8B-B14F-4D97-AF65-F5344CB8AC3E}">
        <p14:creationId xmlns:p14="http://schemas.microsoft.com/office/powerpoint/2010/main" val="1353203941"/>
      </p:ext>
    </p:extLst>
  </p:cSld>
  <p:clrMapOvr>
    <a:masterClrMapping/>
  </p:clrMapOvr>
  <p:transitio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cSld name="1_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11" name="Text Placeholder 4">
            <a:extLst>
              <a:ext uri="{FF2B5EF4-FFF2-40B4-BE49-F238E27FC236}">
                <a16:creationId xmlns:a16="http://schemas.microsoft.com/office/drawing/2014/main" id="{8BB3DD88-306E-4EE3-9655-67F63D6C0E11}"/>
              </a:ext>
            </a:extLst>
          </p:cNvPr>
          <p:cNvSpPr>
            <a:spLocks noGrp="1"/>
          </p:cNvSpPr>
          <p:nvPr>
            <p:ph type="body" sz="quarter" idx="11" hasCustomPrompt="1"/>
          </p:nvPr>
        </p:nvSpPr>
        <p:spPr>
          <a:xfrm>
            <a:off x="466849" y="1425704"/>
            <a:ext cx="5569129" cy="98971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1287661012"/>
      </p:ext>
    </p:extLst>
  </p:cSld>
  <p:clrMapOvr>
    <a:masterClrMapping/>
  </p:clrMapOvr>
  <p:transition>
    <p:fade/>
  </p:transition>
  <p:hf hdr="0" ftr="0" dt="0"/>
</p:sldLayout>
</file>

<file path=ppt/slideLayouts/slideLayout379.xml><?xml version="1.0" encoding="utf-8"?>
<p:sldLayout xmlns:a="http://schemas.openxmlformats.org/drawingml/2006/main" xmlns:r="http://schemas.openxmlformats.org/officeDocument/2006/relationships" xmlns:p="http://schemas.openxmlformats.org/presentationml/2006/main">
  <p:cSld name="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1961080"/>
            <a:ext cx="4853623" cy="553909"/>
          </a:xfrm>
        </p:spPr>
        <p:txBody>
          <a:bodyPr wrap="square" lIns="0" tIns="0" rIns="0" bIns="0">
            <a:spAutoFit/>
          </a:bodyPr>
          <a:lstStyle>
            <a:lvl1pPr marL="0" indent="0">
              <a:lnSpc>
                <a:spcPct val="90000"/>
              </a:lnSpc>
              <a:spcAft>
                <a:spcPts val="1224"/>
              </a:spcAft>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6377615"/>
      </p:ext>
    </p:extLst>
  </p:cSld>
  <p:clrMapOvr>
    <a:masterClrMapping/>
  </p:clrMapOvr>
  <p:transition>
    <p:fade/>
  </p:transition>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9" y="1960861"/>
            <a:ext cx="9572625" cy="615553"/>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57" indent="0">
              <a:buNone/>
              <a:defRPr/>
            </a:lvl2pPr>
            <a:lvl3pPr marL="457112" indent="0">
              <a:buNone/>
              <a:defRPr/>
            </a:lvl3pPr>
            <a:lvl4pPr marL="685669" indent="0">
              <a:buNone/>
              <a:defRPr/>
            </a:lvl4pPr>
            <a:lvl5pPr marL="91422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9" y="3214124"/>
            <a:ext cx="3690937" cy="2728477"/>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95" marR="0" indent="-285695" algn="l" defTabSz="93256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14/18</a:t>
            </a:r>
          </a:p>
          <a:p>
            <a:pPr marL="285695" marR="0" lvl="1" indent="-285695" algn="l" defTabSz="932563" rtl="0" eaLnBrk="1" fontAlgn="auto" latinLnBrk="0" hangingPunct="1">
              <a:lnSpc>
                <a:spcPts val="1800"/>
              </a:lnSpc>
              <a:spcBef>
                <a:spcPts val="1199"/>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695" marR="0" lvl="1" indent="-285695" algn="l" defTabSz="932563" rtl="0" eaLnBrk="1" fontAlgn="auto" latinLnBrk="0" hangingPunct="1">
              <a:lnSpc>
                <a:spcPts val="1800"/>
              </a:lnSpc>
              <a:spcBef>
                <a:spcPts val="1199"/>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5043" y="3214124"/>
            <a:ext cx="3690937" cy="2728477"/>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95" marR="0" indent="-285695" algn="l" defTabSz="93256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14/18</a:t>
            </a:r>
          </a:p>
          <a:p>
            <a:pPr marL="285695" marR="0" lvl="1" indent="-285695" algn="l" defTabSz="932563" rtl="0" eaLnBrk="1" fontAlgn="auto" latinLnBrk="0" hangingPunct="1">
              <a:lnSpc>
                <a:spcPts val="1800"/>
              </a:lnSpc>
              <a:spcBef>
                <a:spcPts val="1199"/>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695" marR="0" lvl="1" indent="-285695" algn="l" defTabSz="932563" rtl="0" eaLnBrk="1" fontAlgn="auto" latinLnBrk="0" hangingPunct="1">
              <a:lnSpc>
                <a:spcPts val="1800"/>
              </a:lnSpc>
              <a:spcBef>
                <a:spcPts val="1199"/>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3384" y="3214124"/>
            <a:ext cx="3690937" cy="2728477"/>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95" marR="0" indent="-285695" algn="l" defTabSz="93256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14/18</a:t>
            </a:r>
          </a:p>
          <a:p>
            <a:pPr marL="285695" marR="0" lvl="1" indent="-285695" algn="l" defTabSz="932563" rtl="0" eaLnBrk="1" fontAlgn="auto" latinLnBrk="0" hangingPunct="1">
              <a:lnSpc>
                <a:spcPts val="1800"/>
              </a:lnSpc>
              <a:spcBef>
                <a:spcPts val="1199"/>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695" marR="0" lvl="1" indent="-285695" algn="l" defTabSz="932563" rtl="0" eaLnBrk="1" fontAlgn="auto" latinLnBrk="0" hangingPunct="1">
              <a:lnSpc>
                <a:spcPts val="1800"/>
              </a:lnSpc>
              <a:spcBef>
                <a:spcPts val="1199"/>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300056935"/>
      </p:ext>
    </p:extLst>
  </p:cSld>
  <p:clrMapOvr>
    <a:masterClrMapping/>
  </p:clrMapOvr>
  <p:transition>
    <p:fade/>
  </p:transition>
  <p:hf hdr="0" ftr="0" dt="0"/>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320" y="292082"/>
            <a:ext cx="11887200" cy="946413"/>
          </a:xfrm>
          <a:prstGeom prst="rect">
            <a:avLst/>
          </a:prstGeom>
        </p:spPr>
        <p:txBody>
          <a:bodyPr lIns="146304" tIns="91440" rIns="146304" bIns="91440"/>
          <a:lstStyle>
            <a:lvl1pPr algn="l">
              <a:defRPr sz="3264">
                <a:solidFill>
                  <a:schemeClr val="tx2"/>
                </a:solidFill>
                <a:latin typeface="+mj-lt"/>
              </a:defRPr>
            </a:lvl1pPr>
          </a:lstStyle>
          <a:p>
            <a:r>
              <a:rPr lang="en-US"/>
              <a:t>Click to edit Master title style</a:t>
            </a:r>
          </a:p>
        </p:txBody>
      </p:sp>
      <p:sp>
        <p:nvSpPr>
          <p:cNvPr id="4" name="Slide Number Placeholder 2"/>
          <p:cNvSpPr>
            <a:spLocks noGrp="1"/>
          </p:cNvSpPr>
          <p:nvPr>
            <p:ph type="sldNum" sz="quarter" idx="11"/>
          </p:nvPr>
        </p:nvSpPr>
        <p:spPr>
          <a:xfrm>
            <a:off x="11595101" y="6692392"/>
            <a:ext cx="566737" cy="137160"/>
          </a:xfrm>
        </p:spPr>
        <p:txBody>
          <a:bodyPr/>
          <a:lstStyle/>
          <a:p>
            <a:fld id="{27258FFF-F925-446B-8502-81C933981705}" type="slidenum">
              <a:rPr>
                <a:solidFill>
                  <a:srgbClr val="505050"/>
                </a:solidFill>
              </a:rPr>
              <a:pPr/>
              <a:t>‹Nº›</a:t>
            </a:fld>
            <a:endParaRPr>
              <a:solidFill>
                <a:srgbClr val="505050"/>
              </a:solidFill>
            </a:endParaRPr>
          </a:p>
        </p:txBody>
      </p:sp>
      <p:sp>
        <p:nvSpPr>
          <p:cNvPr id="5" name="Footer Placeholder 3">
            <a:extLst>
              <a:ext uri="{FF2B5EF4-FFF2-40B4-BE49-F238E27FC236}">
                <a16:creationId xmlns:a16="http://schemas.microsoft.com/office/drawing/2014/main" id="{AAFF5CE3-5A54-4792-A64E-FD259F3168E3}"/>
              </a:ext>
            </a:extLst>
          </p:cNvPr>
          <p:cNvSpPr>
            <a:spLocks noGrp="1"/>
          </p:cNvSpPr>
          <p:nvPr>
            <p:ph type="ftr" sz="quarter" idx="12"/>
          </p:nvPr>
        </p:nvSpPr>
        <p:spPr>
          <a:xfrm>
            <a:off x="457200" y="6692392"/>
            <a:ext cx="3937000" cy="137160"/>
          </a:xfrm>
        </p:spPr>
        <p:txBody>
          <a:bodyPr/>
          <a:lstStyle/>
          <a:p>
            <a:r>
              <a:rPr lang="en-US">
                <a:solidFill>
                  <a:srgbClr val="505050"/>
                </a:solidFill>
              </a:rPr>
              <a:t>Microsoft Confidential - Internal Only</a:t>
            </a:r>
          </a:p>
        </p:txBody>
      </p:sp>
    </p:spTree>
    <p:extLst>
      <p:ext uri="{BB962C8B-B14F-4D97-AF65-F5344CB8AC3E}">
        <p14:creationId xmlns:p14="http://schemas.microsoft.com/office/powerpoint/2010/main" val="1794219902"/>
      </p:ext>
    </p:extLst>
  </p:cSld>
  <p:clrMapOvr>
    <a:masterClrMapping/>
  </p:clrMapOvr>
  <p:transition>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5"/>
            <a:ext cx="11726236" cy="835001"/>
          </a:xfrm>
        </p:spPr>
        <p:txBody>
          <a:bodyPr/>
          <a:lstStyle>
            <a:lvl1pPr>
              <a:defRPr lang="en-US" sz="3264" b="0" kern="1200" cap="none" spc="-102"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3" name="Text Placeholder 7"/>
          <p:cNvSpPr>
            <a:spLocks noGrp="1"/>
          </p:cNvSpPr>
          <p:nvPr>
            <p:ph type="body" sz="quarter" idx="11" hasCustomPrompt="1"/>
          </p:nvPr>
        </p:nvSpPr>
        <p:spPr>
          <a:xfrm>
            <a:off x="274639" y="1108296"/>
            <a:ext cx="11726236" cy="439479"/>
          </a:xfrm>
        </p:spPr>
        <p:txBody>
          <a:bodyPr tIns="0" bIns="0" anchor="ctr">
            <a:spAutoFit/>
          </a:bodyPr>
          <a:lstStyle>
            <a:lvl1pPr marL="0" indent="0">
              <a:buNone/>
              <a:defRPr sz="2856"/>
            </a:lvl1pPr>
            <a:lvl2pPr>
              <a:defRPr sz="1800"/>
            </a:lvl2pPr>
            <a:lvl3pPr>
              <a:defRPr sz="1599"/>
            </a:lvl3pPr>
            <a:lvl4pPr>
              <a:defRPr sz="1399"/>
            </a:lvl4pPr>
            <a:lvl5pPr>
              <a:defRPr sz="1399"/>
            </a:lvl5pPr>
          </a:lstStyle>
          <a:p>
            <a:pPr lvl="0"/>
            <a:r>
              <a:rPr lang="en-US"/>
              <a:t>Subtitle</a:t>
            </a:r>
          </a:p>
        </p:txBody>
      </p:sp>
      <p:sp>
        <p:nvSpPr>
          <p:cNvPr id="4" name="Footer Placeholder 3"/>
          <p:cNvSpPr>
            <a:spLocks noGrp="1"/>
          </p:cNvSpPr>
          <p:nvPr>
            <p:ph type="ftr" sz="quarter" idx="12"/>
          </p:nvPr>
        </p:nvSpPr>
        <p:spPr/>
        <p:txBody>
          <a:bodyPr/>
          <a:lstStyle/>
          <a:p>
            <a:r>
              <a:rPr lang="en-US">
                <a:solidFill>
                  <a:srgbClr val="505050"/>
                </a:solidFill>
              </a:rPr>
              <a:t>Microsoft Confidential - Internal Only</a:t>
            </a:r>
          </a:p>
        </p:txBody>
      </p:sp>
      <p:sp>
        <p:nvSpPr>
          <p:cNvPr id="5" name="Slide Number Placeholder 4"/>
          <p:cNvSpPr>
            <a:spLocks noGrp="1"/>
          </p:cNvSpPr>
          <p:nvPr>
            <p:ph type="sldNum" sz="quarter" idx="13"/>
          </p:nvPr>
        </p:nvSpPr>
        <p:spPr/>
        <p:txBody>
          <a:bodyPr/>
          <a:lstStyle>
            <a:lvl1pPr>
              <a:defRPr sz="816">
                <a:solidFill>
                  <a:schemeClr val="tx2"/>
                </a:solidFill>
              </a:defRPr>
            </a:lvl1pPr>
          </a:lstStyle>
          <a:p>
            <a:pPr defTabSz="932563"/>
            <a:fld id="{27258FFF-F925-446B-8502-81C933981705}" type="slidenum">
              <a:rPr lang="en-US" smtClean="0"/>
              <a:pPr defTabSz="932563"/>
              <a:t>‹Nº›</a:t>
            </a:fld>
            <a:endParaRPr lang="en-US"/>
          </a:p>
        </p:txBody>
      </p:sp>
    </p:spTree>
    <p:extLst>
      <p:ext uri="{BB962C8B-B14F-4D97-AF65-F5344CB8AC3E}">
        <p14:creationId xmlns:p14="http://schemas.microsoft.com/office/powerpoint/2010/main" val="3569748133"/>
      </p:ext>
    </p:extLst>
  </p:cSld>
  <p:clrMapOvr>
    <a:masterClrMapping/>
  </p:clrMapOvr>
  <p:transitio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1_Title Slide Blue">
    <p:bg bwMode="gray">
      <p:bgPr>
        <a:solidFill>
          <a:srgbClr val="001F50"/>
        </a:solidFill>
        <a:effectLst/>
      </p:bgPr>
    </p:bg>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74320" y="3530072"/>
            <a:ext cx="9435697" cy="834159"/>
          </a:xfrm>
        </p:spPr>
        <p:txBody>
          <a:bodyPr anchor="b"/>
          <a:lstStyle>
            <a:lvl1pPr>
              <a:defRPr sz="6119">
                <a:solidFill>
                  <a:srgbClr val="00B6C4"/>
                </a:solidFill>
              </a:defRPr>
            </a:lvl1pPr>
          </a:lstStyle>
          <a:p>
            <a:r>
              <a:rPr lang="en-US"/>
              <a:t>Title of the presentation goes here</a:t>
            </a:r>
          </a:p>
        </p:txBody>
      </p:sp>
      <p:grpSp>
        <p:nvGrpSpPr>
          <p:cNvPr id="4" name="Group 3"/>
          <p:cNvGrpSpPr>
            <a:grpSpLocks noChangeAspect="1"/>
          </p:cNvGrpSpPr>
          <p:nvPr userDrawn="1"/>
        </p:nvGrpSpPr>
        <p:grpSpPr bwMode="black">
          <a:xfrm>
            <a:off x="274320" y="349362"/>
            <a:ext cx="1303383" cy="279781"/>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
        <p:nvSpPr>
          <p:cNvPr id="8" name="Text Placeholder 4"/>
          <p:cNvSpPr>
            <a:spLocks noGrp="1"/>
          </p:cNvSpPr>
          <p:nvPr>
            <p:ph type="body" sz="quarter" idx="12" hasCustomPrompt="1"/>
          </p:nvPr>
        </p:nvSpPr>
        <p:spPr>
          <a:xfrm>
            <a:off x="274320" y="4893139"/>
            <a:ext cx="7358486" cy="46229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510201614"/>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2_Title Slide Blue">
    <p:bg bwMode="gray">
      <p:bgPr>
        <a:solidFill>
          <a:srgbClr val="001F50"/>
        </a:solidFill>
        <a:effectLst/>
      </p:bgPr>
    </p:bg>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74320" y="3530072"/>
            <a:ext cx="9435697" cy="834159"/>
          </a:xfrm>
        </p:spPr>
        <p:txBody>
          <a:bodyPr anchor="b"/>
          <a:lstStyle>
            <a:lvl1pPr>
              <a:defRPr sz="6119">
                <a:solidFill>
                  <a:srgbClr val="00B6C4"/>
                </a:solidFill>
              </a:defRPr>
            </a:lvl1pPr>
          </a:lstStyle>
          <a:p>
            <a:r>
              <a:rPr lang="en-US"/>
              <a:t>Title of the presentation goes here</a:t>
            </a:r>
          </a:p>
        </p:txBody>
      </p:sp>
      <p:sp>
        <p:nvSpPr>
          <p:cNvPr id="8" name="Text Placeholder 4"/>
          <p:cNvSpPr>
            <a:spLocks noGrp="1"/>
          </p:cNvSpPr>
          <p:nvPr>
            <p:ph type="body" sz="quarter" idx="12" hasCustomPrompt="1"/>
          </p:nvPr>
        </p:nvSpPr>
        <p:spPr>
          <a:xfrm>
            <a:off x="274320" y="4893139"/>
            <a:ext cx="7358486" cy="46229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3162406882"/>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_Title Slide Blue">
    <p:bg bwMode="gray">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74320" y="3530072"/>
            <a:ext cx="9435697" cy="834159"/>
          </a:xfrm>
        </p:spPr>
        <p:txBody>
          <a:bodyPr anchor="b"/>
          <a:lstStyle>
            <a:lvl1pPr>
              <a:defRPr sz="6119">
                <a:solidFill>
                  <a:srgbClr val="3996DD"/>
                </a:solidFill>
              </a:defRPr>
            </a:lvl1pPr>
          </a:lstStyle>
          <a:p>
            <a:r>
              <a:rPr lang="en-US"/>
              <a:t>Title of the presentation goes here</a:t>
            </a:r>
          </a:p>
        </p:txBody>
      </p:sp>
      <p:sp>
        <p:nvSpPr>
          <p:cNvPr id="8" name="Text Placeholder 4"/>
          <p:cNvSpPr>
            <a:spLocks noGrp="1"/>
          </p:cNvSpPr>
          <p:nvPr>
            <p:ph type="body" sz="quarter" idx="12" hasCustomPrompt="1"/>
          </p:nvPr>
        </p:nvSpPr>
        <p:spPr>
          <a:xfrm>
            <a:off x="274320" y="4893139"/>
            <a:ext cx="7358486" cy="46229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grpSp>
        <p:nvGrpSpPr>
          <p:cNvPr id="9" name="Group 8"/>
          <p:cNvGrpSpPr>
            <a:grpSpLocks noChangeAspect="1"/>
          </p:cNvGrpSpPr>
          <p:nvPr userDrawn="1"/>
        </p:nvGrpSpPr>
        <p:grpSpPr bwMode="black">
          <a:xfrm>
            <a:off x="274321" y="346965"/>
            <a:ext cx="1303387" cy="279781"/>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67573606"/>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3_Title Slide Blue">
    <p:bg bwMode="gray">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74320" y="3530072"/>
            <a:ext cx="9435697" cy="834159"/>
          </a:xfrm>
        </p:spPr>
        <p:txBody>
          <a:bodyPr anchor="b"/>
          <a:lstStyle>
            <a:lvl1pPr>
              <a:defRPr sz="6119">
                <a:solidFill>
                  <a:srgbClr val="3996DD"/>
                </a:solidFill>
              </a:defRPr>
            </a:lvl1pPr>
          </a:lstStyle>
          <a:p>
            <a:r>
              <a:rPr lang="en-US"/>
              <a:t>Title of the presentation goes here</a:t>
            </a:r>
          </a:p>
        </p:txBody>
      </p:sp>
      <p:sp>
        <p:nvSpPr>
          <p:cNvPr id="8" name="Text Placeholder 4"/>
          <p:cNvSpPr>
            <a:spLocks noGrp="1"/>
          </p:cNvSpPr>
          <p:nvPr>
            <p:ph type="body" sz="quarter" idx="12" hasCustomPrompt="1"/>
          </p:nvPr>
        </p:nvSpPr>
        <p:spPr>
          <a:xfrm>
            <a:off x="274320" y="4893139"/>
            <a:ext cx="7358486" cy="46229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3942697739"/>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itle Slide Blue">
    <p:bg bwMode="gray">
      <p:bgPr>
        <a:solidFill>
          <a:srgbClr val="001F50"/>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436475" cy="1691617"/>
          </a:xfrm>
        </p:spPr>
        <p:txBody>
          <a:bodyPr anchor="t"/>
          <a:lstStyle>
            <a:lvl1pPr marL="0" indent="0" algn="ctr">
              <a:buNone/>
              <a:defRPr sz="2448"/>
            </a:lvl1pPr>
          </a:lstStyle>
          <a:p>
            <a:endParaRPr lang="en-US"/>
          </a:p>
          <a:p>
            <a:endParaRPr lang="en-US"/>
          </a:p>
          <a:p>
            <a:r>
              <a:rPr lang="en-US"/>
              <a:t>Drag picture to placeholder </a:t>
            </a:r>
            <a:br>
              <a:rPr lang="en-US"/>
            </a:br>
            <a:r>
              <a:rPr lang="en-US"/>
              <a:t>or click icon to add</a:t>
            </a:r>
          </a:p>
        </p:txBody>
      </p:sp>
      <p:sp>
        <p:nvSpPr>
          <p:cNvPr id="5" name="Title 4"/>
          <p:cNvSpPr>
            <a:spLocks noGrp="1"/>
          </p:cNvSpPr>
          <p:nvPr>
            <p:ph type="title" hasCustomPrompt="1"/>
          </p:nvPr>
        </p:nvSpPr>
        <p:spPr>
          <a:xfrm>
            <a:off x="274320" y="3894885"/>
            <a:ext cx="9053037" cy="917575"/>
          </a:xfrm>
        </p:spPr>
        <p:txBody>
          <a:bodyPr anchor="b"/>
          <a:lstStyle>
            <a:lvl1pPr>
              <a:defRPr sz="6119">
                <a:gradFill>
                  <a:gsLst>
                    <a:gs pos="8850">
                      <a:srgbClr val="FFFFFF"/>
                    </a:gs>
                    <a:gs pos="34000">
                      <a:srgbClr val="FFFFFF"/>
                    </a:gs>
                  </a:gsLst>
                  <a:lin ang="5400000" scaled="0"/>
                </a:gradFill>
              </a:defRPr>
            </a:lvl1pPr>
          </a:lstStyle>
          <a:p>
            <a:r>
              <a:rPr lang="en-US"/>
              <a:t>Title of the presentation goes here</a:t>
            </a:r>
          </a:p>
        </p:txBody>
      </p:sp>
      <p:grpSp>
        <p:nvGrpSpPr>
          <p:cNvPr id="4" name="Group 3"/>
          <p:cNvGrpSpPr>
            <a:grpSpLocks noChangeAspect="1"/>
          </p:cNvGrpSpPr>
          <p:nvPr userDrawn="1"/>
        </p:nvGrpSpPr>
        <p:grpSpPr bwMode="black">
          <a:xfrm>
            <a:off x="274320" y="6423240"/>
            <a:ext cx="1303383" cy="279781"/>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
        <p:nvSpPr>
          <p:cNvPr id="8" name="Text Placeholder 4"/>
          <p:cNvSpPr>
            <a:spLocks noGrp="1"/>
          </p:cNvSpPr>
          <p:nvPr>
            <p:ph type="body" sz="quarter" idx="12" hasCustomPrompt="1"/>
          </p:nvPr>
        </p:nvSpPr>
        <p:spPr>
          <a:xfrm>
            <a:off x="274320" y="5276544"/>
            <a:ext cx="7358486" cy="50852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3787936066"/>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5_Title Slide Blue">
    <p:bg bwMode="gray">
      <p:bgPr>
        <a:solidFill>
          <a:srgbClr val="001F50"/>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436475" cy="1691617"/>
          </a:xfrm>
        </p:spPr>
        <p:txBody>
          <a:bodyPr anchor="t"/>
          <a:lstStyle>
            <a:lvl1pPr marL="0" indent="0" algn="ctr">
              <a:buNone/>
              <a:defRPr sz="2448"/>
            </a:lvl1pPr>
          </a:lstStyle>
          <a:p>
            <a:endParaRPr lang="en-US"/>
          </a:p>
          <a:p>
            <a:endParaRPr lang="en-US"/>
          </a:p>
          <a:p>
            <a:r>
              <a:rPr lang="en-US"/>
              <a:t>Drag picture to placeholder </a:t>
            </a:r>
            <a:br>
              <a:rPr lang="en-US"/>
            </a:br>
            <a:r>
              <a:rPr lang="en-US"/>
              <a:t>or click icon to add</a:t>
            </a:r>
          </a:p>
        </p:txBody>
      </p:sp>
      <p:sp>
        <p:nvSpPr>
          <p:cNvPr id="5" name="Title 4"/>
          <p:cNvSpPr>
            <a:spLocks noGrp="1"/>
          </p:cNvSpPr>
          <p:nvPr>
            <p:ph type="title" hasCustomPrompt="1"/>
          </p:nvPr>
        </p:nvSpPr>
        <p:spPr>
          <a:xfrm>
            <a:off x="274320" y="3894885"/>
            <a:ext cx="9053037" cy="917575"/>
          </a:xfrm>
        </p:spPr>
        <p:txBody>
          <a:bodyPr anchor="b"/>
          <a:lstStyle>
            <a:lvl1pPr>
              <a:defRPr sz="6119">
                <a:gradFill>
                  <a:gsLst>
                    <a:gs pos="8850">
                      <a:srgbClr val="FFFFFF"/>
                    </a:gs>
                    <a:gs pos="34000">
                      <a:srgbClr val="FFFFFF"/>
                    </a:gs>
                  </a:gsLst>
                  <a:lin ang="5400000" scaled="0"/>
                </a:gradFill>
              </a:defRPr>
            </a:lvl1pPr>
          </a:lstStyle>
          <a:p>
            <a:r>
              <a:rPr lang="en-US"/>
              <a:t>Title of the presentation goes here</a:t>
            </a:r>
          </a:p>
        </p:txBody>
      </p:sp>
      <p:sp>
        <p:nvSpPr>
          <p:cNvPr id="8" name="Text Placeholder 4"/>
          <p:cNvSpPr>
            <a:spLocks noGrp="1"/>
          </p:cNvSpPr>
          <p:nvPr>
            <p:ph type="body" sz="quarter" idx="12" hasCustomPrompt="1"/>
          </p:nvPr>
        </p:nvSpPr>
        <p:spPr>
          <a:xfrm>
            <a:off x="274320" y="5276544"/>
            <a:ext cx="7358486" cy="50852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1647679535"/>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6_Title Slide Blue">
    <p:bg bwMode="gray">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436475" cy="1691617"/>
          </a:xfrm>
        </p:spPr>
        <p:txBody>
          <a:bodyPr anchor="t"/>
          <a:lstStyle>
            <a:lvl1pPr marL="0" indent="0" algn="ctr">
              <a:buNone/>
              <a:defRPr sz="2448"/>
            </a:lvl1pPr>
          </a:lstStyle>
          <a:p>
            <a:endParaRPr lang="en-US"/>
          </a:p>
          <a:p>
            <a:endParaRPr lang="en-US"/>
          </a:p>
          <a:p>
            <a:r>
              <a:rPr lang="en-US"/>
              <a:t>Drag picture to placeholder </a:t>
            </a:r>
            <a:br>
              <a:rPr lang="en-US"/>
            </a:br>
            <a:r>
              <a:rPr lang="en-US"/>
              <a:t>or click icon to add</a:t>
            </a:r>
          </a:p>
        </p:txBody>
      </p:sp>
      <p:sp>
        <p:nvSpPr>
          <p:cNvPr id="5" name="Title 4"/>
          <p:cNvSpPr>
            <a:spLocks noGrp="1"/>
          </p:cNvSpPr>
          <p:nvPr>
            <p:ph type="title" hasCustomPrompt="1"/>
          </p:nvPr>
        </p:nvSpPr>
        <p:spPr>
          <a:xfrm>
            <a:off x="274320" y="3894885"/>
            <a:ext cx="9053037" cy="917575"/>
          </a:xfrm>
        </p:spPr>
        <p:txBody>
          <a:bodyPr anchor="b"/>
          <a:lstStyle>
            <a:lvl1pPr>
              <a:defRPr sz="6119">
                <a:solidFill>
                  <a:srgbClr val="001F50"/>
                </a:solidFill>
              </a:defRPr>
            </a:lvl1pPr>
          </a:lstStyle>
          <a:p>
            <a:r>
              <a:rPr lang="en-US"/>
              <a:t>Title of the presentation goes here</a:t>
            </a:r>
          </a:p>
        </p:txBody>
      </p:sp>
      <p:sp>
        <p:nvSpPr>
          <p:cNvPr id="8" name="Text Placeholder 4"/>
          <p:cNvSpPr>
            <a:spLocks noGrp="1"/>
          </p:cNvSpPr>
          <p:nvPr>
            <p:ph type="body" sz="quarter" idx="12" hasCustomPrompt="1"/>
          </p:nvPr>
        </p:nvSpPr>
        <p:spPr>
          <a:xfrm>
            <a:off x="274320" y="5276544"/>
            <a:ext cx="7358486" cy="50852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grpSp>
        <p:nvGrpSpPr>
          <p:cNvPr id="9" name="Group 8"/>
          <p:cNvGrpSpPr>
            <a:grpSpLocks noChangeAspect="1"/>
          </p:cNvGrpSpPr>
          <p:nvPr userDrawn="1"/>
        </p:nvGrpSpPr>
        <p:grpSpPr bwMode="black">
          <a:xfrm>
            <a:off x="274321" y="6400706"/>
            <a:ext cx="1303387" cy="279781"/>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620205302"/>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7_Title Slide Blue">
    <p:bg bwMode="gray">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436475" cy="1691617"/>
          </a:xfrm>
        </p:spPr>
        <p:txBody>
          <a:bodyPr anchor="t"/>
          <a:lstStyle>
            <a:lvl1pPr marL="0" indent="0" algn="ctr">
              <a:buNone/>
              <a:defRPr sz="2448"/>
            </a:lvl1pPr>
          </a:lstStyle>
          <a:p>
            <a:endParaRPr lang="en-US"/>
          </a:p>
          <a:p>
            <a:endParaRPr lang="en-US"/>
          </a:p>
          <a:p>
            <a:r>
              <a:rPr lang="en-US"/>
              <a:t>Drag picture to placeholder </a:t>
            </a:r>
            <a:br>
              <a:rPr lang="en-US"/>
            </a:br>
            <a:r>
              <a:rPr lang="en-US"/>
              <a:t>or click icon to add</a:t>
            </a:r>
          </a:p>
        </p:txBody>
      </p:sp>
      <p:sp>
        <p:nvSpPr>
          <p:cNvPr id="5" name="Title 4"/>
          <p:cNvSpPr>
            <a:spLocks noGrp="1"/>
          </p:cNvSpPr>
          <p:nvPr>
            <p:ph type="title" hasCustomPrompt="1"/>
          </p:nvPr>
        </p:nvSpPr>
        <p:spPr>
          <a:xfrm>
            <a:off x="274320" y="3894885"/>
            <a:ext cx="9053037" cy="917575"/>
          </a:xfrm>
        </p:spPr>
        <p:txBody>
          <a:bodyPr anchor="b"/>
          <a:lstStyle>
            <a:lvl1pPr>
              <a:defRPr sz="6119">
                <a:solidFill>
                  <a:srgbClr val="001F50"/>
                </a:solidFill>
              </a:defRPr>
            </a:lvl1pPr>
          </a:lstStyle>
          <a:p>
            <a:r>
              <a:rPr lang="en-US"/>
              <a:t>Title of the presentation goes here</a:t>
            </a:r>
          </a:p>
        </p:txBody>
      </p:sp>
      <p:sp>
        <p:nvSpPr>
          <p:cNvPr id="8" name="Text Placeholder 4"/>
          <p:cNvSpPr>
            <a:spLocks noGrp="1"/>
          </p:cNvSpPr>
          <p:nvPr>
            <p:ph type="body" sz="quarter" idx="12" hasCustomPrompt="1"/>
          </p:nvPr>
        </p:nvSpPr>
        <p:spPr>
          <a:xfrm>
            <a:off x="274320" y="5276544"/>
            <a:ext cx="7358486" cy="50852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1266733855"/>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139" y="2410677"/>
            <a:ext cx="3690937" cy="2533072"/>
          </a:xfr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9439" y="2410677"/>
            <a:ext cx="3690937" cy="2533072"/>
          </a:xfr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210685562"/>
      </p:ext>
    </p:extLst>
  </p:cSld>
  <p:clrMapOvr>
    <a:masterClrMapping/>
  </p:clrMapOvr>
  <p:transition>
    <p:fade/>
  </p:transition>
  <p:hf hdr="0" ftr="0" dt="0"/>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Box &amp; Photo">
    <p:bg bwMode="ltGray">
      <p:bgPr>
        <a:solidFill>
          <a:srgbClr val="001F50"/>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462782" cy="1691617"/>
          </a:xfrm>
        </p:spPr>
        <p:txBody>
          <a:bodyPr anchor="t"/>
          <a:lstStyle>
            <a:lvl1pPr marL="0" marR="0" indent="0" algn="ctr" defTabSz="932563" rtl="0" eaLnBrk="1" fontAlgn="auto" latinLnBrk="0" hangingPunct="1">
              <a:lnSpc>
                <a:spcPct val="90000"/>
              </a:lnSpc>
              <a:spcBef>
                <a:spcPct val="20000"/>
              </a:spcBef>
              <a:spcAft>
                <a:spcPts val="0"/>
              </a:spcAft>
              <a:buClrTx/>
              <a:buSzPct val="90000"/>
              <a:buFontTx/>
              <a:buNone/>
              <a:tabLst/>
              <a:defRPr sz="2448"/>
            </a:lvl1pPr>
          </a:lstStyle>
          <a:p>
            <a:endParaRPr lang="en-US"/>
          </a:p>
          <a:p>
            <a:endParaRPr lang="en-US"/>
          </a:p>
          <a:p>
            <a:r>
              <a:rPr lang="en-US"/>
              <a:t>Drag picture to placeholder </a:t>
            </a:r>
            <a:br>
              <a:rPr lang="en-US"/>
            </a:br>
            <a:r>
              <a:rPr lang="en-US"/>
              <a:t>or click icon to add</a:t>
            </a:r>
          </a:p>
        </p:txBody>
      </p:sp>
      <p:sp>
        <p:nvSpPr>
          <p:cNvPr id="2" name="Title 1"/>
          <p:cNvSpPr>
            <a:spLocks noGrp="1"/>
          </p:cNvSpPr>
          <p:nvPr>
            <p:ph type="title" hasCustomPrompt="1"/>
          </p:nvPr>
        </p:nvSpPr>
        <p:spPr>
          <a:xfrm>
            <a:off x="5051123" y="3276068"/>
            <a:ext cx="7013454" cy="908691"/>
          </a:xfrm>
        </p:spPr>
        <p:txBody>
          <a:bodyPr anchor="b"/>
          <a:lstStyle>
            <a:lvl1pPr>
              <a:defRPr sz="4896">
                <a:solidFill>
                  <a:srgbClr val="00B6C4"/>
                </a:solidFill>
              </a:defRPr>
            </a:lvl1pPr>
          </a:lstStyle>
          <a:p>
            <a:r>
              <a:rPr lang="en-US"/>
              <a:t>Title of the presentation goes here</a:t>
            </a:r>
          </a:p>
        </p:txBody>
      </p:sp>
      <p:sp>
        <p:nvSpPr>
          <p:cNvPr id="5" name="Text Placeholder 4"/>
          <p:cNvSpPr>
            <a:spLocks noGrp="1"/>
          </p:cNvSpPr>
          <p:nvPr>
            <p:ph type="body" sz="quarter" idx="12" hasCustomPrompt="1"/>
          </p:nvPr>
        </p:nvSpPr>
        <p:spPr>
          <a:xfrm>
            <a:off x="5051123" y="4510533"/>
            <a:ext cx="7013454" cy="606830"/>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grpSp>
        <p:nvGrpSpPr>
          <p:cNvPr id="9" name="Group 8"/>
          <p:cNvGrpSpPr>
            <a:grpSpLocks noChangeAspect="1"/>
          </p:cNvGrpSpPr>
          <p:nvPr userDrawn="1"/>
        </p:nvGrpSpPr>
        <p:grpSpPr bwMode="black">
          <a:xfrm>
            <a:off x="10714414" y="418584"/>
            <a:ext cx="1303383" cy="279781"/>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5215374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1_Title Box &amp; Photo">
    <p:bg bwMode="ltGray">
      <p:bgPr>
        <a:solidFill>
          <a:srgbClr val="001F50"/>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462782" cy="1691617"/>
          </a:xfrm>
        </p:spPr>
        <p:txBody>
          <a:bodyPr anchor="t"/>
          <a:lstStyle>
            <a:lvl1pPr marL="0" marR="0" indent="0" algn="ctr" defTabSz="932563" rtl="0" eaLnBrk="1" fontAlgn="auto" latinLnBrk="0" hangingPunct="1">
              <a:lnSpc>
                <a:spcPct val="90000"/>
              </a:lnSpc>
              <a:spcBef>
                <a:spcPct val="20000"/>
              </a:spcBef>
              <a:spcAft>
                <a:spcPts val="0"/>
              </a:spcAft>
              <a:buClrTx/>
              <a:buSzPct val="90000"/>
              <a:buFontTx/>
              <a:buNone/>
              <a:tabLst/>
              <a:defRPr sz="2448"/>
            </a:lvl1pPr>
          </a:lstStyle>
          <a:p>
            <a:endParaRPr lang="en-US"/>
          </a:p>
          <a:p>
            <a:endParaRPr lang="en-US"/>
          </a:p>
          <a:p>
            <a:r>
              <a:rPr lang="en-US"/>
              <a:t>Drag picture to placeholder </a:t>
            </a:r>
            <a:br>
              <a:rPr lang="en-US"/>
            </a:br>
            <a:r>
              <a:rPr lang="en-US"/>
              <a:t>or click icon to add</a:t>
            </a:r>
          </a:p>
        </p:txBody>
      </p:sp>
      <p:sp>
        <p:nvSpPr>
          <p:cNvPr id="2" name="Title 1"/>
          <p:cNvSpPr>
            <a:spLocks noGrp="1"/>
          </p:cNvSpPr>
          <p:nvPr>
            <p:ph type="title" hasCustomPrompt="1"/>
          </p:nvPr>
        </p:nvSpPr>
        <p:spPr>
          <a:xfrm>
            <a:off x="5051123" y="3276068"/>
            <a:ext cx="7013454" cy="908691"/>
          </a:xfrm>
        </p:spPr>
        <p:txBody>
          <a:bodyPr anchor="b"/>
          <a:lstStyle>
            <a:lvl1pPr>
              <a:defRPr sz="4896">
                <a:solidFill>
                  <a:srgbClr val="00B6C4"/>
                </a:solidFill>
              </a:defRPr>
            </a:lvl1pPr>
          </a:lstStyle>
          <a:p>
            <a:r>
              <a:rPr lang="en-US"/>
              <a:t>Title of the presentation goes here</a:t>
            </a:r>
          </a:p>
        </p:txBody>
      </p:sp>
      <p:sp>
        <p:nvSpPr>
          <p:cNvPr id="5" name="Text Placeholder 4"/>
          <p:cNvSpPr>
            <a:spLocks noGrp="1"/>
          </p:cNvSpPr>
          <p:nvPr>
            <p:ph type="body" sz="quarter" idx="12" hasCustomPrompt="1"/>
          </p:nvPr>
        </p:nvSpPr>
        <p:spPr>
          <a:xfrm>
            <a:off x="5051123" y="4510533"/>
            <a:ext cx="7013454" cy="606830"/>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2380907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2_Title Box &amp; Photo">
    <p:bg bwMode="ltGray">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462782" cy="1691617"/>
          </a:xfrm>
        </p:spPr>
        <p:txBody>
          <a:bodyPr anchor="t"/>
          <a:lstStyle>
            <a:lvl1pPr marL="0" marR="0" indent="0" algn="ctr" defTabSz="932563" rtl="0" eaLnBrk="1" fontAlgn="auto" latinLnBrk="0" hangingPunct="1">
              <a:lnSpc>
                <a:spcPct val="90000"/>
              </a:lnSpc>
              <a:spcBef>
                <a:spcPct val="20000"/>
              </a:spcBef>
              <a:spcAft>
                <a:spcPts val="0"/>
              </a:spcAft>
              <a:buClrTx/>
              <a:buSzPct val="90000"/>
              <a:buFontTx/>
              <a:buNone/>
              <a:tabLst/>
              <a:defRPr sz="2448"/>
            </a:lvl1pPr>
          </a:lstStyle>
          <a:p>
            <a:endParaRPr lang="en-US"/>
          </a:p>
          <a:p>
            <a:endParaRPr lang="en-US"/>
          </a:p>
          <a:p>
            <a:r>
              <a:rPr lang="en-US"/>
              <a:t>Drag picture to placeholder </a:t>
            </a:r>
            <a:br>
              <a:rPr lang="en-US"/>
            </a:br>
            <a:r>
              <a:rPr lang="en-US"/>
              <a:t>or click icon to add</a:t>
            </a:r>
          </a:p>
        </p:txBody>
      </p:sp>
      <p:sp>
        <p:nvSpPr>
          <p:cNvPr id="2" name="Title 1"/>
          <p:cNvSpPr>
            <a:spLocks noGrp="1"/>
          </p:cNvSpPr>
          <p:nvPr>
            <p:ph type="title" hasCustomPrompt="1"/>
          </p:nvPr>
        </p:nvSpPr>
        <p:spPr>
          <a:xfrm>
            <a:off x="5051123" y="3276068"/>
            <a:ext cx="7013454" cy="908691"/>
          </a:xfrm>
        </p:spPr>
        <p:txBody>
          <a:bodyPr anchor="b"/>
          <a:lstStyle>
            <a:lvl1pPr>
              <a:defRPr sz="4896">
                <a:solidFill>
                  <a:srgbClr val="3996DD"/>
                </a:solidFill>
              </a:defRPr>
            </a:lvl1pPr>
          </a:lstStyle>
          <a:p>
            <a:r>
              <a:rPr lang="en-US"/>
              <a:t>Title of the presentation goes here</a:t>
            </a:r>
          </a:p>
        </p:txBody>
      </p:sp>
      <p:sp>
        <p:nvSpPr>
          <p:cNvPr id="5" name="Text Placeholder 4"/>
          <p:cNvSpPr>
            <a:spLocks noGrp="1"/>
          </p:cNvSpPr>
          <p:nvPr>
            <p:ph type="body" sz="quarter" idx="12" hasCustomPrompt="1"/>
          </p:nvPr>
        </p:nvSpPr>
        <p:spPr>
          <a:xfrm>
            <a:off x="5051123" y="4510533"/>
            <a:ext cx="7013454" cy="606830"/>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grpSp>
        <p:nvGrpSpPr>
          <p:cNvPr id="15" name="Group 14"/>
          <p:cNvGrpSpPr>
            <a:grpSpLocks noChangeAspect="1"/>
          </p:cNvGrpSpPr>
          <p:nvPr userDrawn="1"/>
        </p:nvGrpSpPr>
        <p:grpSpPr bwMode="black">
          <a:xfrm>
            <a:off x="10714414" y="418781"/>
            <a:ext cx="1303387" cy="279781"/>
            <a:chOff x="457200" y="1643393"/>
            <a:chExt cx="4492753" cy="964540"/>
          </a:xfrm>
        </p:grpSpPr>
        <p:pic>
          <p:nvPicPr>
            <p:cNvPr id="16" name="Picture 15"/>
            <p:cNvPicPr>
              <a:picLocks noChangeAspect="1"/>
            </p:cNvPicPr>
            <p:nvPr/>
          </p:nvPicPr>
          <p:blipFill>
            <a:blip r:embed="rId2"/>
            <a:stretch>
              <a:fillRect/>
            </a:stretch>
          </p:blipFill>
          <p:spPr bwMode="black">
            <a:xfrm>
              <a:off x="457200" y="1643393"/>
              <a:ext cx="964540" cy="964540"/>
            </a:xfrm>
            <a:prstGeom prst="rect">
              <a:avLst/>
            </a:prstGeom>
          </p:spPr>
        </p:pic>
        <p:sp>
          <p:nvSpPr>
            <p:cNvPr id="1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66460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3_Title Box &amp; Photo">
    <p:bg bwMode="ltGray">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462782" cy="1691617"/>
          </a:xfrm>
        </p:spPr>
        <p:txBody>
          <a:bodyPr anchor="t"/>
          <a:lstStyle>
            <a:lvl1pPr marL="0" marR="0" indent="0" algn="ctr" defTabSz="932563" rtl="0" eaLnBrk="1" fontAlgn="auto" latinLnBrk="0" hangingPunct="1">
              <a:lnSpc>
                <a:spcPct val="90000"/>
              </a:lnSpc>
              <a:spcBef>
                <a:spcPct val="20000"/>
              </a:spcBef>
              <a:spcAft>
                <a:spcPts val="0"/>
              </a:spcAft>
              <a:buClrTx/>
              <a:buSzPct val="90000"/>
              <a:buFontTx/>
              <a:buNone/>
              <a:tabLst/>
              <a:defRPr sz="2448"/>
            </a:lvl1pPr>
          </a:lstStyle>
          <a:p>
            <a:endParaRPr lang="en-US"/>
          </a:p>
          <a:p>
            <a:endParaRPr lang="en-US"/>
          </a:p>
          <a:p>
            <a:r>
              <a:rPr lang="en-US"/>
              <a:t>Drag picture to placeholder </a:t>
            </a:r>
            <a:br>
              <a:rPr lang="en-US"/>
            </a:br>
            <a:r>
              <a:rPr lang="en-US"/>
              <a:t>or click icon to add</a:t>
            </a:r>
          </a:p>
        </p:txBody>
      </p:sp>
      <p:sp>
        <p:nvSpPr>
          <p:cNvPr id="2" name="Title 1"/>
          <p:cNvSpPr>
            <a:spLocks noGrp="1"/>
          </p:cNvSpPr>
          <p:nvPr>
            <p:ph type="title" hasCustomPrompt="1"/>
          </p:nvPr>
        </p:nvSpPr>
        <p:spPr>
          <a:xfrm>
            <a:off x="5051123" y="3276068"/>
            <a:ext cx="7013454" cy="908691"/>
          </a:xfrm>
        </p:spPr>
        <p:txBody>
          <a:bodyPr anchor="b"/>
          <a:lstStyle>
            <a:lvl1pPr>
              <a:defRPr sz="4896">
                <a:solidFill>
                  <a:srgbClr val="3996DD"/>
                </a:solidFill>
              </a:defRPr>
            </a:lvl1pPr>
          </a:lstStyle>
          <a:p>
            <a:r>
              <a:rPr lang="en-US"/>
              <a:t>Title of the presentation goes here</a:t>
            </a:r>
          </a:p>
        </p:txBody>
      </p:sp>
      <p:sp>
        <p:nvSpPr>
          <p:cNvPr id="5" name="Text Placeholder 4"/>
          <p:cNvSpPr>
            <a:spLocks noGrp="1"/>
          </p:cNvSpPr>
          <p:nvPr>
            <p:ph type="body" sz="quarter" idx="12" hasCustomPrompt="1"/>
          </p:nvPr>
        </p:nvSpPr>
        <p:spPr>
          <a:xfrm>
            <a:off x="5051123" y="4510533"/>
            <a:ext cx="7013454" cy="606830"/>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24965714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ection Title Blue">
    <p:bg bwMode="ltGray">
      <p:bgPr>
        <a:solidFill>
          <a:srgbClr val="001F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9552" y="1759884"/>
            <a:ext cx="9238524" cy="3474760"/>
          </a:xfrm>
        </p:spPr>
        <p:txBody>
          <a:bodyPr anchor="ctr"/>
          <a:lstStyle>
            <a:lvl1pPr>
              <a:defRPr sz="6119">
                <a:solidFill>
                  <a:srgbClr val="00B6C4"/>
                </a:solidFill>
              </a:defRPr>
            </a:lvl1pPr>
          </a:lstStyle>
          <a:p>
            <a:r>
              <a:rPr lang="en-US"/>
              <a:t>Section title</a:t>
            </a:r>
          </a:p>
        </p:txBody>
      </p:sp>
    </p:spTree>
    <p:extLst>
      <p:ext uri="{BB962C8B-B14F-4D97-AF65-F5344CB8AC3E}">
        <p14:creationId xmlns:p14="http://schemas.microsoft.com/office/powerpoint/2010/main" val="20872058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4_Title Box &amp; Photo">
    <p:bg bwMode="ltGray">
      <p:bgPr>
        <a:solidFill>
          <a:srgbClr val="001F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3847" y="1152386"/>
            <a:ext cx="9627188" cy="908691"/>
          </a:xfrm>
        </p:spPr>
        <p:txBody>
          <a:bodyPr anchor="b"/>
          <a:lstStyle>
            <a:lvl1pPr>
              <a:defRPr sz="4896">
                <a:solidFill>
                  <a:srgbClr val="00B6C4"/>
                </a:solidFill>
              </a:defRPr>
            </a:lvl1pPr>
          </a:lstStyle>
          <a:p>
            <a:r>
              <a:rPr lang="en-US"/>
              <a:t>Title goes here</a:t>
            </a:r>
          </a:p>
        </p:txBody>
      </p:sp>
      <p:sp>
        <p:nvSpPr>
          <p:cNvPr id="5" name="Text Placeholder 4"/>
          <p:cNvSpPr>
            <a:spLocks noGrp="1"/>
          </p:cNvSpPr>
          <p:nvPr>
            <p:ph type="body" sz="quarter" idx="12" hasCustomPrompt="1"/>
          </p:nvPr>
        </p:nvSpPr>
        <p:spPr>
          <a:xfrm>
            <a:off x="1193846" y="2690545"/>
            <a:ext cx="9627189" cy="3342970"/>
          </a:xfrm>
        </p:spPr>
        <p:txBody>
          <a:bodyPr>
            <a:noAutofit/>
          </a:bodyPr>
          <a:lstStyle>
            <a:lvl1pPr marL="0" indent="0">
              <a:lnSpc>
                <a:spcPct val="200000"/>
              </a:lnSpc>
              <a:spcBef>
                <a:spcPts val="0"/>
              </a:spcBef>
              <a:buNone/>
              <a:defRPr sz="2448" b="0" i="0" spc="-71" baseline="0">
                <a:solidFill>
                  <a:schemeClr val="tx1"/>
                </a:solidFill>
                <a:latin typeface="Segoe UI Light" charset="0"/>
                <a:ea typeface="Segoe UI Light" charset="0"/>
                <a:cs typeface="Segoe UI Light" charset="0"/>
              </a:defRPr>
            </a:lvl1pPr>
          </a:lstStyle>
          <a:p>
            <a:pPr lvl="0"/>
            <a:r>
              <a:rPr lang="en-US"/>
              <a:t>Body copy will go here</a:t>
            </a:r>
          </a:p>
        </p:txBody>
      </p:sp>
      <p:cxnSp>
        <p:nvCxnSpPr>
          <p:cNvPr id="6" name="Straight Connector 5"/>
          <p:cNvCxnSpPr/>
          <p:nvPr userDrawn="1"/>
        </p:nvCxnSpPr>
        <p:spPr>
          <a:xfrm>
            <a:off x="1341120" y="2375810"/>
            <a:ext cx="9791700" cy="0"/>
          </a:xfrm>
          <a:prstGeom prst="line">
            <a:avLst/>
          </a:prstGeom>
          <a:noFill/>
          <a:ln w="9525" cap="flat" cmpd="sng" algn="ctr">
            <a:solidFill>
              <a:srgbClr val="00ABB7"/>
            </a:solidFill>
            <a:prstDash val="solid"/>
            <a:headEnd type="none"/>
            <a:tailEnd type="none"/>
          </a:ln>
          <a:effectLst/>
        </p:spPr>
      </p:cxnSp>
    </p:spTree>
    <p:extLst>
      <p:ext uri="{BB962C8B-B14F-4D97-AF65-F5344CB8AC3E}">
        <p14:creationId xmlns:p14="http://schemas.microsoft.com/office/powerpoint/2010/main" val="427251154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_Section Title Blue">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9552" y="1759884"/>
            <a:ext cx="9238524" cy="3474760"/>
          </a:xfrm>
        </p:spPr>
        <p:txBody>
          <a:bodyPr anchor="ctr"/>
          <a:lstStyle>
            <a:lvl1pPr>
              <a:defRPr sz="6119">
                <a:solidFill>
                  <a:srgbClr val="3996DD"/>
                </a:solidFill>
              </a:defRPr>
            </a:lvl1pPr>
          </a:lstStyle>
          <a:p>
            <a:r>
              <a:rPr lang="en-US"/>
              <a:t>Section title</a:t>
            </a:r>
          </a:p>
        </p:txBody>
      </p:sp>
    </p:spTree>
    <p:extLst>
      <p:ext uri="{BB962C8B-B14F-4D97-AF65-F5344CB8AC3E}">
        <p14:creationId xmlns:p14="http://schemas.microsoft.com/office/powerpoint/2010/main" val="41614229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le Only">
    <p:bg bwMode="gray">
      <p:bgPr>
        <a:solidFill>
          <a:srgbClr val="001F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88">
                <a:solidFill>
                  <a:srgbClr val="00B6C4"/>
                </a:solidFill>
              </a:defRPr>
            </a:lvl1pPr>
          </a:lstStyle>
          <a:p>
            <a:r>
              <a:rPr lang="en-US"/>
              <a:t>Title of the page</a:t>
            </a:r>
          </a:p>
        </p:txBody>
      </p:sp>
    </p:spTree>
    <p:extLst>
      <p:ext uri="{BB962C8B-B14F-4D97-AF65-F5344CB8AC3E}">
        <p14:creationId xmlns:p14="http://schemas.microsoft.com/office/powerpoint/2010/main" val="36562994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_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88">
                <a:solidFill>
                  <a:srgbClr val="3996DD"/>
                </a:solidFill>
              </a:defRPr>
            </a:lvl1pPr>
          </a:lstStyle>
          <a:p>
            <a:r>
              <a:rPr lang="en-US"/>
              <a:t>Title of the page</a:t>
            </a:r>
          </a:p>
        </p:txBody>
      </p:sp>
    </p:spTree>
    <p:extLst>
      <p:ext uri="{BB962C8B-B14F-4D97-AF65-F5344CB8AC3E}">
        <p14:creationId xmlns:p14="http://schemas.microsoft.com/office/powerpoint/2010/main" val="3564477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Small Title Only Blue">
    <p:bg bwMode="ltGray">
      <p:bgPr>
        <a:solidFill>
          <a:srgbClr val="001F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856"/>
            </a:lvl1pPr>
          </a:lstStyle>
          <a:p>
            <a:r>
              <a:rPr lang="en-US"/>
              <a:t>Title of the page</a:t>
            </a:r>
          </a:p>
        </p:txBody>
      </p:sp>
    </p:spTree>
    <p:extLst>
      <p:ext uri="{BB962C8B-B14F-4D97-AF65-F5344CB8AC3E}">
        <p14:creationId xmlns:p14="http://schemas.microsoft.com/office/powerpoint/2010/main" val="26443434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160838" y="0"/>
            <a:ext cx="8275637" cy="6994525"/>
          </a:xfrm>
          <a:blipFill>
            <a:blip r:embed="rId2"/>
            <a:stretch>
              <a:fillRect/>
            </a:stretch>
          </a:blipFill>
        </p:spPr>
        <p:txBody>
          <a:bodyPr anchor="ctr" anchorCtr="0">
            <a:noAutofit/>
          </a:bodyPr>
          <a:lstStyle>
            <a:lvl1pPr algn="ctr">
              <a:defRPr/>
            </a:lvl1pPr>
          </a:lstStyle>
          <a:p>
            <a:r>
              <a:rPr lang="en-US"/>
              <a:t>Place Image Here</a:t>
            </a:r>
          </a:p>
        </p:txBody>
      </p:sp>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200" strike="noStrike" spc="-50"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2" y="3099378"/>
            <a:ext cx="3272338" cy="3448742"/>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spTree>
    <p:extLst>
      <p:ext uri="{BB962C8B-B14F-4D97-AF65-F5344CB8AC3E}">
        <p14:creationId xmlns:p14="http://schemas.microsoft.com/office/powerpoint/2010/main" val="2282668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82" y="1631571"/>
            <a:ext cx="3681793" cy="3161094"/>
          </a:xfrm>
          <a:blipFill>
            <a:blip r:embed="rId2"/>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9" y="5026024"/>
            <a:ext cx="3690937" cy="1225139"/>
          </a:xfr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9" y="5026024"/>
            <a:ext cx="3690937" cy="1225139"/>
          </a:xfr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6264" y="1631571"/>
            <a:ext cx="3681793" cy="3161094"/>
          </a:xfrm>
          <a:blipFill>
            <a:blip r:embed="rId3"/>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7390" y="1631568"/>
            <a:ext cx="3681793" cy="3161095"/>
          </a:xfrm>
          <a:blipFill>
            <a:blip r:embed="rId4"/>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9439" y="5026024"/>
            <a:ext cx="3690937" cy="1225139"/>
          </a:xfr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642158098"/>
      </p:ext>
    </p:extLst>
  </p:cSld>
  <p:clrMapOvr>
    <a:masterClrMapping/>
  </p:clrMapOvr>
  <p:transition>
    <p:fade/>
  </p:transition>
  <p:hf hdr="0" ftr="0" dt="0"/>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_Small Title Only Blue">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856"/>
            </a:lvl1pPr>
          </a:lstStyle>
          <a:p>
            <a:r>
              <a:rPr lang="en-US"/>
              <a:t>Title of the page</a:t>
            </a:r>
          </a:p>
        </p:txBody>
      </p:sp>
    </p:spTree>
    <p:extLst>
      <p:ext uri="{BB962C8B-B14F-4D97-AF65-F5344CB8AC3E}">
        <p14:creationId xmlns:p14="http://schemas.microsoft.com/office/powerpoint/2010/main" val="9877257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tle &amp; 8 Categories Blue">
    <p:bg bwMode="ltGray">
      <p:bgPr>
        <a:solidFill>
          <a:srgbClr val="001F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856">
                <a:gradFill>
                  <a:gsLst>
                    <a:gs pos="4425">
                      <a:schemeClr val="tx1"/>
                    </a:gs>
                    <a:gs pos="20000">
                      <a:schemeClr val="tx1"/>
                    </a:gs>
                  </a:gsLst>
                  <a:lin ang="5400000" scaled="0"/>
                </a:gradFill>
              </a:defRPr>
            </a:lvl1pPr>
          </a:lstStyle>
          <a:p>
            <a:r>
              <a:rPr lang="en-US"/>
              <a:t>Title of the page</a:t>
            </a:r>
          </a:p>
        </p:txBody>
      </p:sp>
      <p:sp>
        <p:nvSpPr>
          <p:cNvPr id="22" name="Text Placeholder 26"/>
          <p:cNvSpPr>
            <a:spLocks noGrp="1"/>
          </p:cNvSpPr>
          <p:nvPr>
            <p:ph type="body" sz="quarter" idx="38" hasCustomPrompt="1"/>
          </p:nvPr>
        </p:nvSpPr>
        <p:spPr>
          <a:xfrm>
            <a:off x="279340" y="4165715"/>
            <a:ext cx="2743200" cy="2560671"/>
          </a:xfrm>
          <a:prstGeom prst="rect">
            <a:avLst/>
          </a:prstGeom>
          <a:solidFill>
            <a:srgbClr val="00B6C4"/>
          </a:solidFill>
        </p:spPr>
        <p:txBody>
          <a:bodyPr lIns="182880" tIns="146304" rIns="182880" bIns="146304">
            <a:noAutofit/>
          </a:bodyPr>
          <a:lstStyle>
            <a:lvl1pPr marL="0" indent="0">
              <a:lnSpc>
                <a:spcPct val="90000"/>
              </a:lnSpc>
              <a:spcBef>
                <a:spcPts val="0"/>
              </a:spcBef>
              <a:spcAft>
                <a:spcPts val="600"/>
              </a:spcAft>
              <a:buFontTx/>
              <a:buNone/>
              <a:defRPr sz="1428" b="0" i="0">
                <a:gradFill>
                  <a:gsLst>
                    <a:gs pos="15929">
                      <a:schemeClr val="tx1"/>
                    </a:gs>
                    <a:gs pos="41000">
                      <a:schemeClr val="tx1"/>
                    </a:gs>
                  </a:gsLst>
                  <a:lin ang="5400000" scaled="0"/>
                </a:gradFill>
                <a:latin typeface="Segoe UI" charset="0"/>
                <a:ea typeface="Segoe UI" charset="0"/>
                <a:cs typeface="Segoe UI"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26" name="Text Placeholder 26"/>
          <p:cNvSpPr>
            <a:spLocks noGrp="1"/>
          </p:cNvSpPr>
          <p:nvPr>
            <p:ph type="body" sz="quarter" idx="29" hasCustomPrompt="1"/>
          </p:nvPr>
        </p:nvSpPr>
        <p:spPr>
          <a:xfrm>
            <a:off x="279340" y="1274472"/>
            <a:ext cx="2743200" cy="2743200"/>
          </a:xfrm>
          <a:prstGeom prst="rect">
            <a:avLst/>
          </a:prstGeom>
          <a:solidFill>
            <a:schemeClr val="tx1"/>
          </a:solidFill>
        </p:spPr>
        <p:txBody>
          <a:bodyPr lIns="182880" tIns="146304" rIns="182880" bIns="146304">
            <a:noAutofit/>
          </a:bodyPr>
          <a:lstStyle>
            <a:lvl1pPr marL="0" indent="0">
              <a:lnSpc>
                <a:spcPct val="90000"/>
              </a:lnSpc>
              <a:buFontTx/>
              <a:buNone/>
              <a:defRPr sz="2448" b="0" i="0">
                <a:gradFill>
                  <a:gsLst>
                    <a:gs pos="1770">
                      <a:schemeClr val="bg1"/>
                    </a:gs>
                    <a:gs pos="15929">
                      <a:schemeClr val="bg1"/>
                    </a:gs>
                  </a:gsLst>
                  <a:lin ang="5400000" scaled="0"/>
                </a:gradFill>
                <a:latin typeface="Segoe UI Light" charset="0"/>
                <a:ea typeface="Segoe UI Light" charset="0"/>
                <a:cs typeface="Segoe UI Light"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1" name="Text Placeholder 26"/>
          <p:cNvSpPr>
            <a:spLocks noGrp="1"/>
          </p:cNvSpPr>
          <p:nvPr>
            <p:ph type="body" sz="quarter" idx="43" hasCustomPrompt="1"/>
          </p:nvPr>
        </p:nvSpPr>
        <p:spPr>
          <a:xfrm>
            <a:off x="3149296" y="1274472"/>
            <a:ext cx="2743200" cy="2743200"/>
          </a:xfrm>
          <a:prstGeom prst="rect">
            <a:avLst/>
          </a:prstGeom>
          <a:solidFill>
            <a:schemeClr val="tx1"/>
          </a:solidFill>
        </p:spPr>
        <p:txBody>
          <a:bodyPr lIns="182880" tIns="146304" rIns="182880" bIns="146304">
            <a:noAutofit/>
          </a:bodyPr>
          <a:lstStyle>
            <a:lvl1pPr marL="0" indent="0">
              <a:lnSpc>
                <a:spcPct val="90000"/>
              </a:lnSpc>
              <a:buFontTx/>
              <a:buNone/>
              <a:defRPr sz="2448" b="0" i="0">
                <a:gradFill>
                  <a:gsLst>
                    <a:gs pos="1770">
                      <a:schemeClr val="bg1"/>
                    </a:gs>
                    <a:gs pos="15929">
                      <a:schemeClr val="bg1"/>
                    </a:gs>
                  </a:gsLst>
                  <a:lin ang="5400000" scaled="0"/>
                </a:gradFill>
                <a:latin typeface="Segoe UI Light" charset="0"/>
                <a:ea typeface="Segoe UI Light" charset="0"/>
                <a:cs typeface="Segoe UI Light"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2" name="Text Placeholder 26"/>
          <p:cNvSpPr>
            <a:spLocks noGrp="1"/>
          </p:cNvSpPr>
          <p:nvPr>
            <p:ph type="body" sz="quarter" idx="44" hasCustomPrompt="1"/>
          </p:nvPr>
        </p:nvSpPr>
        <p:spPr>
          <a:xfrm>
            <a:off x="6019253" y="1274472"/>
            <a:ext cx="2743200" cy="2743200"/>
          </a:xfrm>
          <a:prstGeom prst="rect">
            <a:avLst/>
          </a:prstGeom>
          <a:solidFill>
            <a:schemeClr val="tx1"/>
          </a:solidFill>
        </p:spPr>
        <p:txBody>
          <a:bodyPr lIns="182880" tIns="146304" rIns="182880" bIns="146304">
            <a:noAutofit/>
          </a:bodyPr>
          <a:lstStyle>
            <a:lvl1pPr marL="0" indent="0">
              <a:lnSpc>
                <a:spcPct val="90000"/>
              </a:lnSpc>
              <a:buFontTx/>
              <a:buNone/>
              <a:defRPr sz="2448" b="0" i="0">
                <a:gradFill>
                  <a:gsLst>
                    <a:gs pos="1770">
                      <a:schemeClr val="bg1"/>
                    </a:gs>
                    <a:gs pos="15929">
                      <a:schemeClr val="bg1"/>
                    </a:gs>
                  </a:gsLst>
                  <a:lin ang="5400000" scaled="0"/>
                </a:gradFill>
                <a:latin typeface="Segoe UI Light" charset="0"/>
                <a:ea typeface="Segoe UI Light" charset="0"/>
                <a:cs typeface="Segoe UI Light"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3" name="Text Placeholder 26"/>
          <p:cNvSpPr>
            <a:spLocks noGrp="1"/>
          </p:cNvSpPr>
          <p:nvPr>
            <p:ph type="body" sz="quarter" idx="45" hasCustomPrompt="1"/>
          </p:nvPr>
        </p:nvSpPr>
        <p:spPr>
          <a:xfrm>
            <a:off x="8889209" y="1274472"/>
            <a:ext cx="2743200" cy="2743200"/>
          </a:xfrm>
          <a:prstGeom prst="rect">
            <a:avLst/>
          </a:prstGeom>
          <a:solidFill>
            <a:schemeClr val="tx1"/>
          </a:solidFill>
        </p:spPr>
        <p:txBody>
          <a:bodyPr lIns="182880" tIns="146304" rIns="182880" bIns="146304">
            <a:noAutofit/>
          </a:bodyPr>
          <a:lstStyle>
            <a:lvl1pPr marL="0" indent="0">
              <a:lnSpc>
                <a:spcPct val="90000"/>
              </a:lnSpc>
              <a:buFontTx/>
              <a:buNone/>
              <a:defRPr sz="2448" b="0" i="0">
                <a:gradFill>
                  <a:gsLst>
                    <a:gs pos="1770">
                      <a:schemeClr val="bg1"/>
                    </a:gs>
                    <a:gs pos="15929">
                      <a:schemeClr val="bg1"/>
                    </a:gs>
                  </a:gsLst>
                  <a:lin ang="5400000" scaled="0"/>
                </a:gradFill>
                <a:latin typeface="Segoe UI Light" charset="0"/>
                <a:ea typeface="Segoe UI Light" charset="0"/>
                <a:cs typeface="Segoe UI Light"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5" name="Text Placeholder 26"/>
          <p:cNvSpPr>
            <a:spLocks noGrp="1"/>
          </p:cNvSpPr>
          <p:nvPr>
            <p:ph type="body" sz="quarter" idx="46" hasCustomPrompt="1"/>
          </p:nvPr>
        </p:nvSpPr>
        <p:spPr>
          <a:xfrm>
            <a:off x="3149296" y="4144194"/>
            <a:ext cx="2743200" cy="2560671"/>
          </a:xfrm>
          <a:prstGeom prst="rect">
            <a:avLst/>
          </a:prstGeom>
          <a:solidFill>
            <a:srgbClr val="00B6C4"/>
          </a:solidFill>
        </p:spPr>
        <p:txBody>
          <a:bodyPr lIns="182880" tIns="146304" rIns="182880" bIns="146304">
            <a:noAutofit/>
          </a:bodyPr>
          <a:lstStyle>
            <a:lvl1pPr marL="0" indent="0">
              <a:lnSpc>
                <a:spcPct val="90000"/>
              </a:lnSpc>
              <a:spcBef>
                <a:spcPts val="0"/>
              </a:spcBef>
              <a:spcAft>
                <a:spcPts val="600"/>
              </a:spcAft>
              <a:buFontTx/>
              <a:buNone/>
              <a:defRPr sz="1428" b="0" i="0">
                <a:gradFill>
                  <a:gsLst>
                    <a:gs pos="15929">
                      <a:schemeClr val="tx1"/>
                    </a:gs>
                    <a:gs pos="41000">
                      <a:schemeClr val="tx1"/>
                    </a:gs>
                  </a:gsLst>
                  <a:lin ang="5400000" scaled="0"/>
                </a:gradFill>
                <a:latin typeface="Segoe UI" charset="0"/>
                <a:ea typeface="Segoe UI" charset="0"/>
                <a:cs typeface="Segoe UI"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7" name="Text Placeholder 26"/>
          <p:cNvSpPr>
            <a:spLocks noGrp="1"/>
          </p:cNvSpPr>
          <p:nvPr>
            <p:ph type="body" sz="quarter" idx="47" hasCustomPrompt="1"/>
          </p:nvPr>
        </p:nvSpPr>
        <p:spPr>
          <a:xfrm>
            <a:off x="6019253" y="4165715"/>
            <a:ext cx="2743200" cy="2560671"/>
          </a:xfrm>
          <a:prstGeom prst="rect">
            <a:avLst/>
          </a:prstGeom>
          <a:solidFill>
            <a:srgbClr val="00B6C4"/>
          </a:solidFill>
        </p:spPr>
        <p:txBody>
          <a:bodyPr lIns="182880" tIns="146304" rIns="182880" bIns="146304">
            <a:noAutofit/>
          </a:bodyPr>
          <a:lstStyle>
            <a:lvl1pPr marL="0" indent="0">
              <a:lnSpc>
                <a:spcPct val="90000"/>
              </a:lnSpc>
              <a:spcBef>
                <a:spcPts val="0"/>
              </a:spcBef>
              <a:spcAft>
                <a:spcPts val="600"/>
              </a:spcAft>
              <a:buFontTx/>
              <a:buNone/>
              <a:defRPr sz="1428" b="0" i="0">
                <a:gradFill>
                  <a:gsLst>
                    <a:gs pos="15929">
                      <a:schemeClr val="tx1"/>
                    </a:gs>
                    <a:gs pos="41000">
                      <a:schemeClr val="tx1"/>
                    </a:gs>
                  </a:gsLst>
                  <a:lin ang="5400000" scaled="0"/>
                </a:gradFill>
                <a:latin typeface="Segoe UI" charset="0"/>
                <a:ea typeface="Segoe UI" charset="0"/>
                <a:cs typeface="Segoe UI"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8" name="Text Placeholder 26"/>
          <p:cNvSpPr>
            <a:spLocks noGrp="1"/>
          </p:cNvSpPr>
          <p:nvPr>
            <p:ph type="body" sz="quarter" idx="48" hasCustomPrompt="1"/>
          </p:nvPr>
        </p:nvSpPr>
        <p:spPr>
          <a:xfrm>
            <a:off x="8889209" y="4144194"/>
            <a:ext cx="2743200" cy="2560671"/>
          </a:xfrm>
          <a:prstGeom prst="rect">
            <a:avLst/>
          </a:prstGeom>
          <a:solidFill>
            <a:srgbClr val="00B6C4"/>
          </a:solidFill>
        </p:spPr>
        <p:txBody>
          <a:bodyPr lIns="182880" tIns="146304" rIns="182880" bIns="146304">
            <a:noAutofit/>
          </a:bodyPr>
          <a:lstStyle>
            <a:lvl1pPr marL="0" indent="0">
              <a:lnSpc>
                <a:spcPct val="90000"/>
              </a:lnSpc>
              <a:spcBef>
                <a:spcPts val="0"/>
              </a:spcBef>
              <a:spcAft>
                <a:spcPts val="600"/>
              </a:spcAft>
              <a:buFontTx/>
              <a:buNone/>
              <a:defRPr sz="1428" b="0" i="0">
                <a:gradFill>
                  <a:gsLst>
                    <a:gs pos="15929">
                      <a:schemeClr val="tx1"/>
                    </a:gs>
                    <a:gs pos="41000">
                      <a:schemeClr val="tx1"/>
                    </a:gs>
                  </a:gsLst>
                  <a:lin ang="5400000" scaled="0"/>
                </a:gradFill>
                <a:latin typeface="Segoe UI" charset="0"/>
                <a:ea typeface="Segoe UI" charset="0"/>
                <a:cs typeface="Segoe UI"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Tree>
    <p:extLst>
      <p:ext uri="{BB962C8B-B14F-4D97-AF65-F5344CB8AC3E}">
        <p14:creationId xmlns:p14="http://schemas.microsoft.com/office/powerpoint/2010/main" val="35011722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Title &amp; 8 Categories Blue">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856">
                <a:gradFill>
                  <a:gsLst>
                    <a:gs pos="4425">
                      <a:schemeClr val="tx1"/>
                    </a:gs>
                    <a:gs pos="20000">
                      <a:schemeClr val="tx1"/>
                    </a:gs>
                  </a:gsLst>
                  <a:lin ang="5400000" scaled="0"/>
                </a:gradFill>
              </a:defRPr>
            </a:lvl1pPr>
          </a:lstStyle>
          <a:p>
            <a:r>
              <a:rPr lang="en-US"/>
              <a:t>Title of the page</a:t>
            </a:r>
          </a:p>
        </p:txBody>
      </p:sp>
      <p:sp>
        <p:nvSpPr>
          <p:cNvPr id="22" name="Text Placeholder 26"/>
          <p:cNvSpPr>
            <a:spLocks noGrp="1"/>
          </p:cNvSpPr>
          <p:nvPr>
            <p:ph type="body" sz="quarter" idx="38" hasCustomPrompt="1"/>
          </p:nvPr>
        </p:nvSpPr>
        <p:spPr>
          <a:xfrm>
            <a:off x="279340" y="4165715"/>
            <a:ext cx="2743200" cy="2560671"/>
          </a:xfrm>
          <a:prstGeom prst="rect">
            <a:avLst/>
          </a:prstGeom>
          <a:solidFill>
            <a:srgbClr val="00B6C4"/>
          </a:solidFill>
        </p:spPr>
        <p:txBody>
          <a:bodyPr lIns="182880" tIns="146304" rIns="182880" bIns="146304">
            <a:noAutofit/>
          </a:bodyPr>
          <a:lstStyle>
            <a:lvl1pPr marL="0" indent="0">
              <a:lnSpc>
                <a:spcPct val="90000"/>
              </a:lnSpc>
              <a:spcBef>
                <a:spcPts val="0"/>
              </a:spcBef>
              <a:spcAft>
                <a:spcPts val="600"/>
              </a:spcAft>
              <a:buFontTx/>
              <a:buNone/>
              <a:defRPr sz="1428" b="0" i="0">
                <a:solidFill>
                  <a:schemeClr val="bg1"/>
                </a:solidFill>
                <a:latin typeface="Segoe UI" charset="0"/>
                <a:ea typeface="Segoe UI" charset="0"/>
                <a:cs typeface="Segoe UI"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26" name="Text Placeholder 26"/>
          <p:cNvSpPr>
            <a:spLocks noGrp="1"/>
          </p:cNvSpPr>
          <p:nvPr>
            <p:ph type="body" sz="quarter" idx="29" hasCustomPrompt="1"/>
          </p:nvPr>
        </p:nvSpPr>
        <p:spPr>
          <a:xfrm>
            <a:off x="279340" y="1274472"/>
            <a:ext cx="2743200" cy="2743200"/>
          </a:xfrm>
          <a:prstGeom prst="rect">
            <a:avLst/>
          </a:prstGeom>
          <a:solidFill>
            <a:srgbClr val="002050"/>
          </a:solidFill>
        </p:spPr>
        <p:txBody>
          <a:bodyPr lIns="182880" tIns="146304" rIns="182880" bIns="146304">
            <a:noAutofit/>
          </a:bodyPr>
          <a:lstStyle>
            <a:lvl1pPr marL="0" indent="0">
              <a:lnSpc>
                <a:spcPct val="90000"/>
              </a:lnSpc>
              <a:buFontTx/>
              <a:buNone/>
              <a:defRPr sz="2448" b="0" i="0">
                <a:gradFill>
                  <a:gsLst>
                    <a:gs pos="1770">
                      <a:schemeClr val="bg1"/>
                    </a:gs>
                    <a:gs pos="15929">
                      <a:schemeClr val="bg1"/>
                    </a:gs>
                  </a:gsLst>
                  <a:lin ang="5400000" scaled="0"/>
                </a:gradFill>
                <a:latin typeface="Segoe UI Light" charset="0"/>
                <a:ea typeface="Segoe UI Light" charset="0"/>
                <a:cs typeface="Segoe UI Light"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1" name="Text Placeholder 26"/>
          <p:cNvSpPr>
            <a:spLocks noGrp="1"/>
          </p:cNvSpPr>
          <p:nvPr>
            <p:ph type="body" sz="quarter" idx="43" hasCustomPrompt="1"/>
          </p:nvPr>
        </p:nvSpPr>
        <p:spPr>
          <a:xfrm>
            <a:off x="3149296" y="1274472"/>
            <a:ext cx="2743200" cy="2743200"/>
          </a:xfrm>
          <a:prstGeom prst="rect">
            <a:avLst/>
          </a:prstGeom>
          <a:solidFill>
            <a:srgbClr val="002050"/>
          </a:solidFill>
        </p:spPr>
        <p:txBody>
          <a:bodyPr lIns="182880" tIns="146304" rIns="182880" bIns="146304">
            <a:noAutofit/>
          </a:bodyPr>
          <a:lstStyle>
            <a:lvl1pPr marL="0" indent="0">
              <a:lnSpc>
                <a:spcPct val="90000"/>
              </a:lnSpc>
              <a:buFontTx/>
              <a:buNone/>
              <a:defRPr sz="2448" b="0" i="0">
                <a:gradFill>
                  <a:gsLst>
                    <a:gs pos="1770">
                      <a:schemeClr val="bg1"/>
                    </a:gs>
                    <a:gs pos="15929">
                      <a:schemeClr val="bg1"/>
                    </a:gs>
                  </a:gsLst>
                  <a:lin ang="5400000" scaled="0"/>
                </a:gradFill>
                <a:latin typeface="Segoe UI Light" charset="0"/>
                <a:ea typeface="Segoe UI Light" charset="0"/>
                <a:cs typeface="Segoe UI Light"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2" name="Text Placeholder 26"/>
          <p:cNvSpPr>
            <a:spLocks noGrp="1"/>
          </p:cNvSpPr>
          <p:nvPr>
            <p:ph type="body" sz="quarter" idx="44" hasCustomPrompt="1"/>
          </p:nvPr>
        </p:nvSpPr>
        <p:spPr>
          <a:xfrm>
            <a:off x="6019253" y="1274472"/>
            <a:ext cx="2743200" cy="2743200"/>
          </a:xfrm>
          <a:prstGeom prst="rect">
            <a:avLst/>
          </a:prstGeom>
          <a:solidFill>
            <a:srgbClr val="002050"/>
          </a:solidFill>
        </p:spPr>
        <p:txBody>
          <a:bodyPr lIns="182880" tIns="146304" rIns="182880" bIns="146304">
            <a:noAutofit/>
          </a:bodyPr>
          <a:lstStyle>
            <a:lvl1pPr marL="0" indent="0">
              <a:lnSpc>
                <a:spcPct val="90000"/>
              </a:lnSpc>
              <a:buFontTx/>
              <a:buNone/>
              <a:defRPr sz="2448" b="0" i="0">
                <a:gradFill>
                  <a:gsLst>
                    <a:gs pos="1770">
                      <a:schemeClr val="bg1"/>
                    </a:gs>
                    <a:gs pos="15929">
                      <a:schemeClr val="bg1"/>
                    </a:gs>
                  </a:gsLst>
                  <a:lin ang="5400000" scaled="0"/>
                </a:gradFill>
                <a:latin typeface="Segoe UI Light" charset="0"/>
                <a:ea typeface="Segoe UI Light" charset="0"/>
                <a:cs typeface="Segoe UI Light"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3" name="Text Placeholder 26"/>
          <p:cNvSpPr>
            <a:spLocks noGrp="1"/>
          </p:cNvSpPr>
          <p:nvPr>
            <p:ph type="body" sz="quarter" idx="45" hasCustomPrompt="1"/>
          </p:nvPr>
        </p:nvSpPr>
        <p:spPr>
          <a:xfrm>
            <a:off x="8889209" y="1274472"/>
            <a:ext cx="2743200" cy="2743200"/>
          </a:xfrm>
          <a:prstGeom prst="rect">
            <a:avLst/>
          </a:prstGeom>
          <a:solidFill>
            <a:srgbClr val="002050"/>
          </a:solidFill>
        </p:spPr>
        <p:txBody>
          <a:bodyPr lIns="182880" tIns="146304" rIns="182880" bIns="146304">
            <a:noAutofit/>
          </a:bodyPr>
          <a:lstStyle>
            <a:lvl1pPr marL="0" indent="0">
              <a:lnSpc>
                <a:spcPct val="90000"/>
              </a:lnSpc>
              <a:buFontTx/>
              <a:buNone/>
              <a:defRPr sz="2448" b="0" i="0">
                <a:gradFill>
                  <a:gsLst>
                    <a:gs pos="1770">
                      <a:schemeClr val="bg1"/>
                    </a:gs>
                    <a:gs pos="15929">
                      <a:schemeClr val="bg1"/>
                    </a:gs>
                  </a:gsLst>
                  <a:lin ang="5400000" scaled="0"/>
                </a:gradFill>
                <a:latin typeface="Segoe UI Light" charset="0"/>
                <a:ea typeface="Segoe UI Light" charset="0"/>
                <a:cs typeface="Segoe UI Light"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5" name="Text Placeholder 26"/>
          <p:cNvSpPr>
            <a:spLocks noGrp="1"/>
          </p:cNvSpPr>
          <p:nvPr>
            <p:ph type="body" sz="quarter" idx="46" hasCustomPrompt="1"/>
          </p:nvPr>
        </p:nvSpPr>
        <p:spPr>
          <a:xfrm>
            <a:off x="3149296" y="4144194"/>
            <a:ext cx="2743200" cy="2560671"/>
          </a:xfrm>
          <a:prstGeom prst="rect">
            <a:avLst/>
          </a:prstGeom>
          <a:solidFill>
            <a:srgbClr val="00B6C4"/>
          </a:solidFill>
        </p:spPr>
        <p:txBody>
          <a:bodyPr lIns="182880" tIns="146304" rIns="182880" bIns="146304">
            <a:noAutofit/>
          </a:bodyPr>
          <a:lstStyle>
            <a:lvl1pPr marL="0" indent="0">
              <a:lnSpc>
                <a:spcPct val="90000"/>
              </a:lnSpc>
              <a:spcBef>
                <a:spcPts val="0"/>
              </a:spcBef>
              <a:spcAft>
                <a:spcPts val="600"/>
              </a:spcAft>
              <a:buFontTx/>
              <a:buNone/>
              <a:defRPr sz="1428" b="0" i="0">
                <a:solidFill>
                  <a:schemeClr val="bg1"/>
                </a:solidFill>
                <a:latin typeface="Segoe UI" charset="0"/>
                <a:ea typeface="Segoe UI" charset="0"/>
                <a:cs typeface="Segoe UI"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7" name="Text Placeholder 26"/>
          <p:cNvSpPr>
            <a:spLocks noGrp="1"/>
          </p:cNvSpPr>
          <p:nvPr>
            <p:ph type="body" sz="quarter" idx="47" hasCustomPrompt="1"/>
          </p:nvPr>
        </p:nvSpPr>
        <p:spPr>
          <a:xfrm>
            <a:off x="6019253" y="4165715"/>
            <a:ext cx="2743200" cy="2560671"/>
          </a:xfrm>
          <a:prstGeom prst="rect">
            <a:avLst/>
          </a:prstGeom>
          <a:solidFill>
            <a:srgbClr val="00B6C4"/>
          </a:solidFill>
        </p:spPr>
        <p:txBody>
          <a:bodyPr lIns="182880" tIns="146304" rIns="182880" bIns="146304">
            <a:noAutofit/>
          </a:bodyPr>
          <a:lstStyle>
            <a:lvl1pPr marL="0" indent="0">
              <a:lnSpc>
                <a:spcPct val="90000"/>
              </a:lnSpc>
              <a:spcBef>
                <a:spcPts val="0"/>
              </a:spcBef>
              <a:spcAft>
                <a:spcPts val="600"/>
              </a:spcAft>
              <a:buFontTx/>
              <a:buNone/>
              <a:defRPr sz="1428" b="0" i="0">
                <a:solidFill>
                  <a:schemeClr val="bg1"/>
                </a:solidFill>
                <a:latin typeface="Segoe UI" charset="0"/>
                <a:ea typeface="Segoe UI" charset="0"/>
                <a:cs typeface="Segoe UI"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8" name="Text Placeholder 26"/>
          <p:cNvSpPr>
            <a:spLocks noGrp="1"/>
          </p:cNvSpPr>
          <p:nvPr>
            <p:ph type="body" sz="quarter" idx="48" hasCustomPrompt="1"/>
          </p:nvPr>
        </p:nvSpPr>
        <p:spPr>
          <a:xfrm>
            <a:off x="8889209" y="4144194"/>
            <a:ext cx="2743200" cy="2560671"/>
          </a:xfrm>
          <a:prstGeom prst="rect">
            <a:avLst/>
          </a:prstGeom>
          <a:solidFill>
            <a:srgbClr val="00B6C4"/>
          </a:solidFill>
        </p:spPr>
        <p:txBody>
          <a:bodyPr lIns="182880" tIns="146304" rIns="182880" bIns="146304">
            <a:noAutofit/>
          </a:bodyPr>
          <a:lstStyle>
            <a:lvl1pPr marL="0" indent="0">
              <a:lnSpc>
                <a:spcPct val="90000"/>
              </a:lnSpc>
              <a:spcBef>
                <a:spcPts val="0"/>
              </a:spcBef>
              <a:spcAft>
                <a:spcPts val="600"/>
              </a:spcAft>
              <a:buFontTx/>
              <a:buNone/>
              <a:defRPr sz="1428" b="0" i="0">
                <a:solidFill>
                  <a:schemeClr val="bg1"/>
                </a:solidFill>
                <a:latin typeface="Segoe UI" charset="0"/>
                <a:ea typeface="Segoe UI" charset="0"/>
                <a:cs typeface="Segoe UI"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Tree>
    <p:extLst>
      <p:ext uri="{BB962C8B-B14F-4D97-AF65-F5344CB8AC3E}">
        <p14:creationId xmlns:p14="http://schemas.microsoft.com/office/powerpoint/2010/main" val="20895641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tle and Content 2">
    <p:bg bwMode="gray">
      <p:bgPr>
        <a:solidFill>
          <a:srgbClr val="001F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96899"/>
            <a:ext cx="11887518" cy="1828766"/>
          </a:xfrm>
        </p:spPr>
        <p:txBody>
          <a:bodyPr/>
          <a:lstStyle>
            <a:lvl1pPr>
              <a:defRPr sz="5507">
                <a:solidFill>
                  <a:srgbClr val="00B6C4"/>
                </a:solidFill>
              </a:defRPr>
            </a:lvl1pPr>
          </a:lstStyle>
          <a:p>
            <a:r>
              <a:rPr lang="en-US"/>
              <a:t>Title of the page</a:t>
            </a:r>
          </a:p>
        </p:txBody>
      </p:sp>
      <p:sp>
        <p:nvSpPr>
          <p:cNvPr id="4" name="Content Placeholder 3"/>
          <p:cNvSpPr>
            <a:spLocks noGrp="1"/>
          </p:cNvSpPr>
          <p:nvPr>
            <p:ph sz="quarter" idx="10"/>
          </p:nvPr>
        </p:nvSpPr>
        <p:spPr>
          <a:xfrm>
            <a:off x="274639" y="2597163"/>
            <a:ext cx="11887200" cy="523733"/>
          </a:xfrm>
        </p:spPr>
        <p:txBody>
          <a:bodyPr/>
          <a:lstStyle>
            <a:lvl1pPr marL="0" indent="0">
              <a:buNone/>
              <a:defRPr sz="2448">
                <a:gradFill>
                  <a:gsLst>
                    <a:gs pos="1250">
                      <a:schemeClr val="tx1"/>
                    </a:gs>
                    <a:gs pos="100000">
                      <a:schemeClr val="tx1"/>
                    </a:gs>
                  </a:gsLst>
                  <a:lin ang="5400000" scaled="0"/>
                </a:gradFill>
                <a:latin typeface="Segoe UI" charset="0"/>
                <a:ea typeface="Segoe UI" charset="0"/>
                <a:cs typeface="Segoe UI" charset="0"/>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39958088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2_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96899"/>
            <a:ext cx="11887518" cy="1828766"/>
          </a:xfrm>
        </p:spPr>
        <p:txBody>
          <a:bodyPr/>
          <a:lstStyle>
            <a:lvl1pPr>
              <a:defRPr sz="5507">
                <a:solidFill>
                  <a:srgbClr val="3996DD"/>
                </a:solidFill>
              </a:defRPr>
            </a:lvl1pPr>
          </a:lstStyle>
          <a:p>
            <a:r>
              <a:rPr lang="en-US"/>
              <a:t>Title of the page</a:t>
            </a:r>
          </a:p>
        </p:txBody>
      </p:sp>
      <p:sp>
        <p:nvSpPr>
          <p:cNvPr id="4" name="Content Placeholder 3"/>
          <p:cNvSpPr>
            <a:spLocks noGrp="1"/>
          </p:cNvSpPr>
          <p:nvPr>
            <p:ph sz="quarter" idx="10"/>
          </p:nvPr>
        </p:nvSpPr>
        <p:spPr>
          <a:xfrm>
            <a:off x="274639" y="2597163"/>
            <a:ext cx="11887200" cy="523733"/>
          </a:xfrm>
        </p:spPr>
        <p:txBody>
          <a:bodyPr/>
          <a:lstStyle>
            <a:lvl1pPr marL="0" indent="0">
              <a:buNone/>
              <a:defRPr sz="2448">
                <a:gradFill>
                  <a:gsLst>
                    <a:gs pos="1250">
                      <a:schemeClr val="tx1"/>
                    </a:gs>
                    <a:gs pos="100000">
                      <a:schemeClr val="tx1"/>
                    </a:gs>
                  </a:gsLst>
                  <a:lin ang="5400000" scaled="0"/>
                </a:gradFill>
                <a:latin typeface="Segoe UI" charset="0"/>
                <a:ea typeface="Segoe UI" charset="0"/>
                <a:cs typeface="Segoe UI" charset="0"/>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11145600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amp; Content Bulleted Text">
    <p:bg bwMode="ltGray">
      <p:bgPr>
        <a:solidFill>
          <a:srgbClr val="001F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96898"/>
            <a:ext cx="11887518" cy="914365"/>
          </a:xfrm>
        </p:spPr>
        <p:txBody>
          <a:bodyPr/>
          <a:lstStyle>
            <a:lvl1pPr>
              <a:defRPr sz="5507">
                <a:solidFill>
                  <a:srgbClr val="00B6C4"/>
                </a:solidFill>
              </a:defRPr>
            </a:lvl1pPr>
          </a:lstStyle>
          <a:p>
            <a:r>
              <a:rPr lang="en-US"/>
              <a:t>Title of the page</a:t>
            </a:r>
          </a:p>
        </p:txBody>
      </p:sp>
      <p:sp>
        <p:nvSpPr>
          <p:cNvPr id="4" name="Content Placeholder 3"/>
          <p:cNvSpPr>
            <a:spLocks noGrp="1"/>
          </p:cNvSpPr>
          <p:nvPr>
            <p:ph sz="quarter" idx="10"/>
          </p:nvPr>
        </p:nvSpPr>
        <p:spPr>
          <a:xfrm>
            <a:off x="274638" y="1697062"/>
            <a:ext cx="11887200" cy="1904880"/>
          </a:xfrm>
        </p:spPr>
        <p:txBody>
          <a:bodyPr/>
          <a:lstStyle>
            <a:lvl1pPr>
              <a:defRPr sz="2448">
                <a:gradFill>
                  <a:gsLst>
                    <a:gs pos="1250">
                      <a:schemeClr val="tx1"/>
                    </a:gs>
                    <a:gs pos="100000">
                      <a:schemeClr val="tx1"/>
                    </a:gs>
                  </a:gsLst>
                  <a:lin ang="5400000" scaled="0"/>
                </a:gradFill>
                <a:latin typeface="+mn-lt"/>
              </a:defRPr>
            </a:lvl1pPr>
            <a:lvl2pPr>
              <a:defRPr sz="2448"/>
            </a:lvl2pPr>
            <a:lvl3pPr>
              <a:defRPr sz="2040"/>
            </a:lvl3pPr>
            <a:lvl4pPr>
              <a:defRPr sz="1836"/>
            </a:lvl4pPr>
            <a:lvl5pPr>
              <a:defRPr sz="1836"/>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7978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_Title &amp; Content Bulleted Tex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96898"/>
            <a:ext cx="11887518" cy="914365"/>
          </a:xfrm>
        </p:spPr>
        <p:txBody>
          <a:bodyPr/>
          <a:lstStyle>
            <a:lvl1pPr>
              <a:defRPr sz="5507">
                <a:solidFill>
                  <a:srgbClr val="3996DD"/>
                </a:solidFill>
              </a:defRPr>
            </a:lvl1pPr>
          </a:lstStyle>
          <a:p>
            <a:r>
              <a:rPr lang="en-US"/>
              <a:t>Title of the page</a:t>
            </a:r>
          </a:p>
        </p:txBody>
      </p:sp>
      <p:sp>
        <p:nvSpPr>
          <p:cNvPr id="4" name="Content Placeholder 3"/>
          <p:cNvSpPr>
            <a:spLocks noGrp="1"/>
          </p:cNvSpPr>
          <p:nvPr>
            <p:ph sz="quarter" idx="10"/>
          </p:nvPr>
        </p:nvSpPr>
        <p:spPr>
          <a:xfrm>
            <a:off x="274638" y="1697062"/>
            <a:ext cx="11887200" cy="1904880"/>
          </a:xfrm>
        </p:spPr>
        <p:txBody>
          <a:bodyPr/>
          <a:lstStyle>
            <a:lvl1pPr>
              <a:defRPr sz="2448">
                <a:gradFill>
                  <a:gsLst>
                    <a:gs pos="1250">
                      <a:schemeClr val="tx1"/>
                    </a:gs>
                    <a:gs pos="100000">
                      <a:schemeClr val="tx1"/>
                    </a:gs>
                  </a:gsLst>
                  <a:lin ang="5400000" scaled="0"/>
                </a:gradFill>
                <a:latin typeface="+mn-lt"/>
              </a:defRPr>
            </a:lvl1pPr>
            <a:lvl2pPr>
              <a:defRPr sz="2448"/>
            </a:lvl2pPr>
            <a:lvl3pPr>
              <a:defRPr sz="2040"/>
            </a:lvl3pPr>
            <a:lvl4pPr>
              <a:defRPr sz="1836"/>
            </a:lvl4pPr>
            <a:lvl5pPr>
              <a:defRPr sz="1836"/>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3326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itle &amp; Content Blue">
    <p:bg bwMode="ltGray">
      <p:bgPr>
        <a:solidFill>
          <a:srgbClr val="001F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48"/>
            </a:lvl1pPr>
          </a:lstStyle>
          <a:p>
            <a:r>
              <a:rPr lang="en-US"/>
              <a:t>Click to edit Master title style</a:t>
            </a:r>
          </a:p>
        </p:txBody>
      </p:sp>
      <p:sp>
        <p:nvSpPr>
          <p:cNvPr id="4" name="Content Placeholder 3"/>
          <p:cNvSpPr>
            <a:spLocks noGrp="1"/>
          </p:cNvSpPr>
          <p:nvPr>
            <p:ph sz="quarter" idx="10"/>
          </p:nvPr>
        </p:nvSpPr>
        <p:spPr>
          <a:xfrm>
            <a:off x="274637" y="1697039"/>
            <a:ext cx="11889247" cy="862737"/>
          </a:xfrm>
        </p:spPr>
        <p:txBody>
          <a:bodyPr/>
          <a:lstStyle>
            <a:lvl1pPr marL="0" indent="0">
              <a:buNone/>
              <a:defRPr sz="4896"/>
            </a:lvl1pPr>
            <a:lvl2pPr>
              <a:defRPr sz="3599"/>
            </a:lvl2pPr>
            <a:lvl3pPr>
              <a:defRPr sz="3599"/>
            </a:lvl3pPr>
            <a:lvl4pPr>
              <a:defRPr sz="3599"/>
            </a:lvl4pPr>
            <a:lvl5pPr>
              <a:defRPr sz="3599"/>
            </a:lvl5pPr>
          </a:lstStyle>
          <a:p>
            <a:pPr lvl="0"/>
            <a:r>
              <a:rPr lang="en-US"/>
              <a:t>Click to edit Master text styles</a:t>
            </a:r>
          </a:p>
        </p:txBody>
      </p:sp>
    </p:spTree>
    <p:extLst>
      <p:ext uri="{BB962C8B-B14F-4D97-AF65-F5344CB8AC3E}">
        <p14:creationId xmlns:p14="http://schemas.microsoft.com/office/powerpoint/2010/main" val="6056575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amp; Content Blue ligh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48"/>
            </a:lvl1pPr>
          </a:lstStyle>
          <a:p>
            <a:r>
              <a:rPr lang="en-US"/>
              <a:t>Click to edit Master title style</a:t>
            </a:r>
          </a:p>
        </p:txBody>
      </p:sp>
      <p:sp>
        <p:nvSpPr>
          <p:cNvPr id="4" name="Content Placeholder 3"/>
          <p:cNvSpPr>
            <a:spLocks noGrp="1"/>
          </p:cNvSpPr>
          <p:nvPr>
            <p:ph sz="quarter" idx="10"/>
          </p:nvPr>
        </p:nvSpPr>
        <p:spPr>
          <a:xfrm>
            <a:off x="274637" y="1697039"/>
            <a:ext cx="11889247" cy="862737"/>
          </a:xfrm>
        </p:spPr>
        <p:txBody>
          <a:bodyPr/>
          <a:lstStyle>
            <a:lvl1pPr marL="0" indent="0">
              <a:buNone/>
              <a:defRPr sz="4896"/>
            </a:lvl1pPr>
            <a:lvl2pPr>
              <a:defRPr sz="3599"/>
            </a:lvl2pPr>
            <a:lvl3pPr>
              <a:defRPr sz="3599"/>
            </a:lvl3pPr>
            <a:lvl4pPr>
              <a:defRPr sz="3599"/>
            </a:lvl4pPr>
            <a:lvl5pPr>
              <a:defRPr sz="3599"/>
            </a:lvl5pPr>
          </a:lstStyle>
          <a:p>
            <a:pPr lvl="0"/>
            <a:r>
              <a:rPr lang="en-US"/>
              <a:t>Click to edit Master text styles</a:t>
            </a:r>
          </a:p>
        </p:txBody>
      </p:sp>
    </p:spTree>
    <p:extLst>
      <p:ext uri="{BB962C8B-B14F-4D97-AF65-F5344CB8AC3E}">
        <p14:creationId xmlns:p14="http://schemas.microsoft.com/office/powerpoint/2010/main" val="12992018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Blank Blue">
    <p:bg bwMode="ltGray">
      <p:bgPr>
        <a:solidFill>
          <a:srgbClr val="001F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0892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201864"/>
            <a:ext cx="1727200" cy="913689"/>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2"/>
            <a:ext cx="1727200" cy="2873133"/>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1"/>
            <a:ext cx="1727200" cy="2859270"/>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900" y="3230881"/>
            <a:ext cx="1727200" cy="2859270"/>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80" y="3230881"/>
            <a:ext cx="1727200" cy="2859270"/>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1"/>
            <a:ext cx="1727200" cy="2859270"/>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1"/>
            <a:ext cx="1727200" cy="2859270"/>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201864"/>
            <a:ext cx="1727200" cy="913689"/>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900" y="2201864"/>
            <a:ext cx="1727200" cy="913689"/>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80" y="2201864"/>
            <a:ext cx="1727200" cy="913689"/>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201864"/>
            <a:ext cx="1727200" cy="913689"/>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201864"/>
            <a:ext cx="1727200" cy="913689"/>
          </a:xfrm>
        </p:spPr>
        <p:txBody>
          <a:bodyPr>
            <a:noAutofit/>
          </a:bodyPr>
          <a:lstStyle>
            <a:lvl1pPr marL="0" indent="0">
              <a:buNone/>
              <a:defRPr sz="2000"/>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139" y="2065339"/>
            <a:ext cx="261936" cy="263525"/>
          </a:xfr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7289" y="2065339"/>
            <a:ext cx="261936" cy="263525"/>
          </a:xfr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9439" y="2065339"/>
            <a:ext cx="261936" cy="263525"/>
          </a:xfr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4764" y="2065339"/>
            <a:ext cx="261936" cy="263525"/>
          </a:xfr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2626" y="2065339"/>
            <a:ext cx="261936" cy="263525"/>
          </a:xfr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9538" y="2065339"/>
            <a:ext cx="261936" cy="263525"/>
          </a:xfr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607744004"/>
      </p:ext>
    </p:extLst>
  </p:cSld>
  <p:clrMapOvr>
    <a:masterClrMapping/>
  </p:clrMapOvr>
  <p:transition>
    <p:fade/>
  </p:transition>
  <p:hf hdr="0" ftr="0" dt="0"/>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_Blank Blue">
    <p:bg bwMode="lt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5259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80146" y="6419783"/>
            <a:ext cx="12125562" cy="411213"/>
          </a:xfrm>
          <a:prstGeom prst="rect">
            <a:avLst/>
          </a:prstGeom>
          <a:noFill/>
          <a:ln w="12700">
            <a:noFill/>
            <a:miter lim="800000"/>
            <a:headEnd type="none" w="sm" len="sm"/>
            <a:tailEnd type="none" w="sm" len="sm"/>
          </a:ln>
          <a:effectLst/>
        </p:spPr>
        <p:txBody>
          <a:bodyPr vert="horz" wrap="square" lIns="186521" tIns="149217" rIns="186521" bIns="149217" numCol="1" anchor="t" anchorCtr="0" compatLnSpc="1">
            <a:prstTxWarp prst="textNoShape">
              <a:avLst/>
            </a:prstTxWarp>
            <a:spAutoFit/>
          </a:bodyPr>
          <a:lstStyle/>
          <a:p>
            <a:pPr defTabSz="950843" eaLnBrk="0" hangingPunct="0"/>
            <a:r>
              <a:rPr lang="en-US" sz="714">
                <a:gradFill>
                  <a:gsLst>
                    <a:gs pos="0">
                      <a:schemeClr val="tx1"/>
                    </a:gs>
                    <a:gs pos="100000">
                      <a:schemeClr val="tx1"/>
                    </a:gs>
                  </a:gsLst>
                  <a:lin ang="5400000" scaled="0"/>
                </a:gradFill>
                <a:cs typeface="Segoe UI" pitchFamily="34" charset="0"/>
              </a:rPr>
              <a:t>© Copyright Microsoft Corporation. All rights reserved. </a:t>
            </a:r>
          </a:p>
        </p:txBody>
      </p:sp>
      <p:grpSp>
        <p:nvGrpSpPr>
          <p:cNvPr id="5" name="Group 4"/>
          <p:cNvGrpSpPr>
            <a:grpSpLocks noChangeAspect="1"/>
          </p:cNvGrpSpPr>
          <p:nvPr userDrawn="1"/>
        </p:nvGrpSpPr>
        <p:grpSpPr bwMode="black">
          <a:xfrm>
            <a:off x="483356" y="3340866"/>
            <a:ext cx="2282124" cy="489874"/>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89831439"/>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80146" y="6419783"/>
            <a:ext cx="12125562" cy="411213"/>
          </a:xfrm>
          <a:prstGeom prst="rect">
            <a:avLst/>
          </a:prstGeom>
          <a:noFill/>
          <a:ln w="12700">
            <a:noFill/>
            <a:miter lim="800000"/>
            <a:headEnd type="none" w="sm" len="sm"/>
            <a:tailEnd type="none" w="sm" len="sm"/>
          </a:ln>
          <a:effectLst/>
        </p:spPr>
        <p:txBody>
          <a:bodyPr vert="horz" wrap="square" lIns="186521" tIns="149217" rIns="186521" bIns="149217" numCol="1" anchor="t" anchorCtr="0" compatLnSpc="1">
            <a:prstTxWarp prst="textNoShape">
              <a:avLst/>
            </a:prstTxWarp>
            <a:spAutoFit/>
          </a:bodyPr>
          <a:lstStyle/>
          <a:p>
            <a:pPr defTabSz="950843" eaLnBrk="0" hangingPunct="0"/>
            <a:r>
              <a:rPr lang="en-US" sz="714">
                <a:gradFill>
                  <a:gsLst>
                    <a:gs pos="0">
                      <a:schemeClr val="tx1"/>
                    </a:gs>
                    <a:gs pos="100000">
                      <a:schemeClr val="tx1"/>
                    </a:gs>
                  </a:gsLst>
                  <a:lin ang="5400000" scaled="0"/>
                </a:gradFill>
                <a:cs typeface="Segoe UI" pitchFamily="34" charset="0"/>
              </a:rPr>
              <a:t>© Copyright Microsoft Corporation. All rights reserved. </a:t>
            </a:r>
          </a:p>
        </p:txBody>
      </p:sp>
      <p:grpSp>
        <p:nvGrpSpPr>
          <p:cNvPr id="5" name="Group 4"/>
          <p:cNvGrpSpPr>
            <a:grpSpLocks noChangeAspect="1"/>
          </p:cNvGrpSpPr>
          <p:nvPr userDrawn="1"/>
        </p:nvGrpSpPr>
        <p:grpSpPr bwMode="black">
          <a:xfrm>
            <a:off x="483356" y="3340866"/>
            <a:ext cx="2282124" cy="489874"/>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0992774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553198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strike="noStrike">
                <a:solidFill>
                  <a:schemeClr val="tx1"/>
                </a:soli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641302670"/>
      </p:ext>
    </p:extLst>
  </p:cSld>
  <p:clrMapOvr>
    <a:masterClrMapping/>
  </p:clrMapOvr>
  <p:transition>
    <p:fade/>
  </p:transition>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068E9-9E50-4218-9A5C-75E6E6C840C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6CA22D9-C2D5-4E92-9105-638EF0C43EDE}"/>
              </a:ext>
            </a:extLst>
          </p:cNvPr>
          <p:cNvSpPr>
            <a:spLocks noGrp="1"/>
          </p:cNvSpPr>
          <p:nvPr>
            <p:ph type="ftr" sz="quarter" idx="10"/>
          </p:nvPr>
        </p:nvSpPr>
        <p:spPr/>
        <p:txBody>
          <a:bodyPr/>
          <a:lstStyle/>
          <a:p>
            <a:r>
              <a:rPr lang="en-US">
                <a:solidFill>
                  <a:schemeClr val="bg1">
                    <a:lumMod val="65000"/>
                  </a:schemeClr>
                </a:solidFill>
              </a:rPr>
              <a:t>© Microsoft Corporation                                                                                  								                      Dynamics 365 </a:t>
            </a:r>
          </a:p>
        </p:txBody>
      </p:sp>
      <p:sp>
        <p:nvSpPr>
          <p:cNvPr id="5" name="Text Placeholder 4">
            <a:extLst>
              <a:ext uri="{FF2B5EF4-FFF2-40B4-BE49-F238E27FC236}">
                <a16:creationId xmlns:a16="http://schemas.microsoft.com/office/drawing/2014/main" id="{4EE1A46F-6F48-4FBC-ACAF-7D75C50418E9}"/>
              </a:ext>
            </a:extLst>
          </p:cNvPr>
          <p:cNvSpPr>
            <a:spLocks noGrp="1"/>
          </p:cNvSpPr>
          <p:nvPr>
            <p:ph type="body" sz="quarter" idx="11"/>
          </p:nvPr>
        </p:nvSpPr>
        <p:spPr>
          <a:xfrm>
            <a:off x="465139" y="1393814"/>
            <a:ext cx="11544300" cy="16039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18925"/>
      </p:ext>
    </p:extLst>
  </p:cSld>
  <p:clrMapOvr>
    <a:masterClrMapping/>
  </p:clrMapOvr>
  <p:transition>
    <p:fade/>
  </p:transition>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164013" y="450063"/>
            <a:ext cx="7848600" cy="6094399"/>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139" y="960439"/>
            <a:ext cx="4983161" cy="3325812"/>
          </a:xfrm>
          <a:noFill/>
        </p:spPr>
        <p:txBody>
          <a:bodyPr vert="horz" wrap="square" lIns="0" tIns="0" rIns="0" bIns="0" rtlCol="0" anchor="t" anchorCtr="0">
            <a:noAutofit/>
          </a:bodyPr>
          <a:lstStyle>
            <a:lvl1pPr>
              <a:defRPr lang="en-US" sz="4799" spc="-50" baseline="0" dirty="0">
                <a:solidFill>
                  <a:schemeClr val="tx1"/>
                </a:solidFill>
              </a:defRPr>
            </a:lvl1pPr>
          </a:lstStyle>
          <a:p>
            <a:pPr marL="0" lvl="0">
              <a:lnSpc>
                <a:spcPts val="5599"/>
              </a:lnSpc>
            </a:pPr>
            <a:r>
              <a:rPr lang="en-US"/>
              <a:t>Section title</a:t>
            </a:r>
          </a:p>
        </p:txBody>
      </p:sp>
    </p:spTree>
    <p:extLst>
      <p:ext uri="{BB962C8B-B14F-4D97-AF65-F5344CB8AC3E}">
        <p14:creationId xmlns:p14="http://schemas.microsoft.com/office/powerpoint/2010/main" val="851630970"/>
      </p:ext>
    </p:extLst>
  </p:cSld>
  <p:clrMapOvr>
    <a:masterClrMapping/>
  </p:clrMapOvr>
  <p:transition>
    <p:fade/>
  </p:transition>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960439"/>
            <a:ext cx="7604124" cy="3629025"/>
          </a:xfrm>
          <a:noFill/>
        </p:spPr>
        <p:txBody>
          <a:bodyPr vert="horz" wrap="square" lIns="0" tIns="0" rIns="0" bIns="0" rtlCol="0" anchor="t" anchorCtr="0">
            <a:noAutofit/>
          </a:bodyPr>
          <a:lstStyle>
            <a:lvl1pPr>
              <a:defRPr lang="en-US" sz="4799" spc="-50" baseline="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2846437679"/>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9"/>
            <a:ext cx="7604124" cy="3629025"/>
          </a:xfrm>
          <a:noFill/>
        </p:spPr>
        <p:txBody>
          <a:bodyPr vert="horz" wrap="square" lIns="0" tIns="0" rIns="0" bIns="0" rtlCol="0" anchor="t" anchorCtr="0">
            <a:noAutofit/>
          </a:bodyPr>
          <a:lstStyle>
            <a:lvl1pPr>
              <a:defRPr lang="en-US" sz="4799" spc="-50" baseline="0" dirty="0">
                <a:solidFill>
                  <a:schemeClr val="accent5"/>
                </a:solidFill>
              </a:defRPr>
            </a:lvl1pPr>
          </a:lstStyle>
          <a:p>
            <a:pPr marL="0" lvl="0">
              <a:lnSpc>
                <a:spcPts val="5599"/>
              </a:lnSpc>
            </a:pPr>
            <a:r>
              <a:rPr lang="en-US"/>
              <a:t>Section title</a:t>
            </a:r>
          </a:p>
        </p:txBody>
      </p:sp>
    </p:spTree>
    <p:extLst>
      <p:ext uri="{BB962C8B-B14F-4D97-AF65-F5344CB8AC3E}">
        <p14:creationId xmlns:p14="http://schemas.microsoft.com/office/powerpoint/2010/main" val="2460113652"/>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emo">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9"/>
            <a:ext cx="7604124" cy="3629025"/>
          </a:xfrm>
          <a:noFill/>
        </p:spPr>
        <p:txBody>
          <a:bodyPr vert="horz" wrap="square" lIns="0" tIns="0" rIns="0" bIns="0" rtlCol="0" anchor="t" anchorCtr="0">
            <a:noAutofit/>
          </a:bodyPr>
          <a:lstStyle>
            <a:lvl1pPr>
              <a:defRPr lang="en-US" sz="4799" spc="-50" baseline="0" dirty="0">
                <a:solidFill>
                  <a:schemeClr val="accent5"/>
                </a:solidFill>
              </a:defRPr>
            </a:lvl1pPr>
          </a:lstStyle>
          <a:p>
            <a:pPr marL="0" lvl="0">
              <a:lnSpc>
                <a:spcPts val="5599"/>
              </a:lnSpc>
            </a:pPr>
            <a:r>
              <a:rPr lang="en-US"/>
              <a:t>Section title</a:t>
            </a:r>
          </a:p>
        </p:txBody>
      </p:sp>
      <p:sp>
        <p:nvSpPr>
          <p:cNvPr id="2" name="TextBox 1">
            <a:extLst>
              <a:ext uri="{FF2B5EF4-FFF2-40B4-BE49-F238E27FC236}">
                <a16:creationId xmlns:a16="http://schemas.microsoft.com/office/drawing/2014/main" id="{7173B6E0-77AF-42DC-9C23-4DEA2DFC00C7}"/>
              </a:ext>
            </a:extLst>
          </p:cNvPr>
          <p:cNvSpPr txBox="1"/>
          <p:nvPr/>
        </p:nvSpPr>
        <p:spPr>
          <a:xfrm>
            <a:off x="8829289" y="4589464"/>
            <a:ext cx="3180149" cy="1425215"/>
          </a:xfrm>
          <a:prstGeom prst="rect">
            <a:avLst/>
          </a:prstGeom>
          <a:noFill/>
        </p:spPr>
        <p:txBody>
          <a:bodyPr wrap="none" lIns="182854" tIns="146283" rIns="182854" bIns="146283" rtlCol="0">
            <a:spAutoFit/>
          </a:bodyPr>
          <a:lstStyle/>
          <a:p>
            <a:pPr algn="r">
              <a:lnSpc>
                <a:spcPct val="90000"/>
              </a:lnSpc>
              <a:spcAft>
                <a:spcPts val="600"/>
              </a:spcAft>
            </a:pPr>
            <a:r>
              <a:rPr lang="en-US" sz="7998" b="1">
                <a:solidFill>
                  <a:schemeClr val="accent5"/>
                </a:solidFill>
              </a:rPr>
              <a:t>demo</a:t>
            </a:r>
          </a:p>
        </p:txBody>
      </p:sp>
    </p:spTree>
    <p:extLst>
      <p:ext uri="{BB962C8B-B14F-4D97-AF65-F5344CB8AC3E}">
        <p14:creationId xmlns:p14="http://schemas.microsoft.com/office/powerpoint/2010/main" val="880289980"/>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video">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9"/>
            <a:ext cx="7604124" cy="3629025"/>
          </a:xfrm>
          <a:noFill/>
        </p:spPr>
        <p:txBody>
          <a:bodyPr vert="horz" wrap="square" lIns="0" tIns="0" rIns="0" bIns="0" rtlCol="0" anchor="t" anchorCtr="0">
            <a:noAutofit/>
          </a:bodyPr>
          <a:lstStyle>
            <a:lvl1pPr>
              <a:defRPr lang="en-US" sz="4799" spc="-50" baseline="0" dirty="0">
                <a:solidFill>
                  <a:schemeClr val="accent5"/>
                </a:solidFill>
              </a:defRPr>
            </a:lvl1pPr>
          </a:lstStyle>
          <a:p>
            <a:pPr marL="0" lvl="0">
              <a:lnSpc>
                <a:spcPts val="5599"/>
              </a:lnSpc>
            </a:pPr>
            <a:r>
              <a:rPr lang="en-US"/>
              <a:t>Section title</a:t>
            </a:r>
          </a:p>
        </p:txBody>
      </p:sp>
      <p:sp>
        <p:nvSpPr>
          <p:cNvPr id="2" name="TextBox 1">
            <a:extLst>
              <a:ext uri="{FF2B5EF4-FFF2-40B4-BE49-F238E27FC236}">
                <a16:creationId xmlns:a16="http://schemas.microsoft.com/office/drawing/2014/main" id="{7173B6E0-77AF-42DC-9C23-4DEA2DFC00C7}"/>
              </a:ext>
            </a:extLst>
          </p:cNvPr>
          <p:cNvSpPr txBox="1"/>
          <p:nvPr/>
        </p:nvSpPr>
        <p:spPr>
          <a:xfrm>
            <a:off x="8922491" y="4589464"/>
            <a:ext cx="3086947" cy="1425215"/>
          </a:xfrm>
          <a:prstGeom prst="rect">
            <a:avLst/>
          </a:prstGeom>
          <a:noFill/>
        </p:spPr>
        <p:txBody>
          <a:bodyPr wrap="none" lIns="182854" tIns="146283" rIns="182854" bIns="146283" rtlCol="0">
            <a:spAutoFit/>
          </a:bodyPr>
          <a:lstStyle/>
          <a:p>
            <a:pPr algn="r">
              <a:lnSpc>
                <a:spcPct val="90000"/>
              </a:lnSpc>
              <a:spcAft>
                <a:spcPts val="600"/>
              </a:spcAft>
            </a:pPr>
            <a:r>
              <a:rPr lang="en-US" sz="7998" b="1">
                <a:solidFill>
                  <a:schemeClr val="accent5"/>
                </a:solidFill>
              </a:rPr>
              <a:t>video</a:t>
            </a:r>
          </a:p>
        </p:txBody>
      </p:sp>
    </p:spTree>
    <p:extLst>
      <p:ext uri="{BB962C8B-B14F-4D97-AF65-F5344CB8AC3E}">
        <p14:creationId xmlns:p14="http://schemas.microsoft.com/office/powerpoint/2010/main" val="2506860480"/>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4763" y="0"/>
            <a:ext cx="6081712"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65139" y="632780"/>
            <a:ext cx="5653087" cy="411162"/>
          </a:xfrm>
        </p:spPr>
        <p:txBody>
          <a:bodyPr wrap="square" lIns="0" tIns="0" rIns="0" bIns="0">
            <a:spAutoFit/>
          </a:bodyPr>
          <a:lstStyle>
            <a:lvl1pPr>
              <a:lnSpc>
                <a:spcPts val="3199"/>
              </a:lnSpc>
              <a:defRPr sz="2800"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138" y="2410677"/>
            <a:ext cx="4919662" cy="2755420"/>
          </a:xfr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9" y="1960861"/>
            <a:ext cx="4919661"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57" indent="0">
              <a:buNone/>
              <a:defRPr/>
            </a:lvl2pPr>
            <a:lvl3pPr marL="457112" indent="0">
              <a:buNone/>
              <a:defRPr/>
            </a:lvl3pPr>
            <a:lvl4pPr marL="685669" indent="0">
              <a:buNone/>
              <a:defRPr/>
            </a:lvl4pPr>
            <a:lvl5pPr marL="914224"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109408024"/>
      </p:ext>
    </p:extLst>
  </p:cSld>
  <p:clrMapOvr>
    <a:masterClrMapping/>
  </p:clrMapOvr>
  <p:transition>
    <p:fade/>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200" strike="noStrike" spc="-50"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2" y="3099378"/>
            <a:ext cx="3272338" cy="3448742"/>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pic>
        <p:nvPicPr>
          <p:cNvPr id="7" name="Picture 2">
            <a:extLst>
              <a:ext uri="{FF2B5EF4-FFF2-40B4-BE49-F238E27FC236}">
                <a16:creationId xmlns:a16="http://schemas.microsoft.com/office/drawing/2014/main" id="{66F1124D-F992-46BE-8A1E-3C24527D3788}"/>
              </a:ext>
            </a:extLst>
          </p:cNvPr>
          <p:cNvPicPr>
            <a:picLocks noChangeAspect="1"/>
          </p:cNvPicPr>
          <p:nvPr userDrawn="1"/>
        </p:nvPicPr>
        <p:blipFill>
          <a:blip r:embed="rId2"/>
          <a:stretch>
            <a:fillRect/>
          </a:stretch>
        </p:blipFill>
        <p:spPr>
          <a:xfrm>
            <a:off x="3357257" y="0"/>
            <a:ext cx="9079218" cy="5107932"/>
          </a:xfrm>
          <a:prstGeom prst="rect">
            <a:avLst/>
          </a:prstGeom>
        </p:spPr>
      </p:pic>
      <p:grpSp>
        <p:nvGrpSpPr>
          <p:cNvPr id="8" name="Group 7">
            <a:extLst>
              <a:ext uri="{FF2B5EF4-FFF2-40B4-BE49-F238E27FC236}">
                <a16:creationId xmlns:a16="http://schemas.microsoft.com/office/drawing/2014/main" id="{4B18DB71-FED6-4894-BAB4-B599626EC52D}"/>
              </a:ext>
            </a:extLst>
          </p:cNvPr>
          <p:cNvGrpSpPr/>
          <p:nvPr userDrawn="1"/>
        </p:nvGrpSpPr>
        <p:grpSpPr>
          <a:xfrm>
            <a:off x="4332375" y="1009902"/>
            <a:ext cx="8715202" cy="4974719"/>
            <a:chOff x="3256668" y="185626"/>
            <a:chExt cx="8715202" cy="4974719"/>
          </a:xfrm>
          <a:blipFill>
            <a:blip r:embed="rId3"/>
            <a:stretch>
              <a:fillRect/>
            </a:stretch>
          </a:blipFill>
        </p:grpSpPr>
        <p:sp>
          <p:nvSpPr>
            <p:cNvPr id="9" name="Rectangle: Rounded Corners 8">
              <a:extLst>
                <a:ext uri="{FF2B5EF4-FFF2-40B4-BE49-F238E27FC236}">
                  <a16:creationId xmlns:a16="http://schemas.microsoft.com/office/drawing/2014/main" id="{DDBB9478-772B-4595-B878-65B2EAEE0432}"/>
                </a:ext>
              </a:extLst>
            </p:cNvPr>
            <p:cNvSpPr/>
            <p:nvPr/>
          </p:nvSpPr>
          <p:spPr bwMode="auto">
            <a:xfrm rot="2640000">
              <a:off x="3256668" y="185626"/>
              <a:ext cx="3506760" cy="3520204"/>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E77AD2A2-E572-4336-8CFD-10368350CDD0}"/>
                </a:ext>
              </a:extLst>
            </p:cNvPr>
            <p:cNvSpPr/>
            <p:nvPr/>
          </p:nvSpPr>
          <p:spPr bwMode="auto">
            <a:xfrm rot="2640000">
              <a:off x="6113237" y="833044"/>
              <a:ext cx="2970016" cy="2983042"/>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89845CA5-A2B9-4AC4-8B18-F2B22E4E4360}"/>
                </a:ext>
              </a:extLst>
            </p:cNvPr>
            <p:cNvSpPr/>
            <p:nvPr/>
          </p:nvSpPr>
          <p:spPr bwMode="auto">
            <a:xfrm rot="2640000">
              <a:off x="5870940" y="2177303"/>
              <a:ext cx="2970016" cy="2983042"/>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C0E63CB0-C0DF-4ED4-A07A-BA682F846470}"/>
                </a:ext>
              </a:extLst>
            </p:cNvPr>
            <p:cNvSpPr/>
            <p:nvPr/>
          </p:nvSpPr>
          <p:spPr bwMode="auto">
            <a:xfrm rot="2640000">
              <a:off x="9858360" y="2383092"/>
              <a:ext cx="2113510" cy="2114441"/>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7603890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ide headlin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4763" y="0"/>
            <a:ext cx="6081712"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9" y="1960861"/>
            <a:ext cx="4919661"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57" indent="0">
              <a:buNone/>
              <a:defRPr/>
            </a:lvl2pPr>
            <a:lvl3pPr marL="457112" indent="0">
              <a:buNone/>
              <a:defRPr/>
            </a:lvl3pPr>
            <a:lvl4pPr marL="685669" indent="0">
              <a:buNone/>
              <a:defRPr/>
            </a:lvl4pPr>
            <a:lvl5pPr marL="914224"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99A7B4-03BD-409C-B25C-C949AF273212}"/>
              </a:ext>
            </a:extLst>
          </p:cNvPr>
          <p:cNvSpPr>
            <a:spLocks noGrp="1"/>
          </p:cNvSpPr>
          <p:nvPr>
            <p:ph type="title"/>
          </p:nvPr>
        </p:nvSpPr>
        <p:spPr>
          <a:xfrm>
            <a:off x="465138" y="567458"/>
            <a:ext cx="5889626" cy="830020"/>
          </a:xfrm>
        </p:spPr>
        <p:txBody>
          <a:bodyPr/>
          <a:lstStyle/>
          <a:p>
            <a:r>
              <a:rPr lang="en-US"/>
              <a:t>Click to edit Master title style</a:t>
            </a:r>
          </a:p>
        </p:txBody>
      </p:sp>
    </p:spTree>
    <p:extLst>
      <p:ext uri="{BB962C8B-B14F-4D97-AF65-F5344CB8AC3E}">
        <p14:creationId xmlns:p14="http://schemas.microsoft.com/office/powerpoint/2010/main" val="1345702718"/>
      </p:ext>
    </p:extLst>
  </p:cSld>
  <p:clrMapOvr>
    <a:masterClrMapping/>
  </p:clrMapOvr>
  <p:transition>
    <p:fade/>
  </p:transition>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139" y="2201864"/>
            <a:ext cx="3690937" cy="2590800"/>
          </a:xfrm>
          <a:blipFill>
            <a:blip r:embed="rId2"/>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89438" y="2201864"/>
            <a:ext cx="3679825" cy="2590800"/>
          </a:xfrm>
          <a:blipFill>
            <a:blip r:embed="rId3"/>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302625" y="2201864"/>
            <a:ext cx="3695700" cy="2590800"/>
          </a:xfrm>
          <a:blipFill>
            <a:blip r:embed="rId4"/>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65139" y="5026024"/>
            <a:ext cx="3690937" cy="122513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4" y="5026024"/>
            <a:ext cx="3690937" cy="122513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sz="1399">
                <a:solidFill>
                  <a:srgbClr val="008C72"/>
                </a:solidFill>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9" y="5026024"/>
            <a:ext cx="3690937" cy="122513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sz="1399">
                <a:solidFill>
                  <a:srgbClr val="008C72"/>
                </a:solidFill>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6" name="Footer Placeholder 14">
            <a:extLst>
              <a:ext uri="{FF2B5EF4-FFF2-40B4-BE49-F238E27FC236}">
                <a16:creationId xmlns:a16="http://schemas.microsoft.com/office/drawing/2014/main" id="{3CC8D48C-0AE0-489F-AD07-46162F3D69B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042637201"/>
      </p:ext>
    </p:extLst>
  </p:cSld>
  <p:clrMapOvr>
    <a:masterClrMapping/>
  </p:clrMapOvr>
  <p:transition>
    <p:fade/>
  </p:transition>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0A2962-E3D6-41A1-B505-37379A49A241}"/>
              </a:ext>
            </a:extLst>
          </p:cNvPr>
          <p:cNvSpPr>
            <a:spLocks noGrp="1"/>
          </p:cNvSpPr>
          <p:nvPr>
            <p:ph type="ftr" sz="quarter" idx="10"/>
          </p:nvPr>
        </p:nvSpPr>
        <p:spPr/>
        <p:txBody>
          <a:body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49240857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 eft HC Slide text headline only">
    <p:spTree>
      <p:nvGrpSpPr>
        <p:cNvPr id="1" name=""/>
        <p:cNvGrpSpPr/>
        <p:nvPr/>
      </p:nvGrpSpPr>
      <p:grpSpPr>
        <a:xfrm>
          <a:off x="0" y="0"/>
          <a:ext cx="0" cy="0"/>
          <a:chOff x="0" y="0"/>
          <a:chExt cx="0" cy="0"/>
        </a:xfrm>
      </p:grpSpPr>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65138" y="2403476"/>
            <a:ext cx="4853623" cy="830020"/>
          </a:xfrm>
        </p:spPr>
        <p:txBody>
          <a:bodyPr/>
          <a:lstStyle/>
          <a:p>
            <a:r>
              <a:rPr lang="en-US"/>
              <a:t>Click to edit Master title style</a:t>
            </a:r>
          </a:p>
        </p:txBody>
      </p:sp>
    </p:spTree>
    <p:extLst>
      <p:ext uri="{BB962C8B-B14F-4D97-AF65-F5344CB8AC3E}">
        <p14:creationId xmlns:p14="http://schemas.microsoft.com/office/powerpoint/2010/main" val="3008216133"/>
      </p:ext>
    </p:extLst>
  </p:cSld>
  <p:clrMapOvr>
    <a:masterClrMapping/>
  </p:clrMapOvr>
  <p:transition>
    <p:fade/>
  </p:transition>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Left  HC Slide text ">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3381375"/>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65138" y="2403476"/>
            <a:ext cx="4853623" cy="830020"/>
          </a:xfrm>
        </p:spPr>
        <p:txBody>
          <a:bodyPr/>
          <a:lstStyle/>
          <a:p>
            <a:r>
              <a:rPr lang="en-US"/>
              <a:t>Click to edit Master title style</a:t>
            </a:r>
          </a:p>
        </p:txBody>
      </p:sp>
    </p:spTree>
    <p:extLst>
      <p:ext uri="{BB962C8B-B14F-4D97-AF65-F5344CB8AC3E}">
        <p14:creationId xmlns:p14="http://schemas.microsoft.com/office/powerpoint/2010/main" val="469047788"/>
      </p:ext>
    </p:extLst>
  </p:cSld>
  <p:clrMapOvr>
    <a:masterClrMapping/>
  </p:clrMapOvr>
  <p:transition>
    <p:fade/>
  </p:transition>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Left 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1961080"/>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65138" y="567458"/>
            <a:ext cx="4853623" cy="830020"/>
          </a:xfrm>
        </p:spPr>
        <p:txBody>
          <a:bodyPr/>
          <a:lstStyle/>
          <a:p>
            <a:r>
              <a:rPr lang="en-US"/>
              <a:t>Click to edit Master title style</a:t>
            </a:r>
          </a:p>
        </p:txBody>
      </p:sp>
    </p:spTree>
    <p:extLst>
      <p:ext uri="{BB962C8B-B14F-4D97-AF65-F5344CB8AC3E}">
        <p14:creationId xmlns:p14="http://schemas.microsoft.com/office/powerpoint/2010/main" val="1893661622"/>
      </p:ext>
    </p:extLst>
  </p:cSld>
  <p:clrMapOvr>
    <a:masterClrMapping/>
  </p:clrMapOvr>
  <p:transition>
    <p:fade/>
  </p:transition>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Lef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1961080"/>
            <a:ext cx="4853623" cy="307777"/>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a:t>
            </a:r>
            <a:endParaRPr lang="en-US"/>
          </a:p>
        </p:txBody>
      </p:sp>
      <p:sp>
        <p:nvSpPr>
          <p:cNvPr id="5" name="Text Placeholder 4"/>
          <p:cNvSpPr>
            <a:spLocks noGrp="1"/>
          </p:cNvSpPr>
          <p:nvPr>
            <p:ph type="body" sz="quarter" idx="11" hasCustomPrompt="1"/>
          </p:nvPr>
        </p:nvSpPr>
        <p:spPr>
          <a:xfrm>
            <a:off x="474465" y="2358080"/>
            <a:ext cx="4853622" cy="2728477"/>
          </a:xfrm>
        </p:spPr>
        <p:txBody>
          <a:bodyPr lIns="0" tIns="0" rIns="0" bIns="0"/>
          <a:lstStyle>
            <a:lvl1pPr marL="466298" indent="-466298">
              <a:lnSpc>
                <a:spcPts val="1800"/>
              </a:lnSpc>
              <a:spcBef>
                <a:spcPts val="0"/>
              </a:spcBef>
              <a:spcAft>
                <a:spcPts val="2448"/>
              </a:spcAft>
              <a:buFont typeface="Arial" panose="020B0604020202020204" pitchFamily="34" charset="0"/>
              <a:buChar char="•"/>
              <a:defRPr sz="1399" b="0" i="0" spc="0">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a:xfrm>
            <a:off x="465137" y="567458"/>
            <a:ext cx="11253848" cy="830020"/>
          </a:xfrm>
        </p:spPr>
        <p:txBody>
          <a:bodyPr/>
          <a:lstStyle/>
          <a:p>
            <a:r>
              <a:rPr lang="en-US"/>
              <a:t>Click to edit Master title style</a:t>
            </a:r>
          </a:p>
        </p:txBody>
      </p:sp>
    </p:spTree>
    <p:extLst>
      <p:ext uri="{BB962C8B-B14F-4D97-AF65-F5344CB8AC3E}">
        <p14:creationId xmlns:p14="http://schemas.microsoft.com/office/powerpoint/2010/main" val="3584190666"/>
      </p:ext>
    </p:extLst>
  </p:cSld>
  <p:clrMapOvr>
    <a:masterClrMapping/>
  </p:clrMapOvr>
  <p:transition>
    <p:fade/>
  </p:transition>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1961080"/>
            <a:ext cx="4853623" cy="553909"/>
          </a:xfrm>
        </p:spPr>
        <p:txBody>
          <a:bodyPr wrap="square" lIns="0" tIns="0" rIns="0" bIns="0">
            <a:spAutoFit/>
          </a:bodyPr>
          <a:lstStyle>
            <a:lvl1pPr marL="0" indent="0">
              <a:lnSpc>
                <a:spcPct val="90000"/>
              </a:lnSpc>
              <a:spcAft>
                <a:spcPts val="1224"/>
              </a:spcAft>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4402830"/>
      </p:ext>
    </p:extLst>
  </p:cSld>
  <p:clrMapOvr>
    <a:masterClrMapping/>
  </p:clrMapOvr>
  <p:transition>
    <p:fade/>
  </p:transition>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Slide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1961080"/>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65139" y="2761499"/>
            <a:ext cx="4853622" cy="2571524"/>
          </a:xfrm>
        </p:spPr>
        <p:txBody>
          <a:bodyPr lIns="0" tIns="0" rIns="0" bIns="0"/>
          <a:lstStyle>
            <a:lvl1pPr marL="285695" indent="-285695">
              <a:lnSpc>
                <a:spcPts val="1800"/>
              </a:lnSpc>
              <a:spcBef>
                <a:spcPts val="0"/>
              </a:spcBef>
              <a:buFont typeface="Arial" panose="020B0604020202020204" pitchFamily="34" charset="0"/>
              <a:buChar char="•"/>
              <a:defRPr sz="1399" b="0" i="0" spc="0">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517460"/>
      </p:ext>
    </p:extLst>
  </p:cSld>
  <p:clrMapOvr>
    <a:masterClrMapping/>
  </p:clrMapOvr>
  <p:transition>
    <p:fade/>
  </p:transition>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10"/>
          <a:stretch/>
        </p:blipFill>
        <p:spPr>
          <a:xfrm>
            <a:off x="5008174" y="416546"/>
            <a:ext cx="7428301" cy="6148510"/>
          </a:xfrm>
          <a:prstGeom prst="rect">
            <a:avLst/>
          </a:prstGeom>
        </p:spPr>
      </p:pic>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5" name="Text Placeholder 4"/>
          <p:cNvSpPr>
            <a:spLocks noGrp="1"/>
          </p:cNvSpPr>
          <p:nvPr>
            <p:ph type="body" sz="quarter" idx="11" hasCustomPrompt="1"/>
          </p:nvPr>
        </p:nvSpPr>
        <p:spPr>
          <a:xfrm>
            <a:off x="465139" y="2245697"/>
            <a:ext cx="4012317" cy="3277808"/>
          </a:xfrm>
        </p:spPr>
        <p:txBody>
          <a:bodyPr lIns="0" tIns="0" rIns="0" bIns="0"/>
          <a:lstStyle>
            <a:lvl1pPr marL="466298" indent="0">
              <a:lnSpc>
                <a:spcPts val="1800"/>
              </a:lnSpc>
              <a:spcBef>
                <a:spcPts val="0"/>
              </a:spcBef>
              <a:spcAft>
                <a:spcPts val="1836"/>
              </a:spcAft>
              <a:buFont typeface="Arial" panose="020B0604020202020204" pitchFamily="34" charset="0"/>
              <a:buNone/>
              <a:defRPr sz="1399" b="0" i="0" spc="0">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842601" y="1461886"/>
            <a:ext cx="5593875" cy="4152052"/>
          </a:xfrm>
        </p:spPr>
        <p:txBody>
          <a:bodyPr anchor="ctr" anchorCtr="0">
            <a:noAutofit/>
          </a:bodyPr>
          <a:lstStyle>
            <a:lvl1pPr algn="ctr">
              <a:defRPr/>
            </a:lvl1pPr>
          </a:lstStyle>
          <a:p>
            <a:r>
              <a:rPr lang="en-US"/>
              <a:t>Click icon to add picture</a:t>
            </a:r>
          </a:p>
        </p:txBody>
      </p:sp>
      <p:pic>
        <p:nvPicPr>
          <p:cNvPr id="8" name="Picture 7">
            <a:extLst>
              <a:ext uri="{FF2B5EF4-FFF2-40B4-BE49-F238E27FC236}">
                <a16:creationId xmlns:a16="http://schemas.microsoft.com/office/drawing/2014/main" id="{B6645A31-EBA3-4A38-963A-C88A7A843B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617" t="96052" b="410"/>
          <a:stretch/>
        </p:blipFill>
        <p:spPr>
          <a:xfrm>
            <a:off x="5421505" y="6565738"/>
            <a:ext cx="7221636" cy="411162"/>
          </a:xfrm>
          <a:prstGeom prst="rect">
            <a:avLst/>
          </a:prstGeom>
        </p:spPr>
      </p:pic>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38625"/>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4073516621"/>
      </p:ext>
    </p:extLst>
  </p:cSld>
  <p:clrMapOvr>
    <a:masterClrMapping/>
  </p:clrMapOvr>
  <p:transition>
    <p:fade/>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1192213"/>
            <a:ext cx="3690937" cy="917575"/>
          </a:xfrm>
        </p:spPr>
        <p:txBody>
          <a:bodyPr lIns="0" tIns="0" rIns="0" bIns="0"/>
          <a:lstStyle>
            <a:lvl1pPr>
              <a:defRPr sz="1800"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1192213"/>
            <a:ext cx="3914774" cy="3862387"/>
          </a:xfrm>
        </p:spPr>
        <p:txBody>
          <a:bodyPr wrap="square" lIns="0" tIns="0" rIns="0" bIns="0">
            <a:noAutofit/>
          </a:bodyPr>
          <a:lstStyle>
            <a:lvl1pPr marL="0" indent="0" defTabSz="517525">
              <a:spcAft>
                <a:spcPts val="500"/>
              </a:spcAft>
              <a:buNone/>
              <a:defRPr sz="1800" spc="0" baseline="0">
                <a:solidFill>
                  <a:schemeClr val="tx2"/>
                </a:solidFill>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316723881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9" y="1961080"/>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65139" y="2761499"/>
            <a:ext cx="4853622" cy="2571524"/>
          </a:xfrm>
        </p:spPr>
        <p:txBody>
          <a:bodyPr lIns="0" tIns="0" rIns="0" bIns="0"/>
          <a:lstStyle>
            <a:lvl1pPr marL="285695" indent="-285695">
              <a:lnSpc>
                <a:spcPts val="1800"/>
              </a:lnSpc>
              <a:spcBef>
                <a:spcPts val="0"/>
              </a:spcBef>
              <a:buFont typeface="Arial" panose="020B0604020202020204" pitchFamily="34" charset="0"/>
              <a:buChar char="•"/>
              <a:defRPr sz="1399" b="0" i="0" spc="0">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pic>
        <p:nvPicPr>
          <p:cNvPr id="17" name="Picture 16">
            <a:extLst>
              <a:ext uri="{FF2B5EF4-FFF2-40B4-BE49-F238E27FC236}">
                <a16:creationId xmlns:a16="http://schemas.microsoft.com/office/drawing/2014/main" id="{7802214F-A52B-41F1-9272-05AA8EB1CE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59133" y="1085710"/>
            <a:ext cx="5508249" cy="3228021"/>
          </a:xfrm>
          <a:prstGeom prst="rect">
            <a:avLst/>
          </a:prstGeom>
        </p:spPr>
      </p:pic>
      <p:sp>
        <p:nvSpPr>
          <p:cNvPr id="18" name="Picture Placeholder 11">
            <a:extLst>
              <a:ext uri="{FF2B5EF4-FFF2-40B4-BE49-F238E27FC236}">
                <a16:creationId xmlns:a16="http://schemas.microsoft.com/office/drawing/2014/main" id="{308DCDE8-FDAD-46E7-93CE-6AA86674801A}"/>
              </a:ext>
            </a:extLst>
          </p:cNvPr>
          <p:cNvSpPr>
            <a:spLocks noGrp="1"/>
          </p:cNvSpPr>
          <p:nvPr>
            <p:ph type="pic" sz="quarter" idx="12"/>
          </p:nvPr>
        </p:nvSpPr>
        <p:spPr>
          <a:xfrm>
            <a:off x="7521611" y="1634893"/>
            <a:ext cx="3891144" cy="2205625"/>
          </a:xfrm>
        </p:spPr>
        <p:txBody>
          <a:bodyPr anchor="ctr" anchorCtr="0">
            <a:noAutofit/>
          </a:bodyPr>
          <a:lstStyle>
            <a:lvl1pPr algn="ctr">
              <a:defRPr/>
            </a:lvl1pPr>
          </a:lstStyle>
          <a:p>
            <a:r>
              <a:rPr lang="en-US"/>
              <a:t>Click icon to add picture</a:t>
            </a:r>
          </a:p>
        </p:txBody>
      </p:sp>
      <p:pic>
        <p:nvPicPr>
          <p:cNvPr id="19" name="Picture 18">
            <a:extLst>
              <a:ext uri="{FF2B5EF4-FFF2-40B4-BE49-F238E27FC236}">
                <a16:creationId xmlns:a16="http://schemas.microsoft.com/office/drawing/2014/main" id="{70FC6684-23F4-4F89-BBEC-DD3EFD2F91C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59133" y="3766504"/>
            <a:ext cx="5508249" cy="3228021"/>
          </a:xfrm>
          <a:prstGeom prst="rect">
            <a:avLst/>
          </a:prstGeom>
        </p:spPr>
      </p:pic>
      <p:sp>
        <p:nvSpPr>
          <p:cNvPr id="20" name="Picture Placeholder 11">
            <a:extLst>
              <a:ext uri="{FF2B5EF4-FFF2-40B4-BE49-F238E27FC236}">
                <a16:creationId xmlns:a16="http://schemas.microsoft.com/office/drawing/2014/main" id="{09574D24-624A-4623-826B-D675210EB5CA}"/>
              </a:ext>
            </a:extLst>
          </p:cNvPr>
          <p:cNvSpPr>
            <a:spLocks noGrp="1"/>
          </p:cNvSpPr>
          <p:nvPr>
            <p:ph type="pic" sz="quarter" idx="13"/>
          </p:nvPr>
        </p:nvSpPr>
        <p:spPr>
          <a:xfrm>
            <a:off x="7521611" y="4316911"/>
            <a:ext cx="3891144" cy="2205625"/>
          </a:xfrm>
        </p:spPr>
        <p:txBody>
          <a:bodyPr anchor="ctr" anchorCtr="0">
            <a:noAutofit/>
          </a:bodyPr>
          <a:lstStyle>
            <a:lvl1pPr algn="ctr">
              <a:defRPr/>
            </a:lvl1pPr>
          </a:lstStyle>
          <a:p>
            <a:r>
              <a:rPr lang="en-US"/>
              <a:t>Click icon to add picture</a:t>
            </a:r>
          </a:p>
        </p:txBody>
      </p:sp>
    </p:spTree>
    <p:extLst>
      <p:ext uri="{BB962C8B-B14F-4D97-AF65-F5344CB8AC3E}">
        <p14:creationId xmlns:p14="http://schemas.microsoft.com/office/powerpoint/2010/main" val="2848790604"/>
      </p:ext>
    </p:extLst>
  </p:cSld>
  <p:clrMapOvr>
    <a:masterClrMapping/>
  </p:clrMapOvr>
  <p:transition>
    <p:fade/>
  </p:transition>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pic>
        <p:nvPicPr>
          <p:cNvPr id="8" name="Picture 7">
            <a:extLst>
              <a:ext uri="{FF2B5EF4-FFF2-40B4-BE49-F238E27FC236}">
                <a16:creationId xmlns:a16="http://schemas.microsoft.com/office/drawing/2014/main" id="{C039B1C4-BB04-4190-90F9-F4024B0B3B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59133" y="1085710"/>
            <a:ext cx="5508249" cy="3228021"/>
          </a:xfrm>
          <a:prstGeom prst="rect">
            <a:avLst/>
          </a:prstGeom>
        </p:spPr>
      </p:pic>
      <p:sp>
        <p:nvSpPr>
          <p:cNvPr id="9" name="Picture Placeholder 11">
            <a:extLst>
              <a:ext uri="{FF2B5EF4-FFF2-40B4-BE49-F238E27FC236}">
                <a16:creationId xmlns:a16="http://schemas.microsoft.com/office/drawing/2014/main" id="{72F6419D-F45C-4BDB-9D99-F2C52AE85FC0}"/>
              </a:ext>
            </a:extLst>
          </p:cNvPr>
          <p:cNvSpPr>
            <a:spLocks noGrp="1"/>
          </p:cNvSpPr>
          <p:nvPr>
            <p:ph type="pic" sz="quarter" idx="12"/>
          </p:nvPr>
        </p:nvSpPr>
        <p:spPr>
          <a:xfrm>
            <a:off x="7521611" y="1634893"/>
            <a:ext cx="3891144" cy="2205625"/>
          </a:xfrm>
        </p:spPr>
        <p:txBody>
          <a:bodyPr anchor="ctr" anchorCtr="0">
            <a:noAutofit/>
          </a:bodyPr>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A1B8E8FA-8C2E-4D6A-99B1-D3D0B46B1BC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59133" y="3766504"/>
            <a:ext cx="5508249" cy="3228021"/>
          </a:xfrm>
          <a:prstGeom prst="rect">
            <a:avLst/>
          </a:prstGeom>
        </p:spPr>
      </p:pic>
      <p:sp>
        <p:nvSpPr>
          <p:cNvPr id="14" name="Picture Placeholder 11">
            <a:extLst>
              <a:ext uri="{FF2B5EF4-FFF2-40B4-BE49-F238E27FC236}">
                <a16:creationId xmlns:a16="http://schemas.microsoft.com/office/drawing/2014/main" id="{773703C8-B3C8-4AAC-A6A6-8DEF824F1BF7}"/>
              </a:ext>
            </a:extLst>
          </p:cNvPr>
          <p:cNvSpPr>
            <a:spLocks noGrp="1"/>
          </p:cNvSpPr>
          <p:nvPr>
            <p:ph type="pic" sz="quarter" idx="13"/>
          </p:nvPr>
        </p:nvSpPr>
        <p:spPr>
          <a:xfrm>
            <a:off x="7521611" y="4316911"/>
            <a:ext cx="3891144" cy="2205625"/>
          </a:xfrm>
        </p:spPr>
        <p:txBody>
          <a:bodyPr anchor="ctr" anchorCtr="0">
            <a:noAutofit/>
          </a:bodyPr>
          <a:lstStyle>
            <a:lvl1pPr algn="ctr">
              <a:defRPr/>
            </a:lvl1pPr>
          </a:lstStyle>
          <a:p>
            <a:r>
              <a:rPr lang="en-US"/>
              <a:t>Click icon to add picture</a:t>
            </a:r>
          </a:p>
        </p:txBody>
      </p:sp>
      <p:sp>
        <p:nvSpPr>
          <p:cNvPr id="12" name="Text Placeholder 4">
            <a:extLst>
              <a:ext uri="{FF2B5EF4-FFF2-40B4-BE49-F238E27FC236}">
                <a16:creationId xmlns:a16="http://schemas.microsoft.com/office/drawing/2014/main" id="{5F689AE9-2AE4-405D-B92D-7565FD066430}"/>
              </a:ext>
            </a:extLst>
          </p:cNvPr>
          <p:cNvSpPr>
            <a:spLocks noGrp="1"/>
          </p:cNvSpPr>
          <p:nvPr>
            <p:ph type="body" sz="quarter" idx="11" hasCustomPrompt="1"/>
          </p:nvPr>
        </p:nvSpPr>
        <p:spPr>
          <a:xfrm>
            <a:off x="466849" y="1425704"/>
            <a:ext cx="5569129" cy="98971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1177243623"/>
      </p:ext>
    </p:extLst>
  </p:cSld>
  <p:clrMapOvr>
    <a:masterClrMapping/>
  </p:clrMapOvr>
  <p:transition>
    <p:fade/>
  </p:transition>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11" name="Text Placeholder 4">
            <a:extLst>
              <a:ext uri="{FF2B5EF4-FFF2-40B4-BE49-F238E27FC236}">
                <a16:creationId xmlns:a16="http://schemas.microsoft.com/office/drawing/2014/main" id="{8BB3DD88-306E-4EE3-9655-67F63D6C0E11}"/>
              </a:ext>
            </a:extLst>
          </p:cNvPr>
          <p:cNvSpPr>
            <a:spLocks noGrp="1"/>
          </p:cNvSpPr>
          <p:nvPr>
            <p:ph type="body" sz="quarter" idx="11" hasCustomPrompt="1"/>
          </p:nvPr>
        </p:nvSpPr>
        <p:spPr>
          <a:xfrm>
            <a:off x="466849" y="1425704"/>
            <a:ext cx="5569129" cy="98971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395865220"/>
      </p:ext>
    </p:extLst>
  </p:cSld>
  <p:clrMapOvr>
    <a:masterClrMapping/>
  </p:clrMapOvr>
  <p:transition>
    <p:fade/>
  </p:transition>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902" y="426475"/>
            <a:ext cx="7902575"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5450" y="3489113"/>
            <a:ext cx="5951026" cy="557637"/>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850" y="2040567"/>
            <a:ext cx="1727200" cy="3094697"/>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639" y="2040567"/>
            <a:ext cx="1727200" cy="3094697"/>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2985586694"/>
      </p:ext>
    </p:extLst>
  </p:cSld>
  <p:clrMapOvr>
    <a:masterClrMapping/>
  </p:clrMapOvr>
  <p:transition>
    <p:fade/>
  </p:transition>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1954" y="496641"/>
            <a:ext cx="11087895" cy="6497884"/>
          </a:xfrm>
          <a:prstGeom prst="rect">
            <a:avLst/>
          </a:prstGeom>
        </p:spPr>
      </p:pic>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975" y="3557697"/>
            <a:ext cx="7832726" cy="557637"/>
          </a:xfrm>
        </p:spPr>
        <p:txBody>
          <a:bodyPr anchor="ctr" anchorCtr="0"/>
          <a:lstStyle>
            <a:lvl1pPr algn="ctr">
              <a:defRPr/>
            </a:lvl1pPr>
          </a:lstStyle>
          <a:p>
            <a:r>
              <a:rPr lang="en-US"/>
              <a:t>Click icon to add picture</a:t>
            </a:r>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872718074"/>
      </p:ext>
    </p:extLst>
  </p:cSld>
  <p:clrMapOvr>
    <a:masterClrMapping/>
  </p:clrMapOvr>
  <p:transition>
    <p:fade/>
  </p:transition>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40" y="1989615"/>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65136" y="5973763"/>
            <a:ext cx="3690937" cy="307777"/>
          </a:xfrm>
        </p:spPr>
        <p:txBody>
          <a:bodyPr lIns="0" tIns="0" rIns="0" bIns="0"/>
          <a:lstStyle>
            <a:lvl1pPr marL="0" indent="0">
              <a:lnSpc>
                <a:spcPts val="1199"/>
              </a:lnSpc>
              <a:spcBef>
                <a:spcPts val="900"/>
              </a:spcBef>
              <a:buFont typeface="Arial" panose="020B0604020202020204" pitchFamily="34" charset="0"/>
              <a:buNone/>
              <a:defRPr sz="1000" b="0" i="0" spc="0">
                <a:solidFill>
                  <a:schemeClr val="tx1"/>
                </a:solidFill>
                <a:latin typeface="+mn-lt"/>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sz="1000">
                <a:solidFill>
                  <a:schemeClr val="tx1"/>
                </a:solidFill>
              </a:defRPr>
            </a:lvl2pPr>
            <a:lvl3pPr marL="457112" indent="0">
              <a:buNone/>
              <a:defRPr/>
            </a:lvl3pPr>
            <a:lvl4pPr marL="685669" indent="0">
              <a:buNone/>
              <a:defRPr/>
            </a:lvl4pPr>
            <a:lvl5pPr marL="91422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89439" y="5973763"/>
            <a:ext cx="3679825" cy="313904"/>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9" y="1989615"/>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5" y="1989615"/>
            <a:ext cx="3695701" cy="3605213"/>
          </a:xfrm>
        </p:spPr>
        <p:txBody>
          <a:bodyPr anchor="ctr">
            <a:noAutofit/>
          </a:bodyPr>
          <a:lstStyle>
            <a:lvl1pPr marL="0" indent="0" algn="ctr">
              <a:buNone/>
              <a:defRPr sz="2400"/>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134" y="5783264"/>
            <a:ext cx="3702053" cy="247983"/>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400549" y="5783264"/>
            <a:ext cx="3702053" cy="247983"/>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2625" y="5783264"/>
            <a:ext cx="3702053" cy="247983"/>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2626" y="5973763"/>
            <a:ext cx="3679825" cy="313904"/>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907505787"/>
      </p:ext>
    </p:extLst>
  </p:cSld>
  <p:clrMapOvr>
    <a:masterClrMapping/>
  </p:clrMapOvr>
  <p:transition>
    <p:fade/>
  </p:transition>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Table styling</a:t>
            </a:r>
          </a:p>
        </p:txBody>
      </p:sp>
      <p:sp>
        <p:nvSpPr>
          <p:cNvPr id="4" name="Table Placeholder 3"/>
          <p:cNvSpPr>
            <a:spLocks noGrp="1"/>
          </p:cNvSpPr>
          <p:nvPr>
            <p:ph type="tbl" sz="quarter" idx="10"/>
          </p:nvPr>
        </p:nvSpPr>
        <p:spPr>
          <a:xfrm>
            <a:off x="465139" y="4002986"/>
            <a:ext cx="11533187" cy="557637"/>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373196878"/>
      </p:ext>
    </p:extLst>
  </p:cSld>
  <p:clrMapOvr>
    <a:masterClrMapping/>
  </p:clrMapOvr>
  <p:transition>
    <p:fade/>
  </p:transition>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77" y="6579624"/>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9" y="1882012"/>
            <a:ext cx="7604125" cy="1502727"/>
          </a:xfrm>
          <a:noFill/>
        </p:spPr>
        <p:txBody>
          <a:bodyPr lIns="0" tIns="0" rIns="0" bIns="0" anchor="t" anchorCtr="0"/>
          <a:lstStyle>
            <a:lvl1pPr>
              <a:lnSpc>
                <a:spcPct val="100000"/>
              </a:lnSpc>
              <a:spcAft>
                <a:spcPts val="1299"/>
              </a:spcAft>
              <a:defRPr sz="2600" spc="-50" baseline="0">
                <a:solidFill>
                  <a:schemeClr val="bg1"/>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48" y="262290"/>
            <a:ext cx="2311755" cy="580522"/>
          </a:xfrm>
          <a:prstGeom prst="rect">
            <a:avLst/>
          </a:prstGeom>
        </p:spPr>
      </p:pic>
    </p:spTree>
    <p:extLst>
      <p:ext uri="{BB962C8B-B14F-4D97-AF65-F5344CB8AC3E}">
        <p14:creationId xmlns:p14="http://schemas.microsoft.com/office/powerpoint/2010/main" val="2987351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9" y="1882012"/>
            <a:ext cx="7604125" cy="1502727"/>
          </a:xfrm>
          <a:noFill/>
        </p:spPr>
        <p:txBody>
          <a:bodyPr lIns="0" tIns="0" rIns="0" bIns="0" anchor="t" anchorCtr="0"/>
          <a:lstStyle>
            <a:lvl1pPr>
              <a:lnSpc>
                <a:spcPct val="100000"/>
              </a:lnSpc>
              <a:spcAft>
                <a:spcPts val="1299"/>
              </a:spcAft>
              <a:defRPr sz="2600" spc="-50" baseline="0">
                <a:solidFill>
                  <a:schemeClr val="accent5"/>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48" y="262290"/>
            <a:ext cx="2311755" cy="580522"/>
          </a:xfrm>
          <a:prstGeom prst="rect">
            <a:avLst/>
          </a:prstGeom>
        </p:spPr>
      </p:pic>
      <p:sp>
        <p:nvSpPr>
          <p:cNvPr id="5" name="Text Box 3">
            <a:extLst>
              <a:ext uri="{FF2B5EF4-FFF2-40B4-BE49-F238E27FC236}">
                <a16:creationId xmlns:a16="http://schemas.microsoft.com/office/drawing/2014/main" id="{0AFD6FAE-B215-4CF5-A1C7-AE7803BB4E41}"/>
              </a:ext>
            </a:extLst>
          </p:cNvPr>
          <p:cNvSpPr txBox="1">
            <a:spLocks noChangeArrowheads="1"/>
          </p:cNvSpPr>
          <p:nvPr/>
        </p:nvSpPr>
        <p:spPr bwMode="blackWhite">
          <a:xfrm>
            <a:off x="463277" y="6579624"/>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651959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3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
        <p:nvSpPr>
          <p:cNvPr id="5" name="Text Placeholder 4">
            <a:extLst>
              <a:ext uri="{FF2B5EF4-FFF2-40B4-BE49-F238E27FC236}">
                <a16:creationId xmlns:a16="http://schemas.microsoft.com/office/drawing/2014/main" id="{E7586022-6B08-4FB5-8DAD-C46A16D80D65}"/>
              </a:ext>
            </a:extLst>
          </p:cNvPr>
          <p:cNvSpPr>
            <a:spLocks noGrp="1"/>
          </p:cNvSpPr>
          <p:nvPr>
            <p:ph type="body" sz="quarter" idx="11"/>
          </p:nvPr>
        </p:nvSpPr>
        <p:spPr>
          <a:xfrm>
            <a:off x="464749" y="1215947"/>
            <a:ext cx="5753489" cy="1334090"/>
          </a:xfrm>
        </p:spPr>
        <p:txBody>
          <a:bodyPr/>
          <a:lstStyle>
            <a:lvl1pPr>
              <a:spcBef>
                <a:spcPts val="1224"/>
              </a:spcBef>
              <a:defRPr sz="1836"/>
            </a:lvl1pPr>
            <a:lvl2pPr>
              <a:defRPr sz="1632"/>
            </a:lvl2pPr>
            <a:lvl3pPr>
              <a:defRPr sz="1428"/>
            </a:lvl3pPr>
            <a:lvl4pPr>
              <a:defRPr sz="1428"/>
            </a:lvl4pPr>
            <a:lvl5pPr>
              <a:defRPr sz="107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51274"/>
      </p:ext>
    </p:extLst>
  </p:cSld>
  <p:clrMapOvr>
    <a:masterClrMapping/>
  </p:clrMapOvr>
  <p:transition>
    <p:fade/>
  </p:transition>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8" y="1961079"/>
            <a:ext cx="11533187" cy="615553"/>
          </a:xfrm>
        </p:spPr>
        <p:txBody>
          <a:bodyPr wrap="square" lIns="0" tIns="0" rIns="0" bIns="0">
            <a:spAutoFit/>
          </a:bodyPr>
          <a:lstStyle>
            <a:lvl1pPr marL="0" indent="0">
              <a:lnSpc>
                <a:spcPts val="2400"/>
              </a:lnSpc>
              <a:buNone/>
              <a:defRPr sz="2000" b="0" i="0" spc="0">
                <a:solidFill>
                  <a:schemeClr val="tx1"/>
                </a:solidFill>
                <a:latin typeface="+mj-lt"/>
              </a:defRPr>
            </a:lvl1pPr>
            <a:lvl2pPr marL="0" indent="0">
              <a:lnSpc>
                <a:spcPts val="2400"/>
              </a:lnSpc>
              <a:buNone/>
              <a:defRPr spc="0"/>
            </a:lvl2pPr>
            <a:lvl3pPr marL="457200" indent="0">
              <a:buNone/>
              <a:defRPr/>
            </a:lvl3pPr>
            <a:lvl4pPr marL="685800" indent="0">
              <a:buNone/>
              <a:defRPr/>
            </a:lvl4pPr>
            <a:lvl5pPr marL="914400"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65138" y="3214124"/>
            <a:ext cx="11533187" cy="444609"/>
          </a:xfrm>
        </p:spPr>
        <p:txBody>
          <a:bodyPr lIns="0" tIns="0" rIns="0" bIns="0"/>
          <a:lstStyle>
            <a:lvl1pPr marL="0" indent="0">
              <a:lnSpc>
                <a:spcPts val="1800"/>
              </a:lnSpc>
              <a:spcBef>
                <a:spcPts val="0"/>
              </a:spcBef>
              <a:buNone/>
              <a:defRPr sz="1400" b="0" spc="0">
                <a:solidFill>
                  <a:schemeClr val="tx2"/>
                </a:solidFill>
                <a:latin typeface="+mj-lt"/>
              </a:defRPr>
            </a:lvl1pPr>
            <a:lvl2pPr marL="0" indent="0">
              <a:lnSpc>
                <a:spcPts val="1800"/>
              </a:lnSpc>
              <a:spcBef>
                <a:spcPts val="0"/>
              </a:spcBef>
              <a:buNone/>
              <a:defRPr sz="1400" spc="0">
                <a:solidFill>
                  <a:schemeClr val="tx1"/>
                </a:solidFill>
              </a:defRPr>
            </a:lvl2pPr>
            <a:lvl3pPr marL="457200" indent="0">
              <a:buNone/>
              <a:defRPr/>
            </a:lvl3pPr>
            <a:lvl4pPr marL="685800" indent="0">
              <a:buNone/>
              <a:defRPr/>
            </a:lvl4pPr>
            <a:lvl5pPr marL="914400"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65138" y="4439603"/>
            <a:ext cx="11533187" cy="338554"/>
          </a:xfrm>
        </p:spPr>
        <p:txBody>
          <a:bodyPr lIns="0" tIns="0" rIns="0" bIns="0"/>
          <a:lstStyle>
            <a:lvl1pPr marL="0" indent="0">
              <a:lnSpc>
                <a:spcPts val="1200"/>
              </a:lnSpc>
              <a:spcBef>
                <a:spcPts val="0"/>
              </a:spcBef>
              <a:buNone/>
              <a:defRPr sz="1000" spc="0">
                <a:solidFill>
                  <a:schemeClr val="tx1"/>
                </a:solidFill>
              </a:defRPr>
            </a:lvl1pPr>
            <a:lvl2pPr marL="0" indent="0">
              <a:lnSpc>
                <a:spcPct val="100000"/>
              </a:lnSpc>
              <a:spcBef>
                <a:spcPts val="0"/>
              </a:spcBef>
              <a:buNone/>
              <a:defRPr sz="1000" spc="0">
                <a:solidFill>
                  <a:schemeClr val="tx1"/>
                </a:solidFill>
              </a:defRPr>
            </a:lvl2pPr>
            <a:lvl3pPr marL="457200" indent="0">
              <a:buNone/>
              <a:defRPr/>
            </a:lvl3pPr>
            <a:lvl4pPr marL="685800"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a:t>
            </a:r>
          </a:p>
        </p:txBody>
      </p:sp>
    </p:spTree>
    <p:extLst>
      <p:ext uri="{BB962C8B-B14F-4D97-AF65-F5344CB8AC3E}">
        <p14:creationId xmlns:p14="http://schemas.microsoft.com/office/powerpoint/2010/main" val="82208845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4_Device layou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7FBAE1-F331-4920-B941-728ECDF084A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902" y="426475"/>
            <a:ext cx="7902575" cy="6568052"/>
          </a:xfrm>
          <a:prstGeom prst="rect">
            <a:avLst/>
          </a:prstGeom>
        </p:spPr>
      </p:pic>
      <p:sp>
        <p:nvSpPr>
          <p:cNvPr id="8" name="Picture Placeholder 11">
            <a:extLst>
              <a:ext uri="{FF2B5EF4-FFF2-40B4-BE49-F238E27FC236}">
                <a16:creationId xmlns:a16="http://schemas.microsoft.com/office/drawing/2014/main" id="{2B77EF06-E5C8-4159-AE18-DD34EF003A6C}"/>
              </a:ext>
            </a:extLst>
          </p:cNvPr>
          <p:cNvSpPr>
            <a:spLocks noGrp="1"/>
          </p:cNvSpPr>
          <p:nvPr>
            <p:ph type="pic" sz="quarter" idx="12"/>
          </p:nvPr>
        </p:nvSpPr>
        <p:spPr>
          <a:xfrm>
            <a:off x="6485450" y="1543035"/>
            <a:ext cx="5951026" cy="4417148"/>
          </a:xfrm>
        </p:spPr>
        <p:txBody>
          <a:bodyPr anchor="ctr" anchorCtr="0">
            <a:noAutofit/>
          </a:bodyPr>
          <a:lstStyle>
            <a:lvl1pPr algn="ctr">
              <a:defRPr/>
            </a:lvl1pPr>
          </a:lstStyle>
          <a:p>
            <a:r>
              <a:rPr lang="en-US"/>
              <a:t>Click icon to add picture</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
        <p:nvSpPr>
          <p:cNvPr id="5" name="Text Placeholder 4">
            <a:extLst>
              <a:ext uri="{FF2B5EF4-FFF2-40B4-BE49-F238E27FC236}">
                <a16:creationId xmlns:a16="http://schemas.microsoft.com/office/drawing/2014/main" id="{E7586022-6B08-4FB5-8DAD-C46A16D80D65}"/>
              </a:ext>
            </a:extLst>
          </p:cNvPr>
          <p:cNvSpPr>
            <a:spLocks noGrp="1"/>
          </p:cNvSpPr>
          <p:nvPr>
            <p:ph type="body" sz="quarter" idx="11"/>
          </p:nvPr>
        </p:nvSpPr>
        <p:spPr>
          <a:xfrm>
            <a:off x="464749" y="2241702"/>
            <a:ext cx="5753489" cy="1334090"/>
          </a:xfrm>
        </p:spPr>
        <p:txBody>
          <a:bodyPr/>
          <a:lstStyle>
            <a:lvl1pPr>
              <a:spcBef>
                <a:spcPts val="1224"/>
              </a:spcBef>
              <a:defRPr sz="1836"/>
            </a:lvl1pPr>
            <a:lvl2pPr>
              <a:defRPr sz="1632"/>
            </a:lvl2pPr>
            <a:lvl3pPr>
              <a:defRPr sz="1428"/>
            </a:lvl3pPr>
            <a:lvl4pPr>
              <a:defRPr sz="1428"/>
            </a:lvl4pPr>
            <a:lvl5pPr>
              <a:defRPr sz="107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6387361"/>
      </p:ext>
    </p:extLst>
  </p:cSld>
  <p:clrMapOvr>
    <a:masterClrMapping/>
  </p:clrMapOvr>
  <p:transition>
    <p:fade/>
  </p:transition>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Slide Photo Color">
    <p:bg bwMode="gray">
      <p:bgPr>
        <a:solidFill>
          <a:srgbClr val="742774"/>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436475" cy="1691489"/>
          </a:xfrm>
        </p:spPr>
        <p:txBody>
          <a:bodyPr anchor="t"/>
          <a:lstStyle>
            <a:lvl1pPr marL="0" indent="0" algn="ctr">
              <a:buNone/>
              <a:defRPr sz="2448"/>
            </a:lvl1pPr>
          </a:lstStyle>
          <a:p>
            <a:endParaRPr lang="en-US"/>
          </a:p>
          <a:p>
            <a:endParaRPr lang="en-US"/>
          </a:p>
          <a:p>
            <a:r>
              <a:rPr lang="en-US"/>
              <a:t>Drag picture to placeholder </a:t>
            </a:r>
            <a:br>
              <a:rPr lang="en-US"/>
            </a:br>
            <a:r>
              <a:rPr lang="en-US"/>
              <a:t>or click icon to add</a:t>
            </a:r>
          </a:p>
        </p:txBody>
      </p:sp>
      <p:sp>
        <p:nvSpPr>
          <p:cNvPr id="5" name="Title 4"/>
          <p:cNvSpPr>
            <a:spLocks noGrp="1"/>
          </p:cNvSpPr>
          <p:nvPr>
            <p:ph type="title" hasCustomPrompt="1"/>
          </p:nvPr>
        </p:nvSpPr>
        <p:spPr>
          <a:xfrm>
            <a:off x="274320" y="3894885"/>
            <a:ext cx="9053037" cy="917575"/>
          </a:xfrm>
        </p:spPr>
        <p:txBody>
          <a:bodyPr anchor="b"/>
          <a:lstStyle>
            <a:lvl1pPr>
              <a:defRPr sz="6119">
                <a:gradFill>
                  <a:gsLst>
                    <a:gs pos="8850">
                      <a:srgbClr val="FFFFFF"/>
                    </a:gs>
                    <a:gs pos="34000">
                      <a:srgbClr val="FFFFFF"/>
                    </a:gs>
                  </a:gsLst>
                  <a:lin ang="5400000" scaled="0"/>
                </a:gradFill>
              </a:defRPr>
            </a:lvl1pPr>
          </a:lstStyle>
          <a:p>
            <a:r>
              <a:rPr lang="en-US"/>
              <a:t>Title of the presentation goes here</a:t>
            </a:r>
          </a:p>
        </p:txBody>
      </p:sp>
      <p:grpSp>
        <p:nvGrpSpPr>
          <p:cNvPr id="4" name="Group 3"/>
          <p:cNvGrpSpPr>
            <a:grpSpLocks noChangeAspect="1"/>
          </p:cNvGrpSpPr>
          <p:nvPr userDrawn="1"/>
        </p:nvGrpSpPr>
        <p:grpSpPr bwMode="black">
          <a:xfrm>
            <a:off x="274320" y="6423240"/>
            <a:ext cx="1303383" cy="279781"/>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
        <p:nvSpPr>
          <p:cNvPr id="8" name="Text Placeholder 4"/>
          <p:cNvSpPr>
            <a:spLocks noGrp="1"/>
          </p:cNvSpPr>
          <p:nvPr>
            <p:ph type="body" sz="quarter" idx="12" hasCustomPrompt="1"/>
          </p:nvPr>
        </p:nvSpPr>
        <p:spPr>
          <a:xfrm>
            <a:off x="274320" y="5276544"/>
            <a:ext cx="7358486" cy="50852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1049394661"/>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88">
                <a:solidFill>
                  <a:srgbClr val="742774"/>
                </a:solidFill>
              </a:defRPr>
            </a:lvl1pPr>
          </a:lstStyle>
          <a:p>
            <a:r>
              <a:rPr lang="en-US"/>
              <a:t>Title of the page</a:t>
            </a:r>
          </a:p>
        </p:txBody>
      </p:sp>
    </p:spTree>
    <p:extLst>
      <p:ext uri="{BB962C8B-B14F-4D97-AF65-F5344CB8AC3E}">
        <p14:creationId xmlns:p14="http://schemas.microsoft.com/office/powerpoint/2010/main" val="31546927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Blank Blue">
    <p:bg bwMode="lt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8735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7637063"/>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436475" cy="3049864"/>
          </a:xfrm>
          <a:prstGeom prst="rect">
            <a:avLst/>
          </a:prstGeom>
        </p:spPr>
      </p:pic>
      <p:sp>
        <p:nvSpPr>
          <p:cNvPr id="20" name="Picture Placeholder 144"/>
          <p:cNvSpPr>
            <a:spLocks noGrp="1"/>
          </p:cNvSpPr>
          <p:nvPr>
            <p:ph type="pic" sz="quarter" idx="20" hasCustomPrompt="1"/>
          </p:nvPr>
        </p:nvSpPr>
        <p:spPr>
          <a:xfrm>
            <a:off x="0" y="1"/>
            <a:ext cx="12436475" cy="3049864"/>
          </a:xfrm>
          <a:prstGeom prst="rect">
            <a:avLst/>
          </a:prstGeom>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0" y="5802865"/>
            <a:ext cx="12436475"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1" name="Title 1"/>
          <p:cNvSpPr>
            <a:spLocks noGrp="1"/>
          </p:cNvSpPr>
          <p:nvPr>
            <p:ph type="ctrTitle"/>
          </p:nvPr>
        </p:nvSpPr>
        <p:spPr>
          <a:xfrm>
            <a:off x="512760" y="3472661"/>
            <a:ext cx="3783477" cy="2106407"/>
          </a:xfrm>
          <a:prstGeom prst="rect">
            <a:avLst/>
          </a:prstGeom>
        </p:spPr>
        <p:txBody>
          <a:bodyPr lIns="0" tIns="0" rIns="0" bIns="0" anchor="t" anchorCtr="0">
            <a:noAutofit/>
          </a:bodyPr>
          <a:lstStyle>
            <a:lvl1pPr algn="l">
              <a:defRPr sz="3264" b="1">
                <a:solidFill>
                  <a:schemeClr val="tx1">
                    <a:lumMod val="50000"/>
                    <a:lumOff val="50000"/>
                  </a:schemeClr>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4428139" y="3472661"/>
            <a:ext cx="7379680" cy="2106407"/>
          </a:xfrm>
          <a:prstGeom prst="rect">
            <a:avLst/>
          </a:prstGeom>
        </p:spPr>
        <p:txBody>
          <a:bodyPr lIns="0" tIns="0" rIns="0" bIns="0">
            <a:noAutofit/>
          </a:bodyPr>
          <a:lstStyle>
            <a:lvl1pPr marL="0" indent="0">
              <a:lnSpc>
                <a:spcPts val="1836"/>
              </a:lnSpc>
              <a:buNone/>
              <a:defRPr sz="1224">
                <a:solidFill>
                  <a:schemeClr val="bg2">
                    <a:lumMod val="25000"/>
                  </a:schemeClr>
                </a:solidFill>
              </a:defRPr>
            </a:lvl1pPr>
          </a:lstStyle>
          <a:p>
            <a:pPr lvl="0"/>
            <a:r>
              <a:rPr lang="en-US"/>
              <a:t>Click to edit Master text styles</a:t>
            </a:r>
          </a:p>
        </p:txBody>
      </p:sp>
      <p:sp>
        <p:nvSpPr>
          <p:cNvPr id="30" name="Text Placeholder 136"/>
          <p:cNvSpPr>
            <a:spLocks noGrp="1"/>
          </p:cNvSpPr>
          <p:nvPr>
            <p:ph type="body" sz="quarter" idx="35"/>
          </p:nvPr>
        </p:nvSpPr>
        <p:spPr>
          <a:xfrm>
            <a:off x="11152551" y="6427359"/>
            <a:ext cx="857362" cy="390572"/>
          </a:xfrm>
          <a:prstGeom prst="rect">
            <a:avLst/>
          </a:prstGeom>
        </p:spPr>
        <p:txBody>
          <a:bodyPr lIns="0" tIns="0" rIns="0" bIns="0">
            <a:noAutofit/>
          </a:bodyPr>
          <a:lstStyle>
            <a:lvl1pPr marL="0" marR="0" indent="0" algn="ctr" defTabSz="932597" rtl="0" eaLnBrk="1" fontAlgn="auto" latinLnBrk="0" hangingPunct="1">
              <a:lnSpc>
                <a:spcPct val="90000"/>
              </a:lnSpc>
              <a:spcBef>
                <a:spcPts val="0"/>
              </a:spcBef>
              <a:spcAft>
                <a:spcPts val="0"/>
              </a:spcAft>
              <a:buClrTx/>
              <a:buSzTx/>
              <a:buFont typeface="Arial" panose="020B0604020202020204" pitchFamily="34" charset="0"/>
              <a:buNone/>
              <a:tabLst/>
              <a:defRPr sz="816"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cxnSp>
        <p:nvCxnSpPr>
          <p:cNvPr id="31" name="Straight Connector 30"/>
          <p:cNvCxnSpPr/>
          <p:nvPr userDrawn="1"/>
        </p:nvCxnSpPr>
        <p:spPr>
          <a:xfrm>
            <a:off x="10734466" y="6031968"/>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746928" y="6001866"/>
            <a:ext cx="2106035" cy="850988"/>
          </a:xfrm>
          <a:prstGeom prst="rect">
            <a:avLst/>
          </a:prstGeom>
        </p:spPr>
        <p:txBody>
          <a:bodyPr anchor="ctr" anchorCtr="0">
            <a:noAutofit/>
          </a:bodyPr>
          <a:lstStyle>
            <a:lvl1pPr marL="0" indent="0" algn="ctr">
              <a:buNone/>
              <a:defRPr sz="1632">
                <a:solidFill>
                  <a:srgbClr val="7030A0"/>
                </a:solidFill>
              </a:defRPr>
            </a:lvl1pPr>
          </a:lstStyle>
          <a:p>
            <a:r>
              <a:rPr lang="en-US"/>
              <a:t>Drag logo here</a:t>
            </a:r>
          </a:p>
        </p:txBody>
      </p:sp>
      <p:sp>
        <p:nvSpPr>
          <p:cNvPr id="37" name="Text Placeholder 136"/>
          <p:cNvSpPr>
            <a:spLocks noGrp="1"/>
          </p:cNvSpPr>
          <p:nvPr>
            <p:ph type="body" sz="quarter" idx="31"/>
          </p:nvPr>
        </p:nvSpPr>
        <p:spPr>
          <a:xfrm>
            <a:off x="8194890" y="6304304"/>
            <a:ext cx="82157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38" name="Text Placeholder 136"/>
          <p:cNvSpPr>
            <a:spLocks noGrp="1"/>
          </p:cNvSpPr>
          <p:nvPr>
            <p:ph type="body" sz="quarter" idx="32"/>
          </p:nvPr>
        </p:nvSpPr>
        <p:spPr>
          <a:xfrm>
            <a:off x="7031987" y="6300818"/>
            <a:ext cx="897454"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42" name="Text Placeholder 136"/>
          <p:cNvSpPr>
            <a:spLocks noGrp="1"/>
          </p:cNvSpPr>
          <p:nvPr>
            <p:ph type="body" sz="quarter" idx="33"/>
          </p:nvPr>
        </p:nvSpPr>
        <p:spPr>
          <a:xfrm>
            <a:off x="5480109" y="6304304"/>
            <a:ext cx="1008466"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43" name="Text Placeholder 136"/>
          <p:cNvSpPr>
            <a:spLocks noGrp="1"/>
          </p:cNvSpPr>
          <p:nvPr>
            <p:ph type="body" sz="quarter" idx="34"/>
          </p:nvPr>
        </p:nvSpPr>
        <p:spPr>
          <a:xfrm>
            <a:off x="3626738" y="6304304"/>
            <a:ext cx="152874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45" name="TextBox 44"/>
          <p:cNvSpPr txBox="1"/>
          <p:nvPr userDrawn="1"/>
        </p:nvSpPr>
        <p:spPr>
          <a:xfrm>
            <a:off x="3626737" y="6034189"/>
            <a:ext cx="151737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Products and Services</a:t>
            </a:r>
          </a:p>
        </p:txBody>
      </p:sp>
      <p:sp>
        <p:nvSpPr>
          <p:cNvPr id="46" name="TextBox 45"/>
          <p:cNvSpPr txBox="1"/>
          <p:nvPr userDrawn="1"/>
        </p:nvSpPr>
        <p:spPr>
          <a:xfrm>
            <a:off x="5475195" y="6040858"/>
            <a:ext cx="1272055"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Organization Size</a:t>
            </a:r>
          </a:p>
        </p:txBody>
      </p:sp>
      <p:sp>
        <p:nvSpPr>
          <p:cNvPr id="47" name="TextBox 46"/>
          <p:cNvSpPr txBox="1"/>
          <p:nvPr userDrawn="1"/>
        </p:nvSpPr>
        <p:spPr>
          <a:xfrm>
            <a:off x="7066857" y="6031968"/>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Industry</a:t>
            </a:r>
          </a:p>
        </p:txBody>
      </p:sp>
      <p:sp>
        <p:nvSpPr>
          <p:cNvPr id="48" name="TextBox 47"/>
          <p:cNvSpPr txBox="1"/>
          <p:nvPr userDrawn="1"/>
        </p:nvSpPr>
        <p:spPr>
          <a:xfrm>
            <a:off x="8509707" y="6032750"/>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Country</a:t>
            </a:r>
          </a:p>
        </p:txBody>
      </p:sp>
      <p:sp>
        <p:nvSpPr>
          <p:cNvPr id="50" name="Text Placeholder 136"/>
          <p:cNvSpPr>
            <a:spLocks noGrp="1"/>
          </p:cNvSpPr>
          <p:nvPr>
            <p:ph type="body" sz="quarter" idx="37"/>
          </p:nvPr>
        </p:nvSpPr>
        <p:spPr>
          <a:xfrm>
            <a:off x="9340300" y="6307155"/>
            <a:ext cx="82157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Tree>
    <p:extLst>
      <p:ext uri="{BB962C8B-B14F-4D97-AF65-F5344CB8AC3E}">
        <p14:creationId xmlns:p14="http://schemas.microsoft.com/office/powerpoint/2010/main" val="3768374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Insert Photo">
    <p:spTree>
      <p:nvGrpSpPr>
        <p:cNvPr id="1" name=""/>
        <p:cNvGrpSpPr/>
        <p:nvPr/>
      </p:nvGrpSpPr>
      <p:grpSpPr>
        <a:xfrm>
          <a:off x="0" y="0"/>
          <a:ext cx="0" cy="0"/>
          <a:chOff x="0" y="0"/>
          <a:chExt cx="0" cy="0"/>
        </a:xfrm>
      </p:grpSpPr>
      <p:sp>
        <p:nvSpPr>
          <p:cNvPr id="21" name="Title 1"/>
          <p:cNvSpPr>
            <a:spLocks noGrp="1"/>
          </p:cNvSpPr>
          <p:nvPr>
            <p:ph type="ctrTitle"/>
          </p:nvPr>
        </p:nvSpPr>
        <p:spPr>
          <a:xfrm>
            <a:off x="626094" y="868146"/>
            <a:ext cx="4793963" cy="1064374"/>
          </a:xfrm>
          <a:prstGeom prst="rect">
            <a:avLst/>
          </a:prstGeom>
        </p:spPr>
        <p:txBody>
          <a:bodyPr lIns="0" tIns="0" rIns="0" bIns="0" anchor="t" anchorCtr="0">
            <a:noAutofit/>
          </a:bodyPr>
          <a:lstStyle>
            <a:lvl1pPr algn="l">
              <a:defRPr sz="3264" b="1">
                <a:solidFill>
                  <a:schemeClr val="tx1">
                    <a:lumMod val="50000"/>
                    <a:lumOff val="50000"/>
                  </a:schemeClr>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634778" y="1968829"/>
            <a:ext cx="4819134" cy="3450268"/>
          </a:xfrm>
          <a:prstGeom prst="rect">
            <a:avLst/>
          </a:prstGeom>
        </p:spPr>
        <p:txBody>
          <a:bodyPr lIns="0" tIns="0" rIns="0" bIns="0">
            <a:noAutofit/>
          </a:bodyPr>
          <a:lstStyle>
            <a:lvl1pPr marL="0" indent="0">
              <a:lnSpc>
                <a:spcPts val="1836"/>
              </a:lnSpc>
              <a:buNone/>
              <a:defRPr sz="1224">
                <a:solidFill>
                  <a:schemeClr val="bg2">
                    <a:lumMod val="25000"/>
                  </a:schemeClr>
                </a:solidFill>
              </a:defRPr>
            </a:lvl1pPr>
          </a:lstStyle>
          <a:p>
            <a:pPr lvl="0"/>
            <a:r>
              <a:rPr lang="en-US"/>
              <a:t>Click to edit Master text styles</a:t>
            </a:r>
          </a:p>
        </p:txBody>
      </p:sp>
      <p:cxnSp>
        <p:nvCxnSpPr>
          <p:cNvPr id="31" name="Straight Connector 30"/>
          <p:cNvCxnSpPr/>
          <p:nvPr userDrawn="1"/>
        </p:nvCxnSpPr>
        <p:spPr>
          <a:xfrm>
            <a:off x="14242472" y="10226255"/>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0" y="5802865"/>
            <a:ext cx="12436475"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6" name="Text Placeholder 136"/>
          <p:cNvSpPr>
            <a:spLocks noGrp="1"/>
          </p:cNvSpPr>
          <p:nvPr>
            <p:ph type="body" sz="quarter" idx="35"/>
          </p:nvPr>
        </p:nvSpPr>
        <p:spPr>
          <a:xfrm>
            <a:off x="11152551" y="6427359"/>
            <a:ext cx="857362" cy="390572"/>
          </a:xfrm>
          <a:prstGeom prst="rect">
            <a:avLst/>
          </a:prstGeom>
        </p:spPr>
        <p:txBody>
          <a:bodyPr lIns="0" tIns="0" rIns="0" bIns="0">
            <a:noAutofit/>
          </a:bodyPr>
          <a:lstStyle>
            <a:lvl1pPr marL="0" marR="0" indent="0" algn="ctr" defTabSz="932597" rtl="0" eaLnBrk="1" fontAlgn="auto" latinLnBrk="0" hangingPunct="1">
              <a:lnSpc>
                <a:spcPct val="90000"/>
              </a:lnSpc>
              <a:spcBef>
                <a:spcPts val="0"/>
              </a:spcBef>
              <a:spcAft>
                <a:spcPts val="0"/>
              </a:spcAft>
              <a:buClrTx/>
              <a:buSzTx/>
              <a:buFont typeface="Arial" panose="020B0604020202020204" pitchFamily="34" charset="0"/>
              <a:buNone/>
              <a:tabLst/>
              <a:defRPr sz="816"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cxnSp>
        <p:nvCxnSpPr>
          <p:cNvPr id="27" name="Straight Connector 26"/>
          <p:cNvCxnSpPr/>
          <p:nvPr userDrawn="1"/>
        </p:nvCxnSpPr>
        <p:spPr>
          <a:xfrm>
            <a:off x="10734624" y="6048969"/>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144"/>
          <p:cNvSpPr>
            <a:spLocks noGrp="1"/>
          </p:cNvSpPr>
          <p:nvPr>
            <p:ph type="pic" sz="quarter" idx="36" hasCustomPrompt="1"/>
          </p:nvPr>
        </p:nvSpPr>
        <p:spPr>
          <a:xfrm>
            <a:off x="206559" y="6001866"/>
            <a:ext cx="2106035" cy="850988"/>
          </a:xfrm>
          <a:prstGeom prst="rect">
            <a:avLst/>
          </a:prstGeom>
        </p:spPr>
        <p:txBody>
          <a:bodyPr anchor="ctr" anchorCtr="0">
            <a:noAutofit/>
          </a:bodyPr>
          <a:lstStyle>
            <a:lvl1pPr marL="0" indent="0" algn="ctr">
              <a:buNone/>
              <a:defRPr sz="1632">
                <a:solidFill>
                  <a:srgbClr val="7030A0"/>
                </a:solidFill>
              </a:defRPr>
            </a:lvl1pPr>
          </a:lstStyle>
          <a:p>
            <a:r>
              <a:rPr lang="en-US"/>
              <a:t>Drag logo here</a:t>
            </a:r>
          </a:p>
        </p:txBody>
      </p:sp>
      <p:sp>
        <p:nvSpPr>
          <p:cNvPr id="55" name="Text Placeholder 136"/>
          <p:cNvSpPr>
            <a:spLocks noGrp="1"/>
          </p:cNvSpPr>
          <p:nvPr>
            <p:ph type="body" sz="quarter" idx="31"/>
          </p:nvPr>
        </p:nvSpPr>
        <p:spPr>
          <a:xfrm>
            <a:off x="7126485" y="6304304"/>
            <a:ext cx="82157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56" name="Text Placeholder 136"/>
          <p:cNvSpPr>
            <a:spLocks noGrp="1"/>
          </p:cNvSpPr>
          <p:nvPr>
            <p:ph type="body" sz="quarter" idx="32"/>
          </p:nvPr>
        </p:nvSpPr>
        <p:spPr>
          <a:xfrm>
            <a:off x="5963583" y="6300818"/>
            <a:ext cx="897454"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57" name="Text Placeholder 136"/>
          <p:cNvSpPr>
            <a:spLocks noGrp="1"/>
          </p:cNvSpPr>
          <p:nvPr>
            <p:ph type="body" sz="quarter" idx="33"/>
          </p:nvPr>
        </p:nvSpPr>
        <p:spPr>
          <a:xfrm>
            <a:off x="4411704" y="6304304"/>
            <a:ext cx="1008466"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58" name="Text Placeholder 136"/>
          <p:cNvSpPr>
            <a:spLocks noGrp="1"/>
          </p:cNvSpPr>
          <p:nvPr>
            <p:ph type="body" sz="quarter" idx="34"/>
          </p:nvPr>
        </p:nvSpPr>
        <p:spPr>
          <a:xfrm>
            <a:off x="2558333" y="6304304"/>
            <a:ext cx="152874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60" name="TextBox 59"/>
          <p:cNvSpPr txBox="1"/>
          <p:nvPr userDrawn="1"/>
        </p:nvSpPr>
        <p:spPr>
          <a:xfrm>
            <a:off x="3262121" y="6034189"/>
            <a:ext cx="151737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Products and Services</a:t>
            </a:r>
          </a:p>
        </p:txBody>
      </p:sp>
      <p:sp>
        <p:nvSpPr>
          <p:cNvPr id="61" name="TextBox 60"/>
          <p:cNvSpPr txBox="1"/>
          <p:nvPr userDrawn="1"/>
        </p:nvSpPr>
        <p:spPr>
          <a:xfrm>
            <a:off x="4962384" y="6040858"/>
            <a:ext cx="1272055"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Organization Size</a:t>
            </a:r>
          </a:p>
        </p:txBody>
      </p:sp>
      <p:sp>
        <p:nvSpPr>
          <p:cNvPr id="62" name="TextBox 61"/>
          <p:cNvSpPr txBox="1"/>
          <p:nvPr userDrawn="1"/>
        </p:nvSpPr>
        <p:spPr>
          <a:xfrm>
            <a:off x="6623784" y="6031968"/>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Industry</a:t>
            </a:r>
          </a:p>
        </p:txBody>
      </p:sp>
      <p:sp>
        <p:nvSpPr>
          <p:cNvPr id="63" name="TextBox 62"/>
          <p:cNvSpPr txBox="1"/>
          <p:nvPr userDrawn="1"/>
        </p:nvSpPr>
        <p:spPr>
          <a:xfrm>
            <a:off x="8145089" y="6032750"/>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Country</a:t>
            </a:r>
          </a:p>
        </p:txBody>
      </p:sp>
      <p:sp>
        <p:nvSpPr>
          <p:cNvPr id="65" name="Text Placeholder 136"/>
          <p:cNvSpPr>
            <a:spLocks noGrp="1"/>
          </p:cNvSpPr>
          <p:nvPr>
            <p:ph type="body" sz="quarter" idx="37"/>
          </p:nvPr>
        </p:nvSpPr>
        <p:spPr>
          <a:xfrm>
            <a:off x="8271896" y="6307155"/>
            <a:ext cx="82157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66" name="TextBox 65"/>
          <p:cNvSpPr txBox="1"/>
          <p:nvPr userDrawn="1"/>
        </p:nvSpPr>
        <p:spPr>
          <a:xfrm>
            <a:off x="9386390" y="6035602"/>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Partner</a:t>
            </a:r>
          </a:p>
        </p:txBody>
      </p:sp>
    </p:spTree>
    <p:extLst>
      <p:ext uri="{BB962C8B-B14F-4D97-AF65-F5344CB8AC3E}">
        <p14:creationId xmlns:p14="http://schemas.microsoft.com/office/powerpoint/2010/main" val="13387880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436475" cy="3049864"/>
          </a:xfrm>
          <a:prstGeom prst="rect">
            <a:avLst/>
          </a:prstGeom>
        </p:spPr>
      </p:pic>
      <p:sp>
        <p:nvSpPr>
          <p:cNvPr id="20" name="Picture Placeholder 144"/>
          <p:cNvSpPr>
            <a:spLocks noGrp="1"/>
          </p:cNvSpPr>
          <p:nvPr>
            <p:ph type="pic" sz="quarter" idx="20" hasCustomPrompt="1"/>
          </p:nvPr>
        </p:nvSpPr>
        <p:spPr>
          <a:xfrm>
            <a:off x="0" y="1"/>
            <a:ext cx="12436475" cy="3049864"/>
          </a:xfrm>
          <a:prstGeom prst="rect">
            <a:avLst/>
          </a:prstGeom>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0" y="5802865"/>
            <a:ext cx="12436475"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1" name="Title 1"/>
          <p:cNvSpPr>
            <a:spLocks noGrp="1"/>
          </p:cNvSpPr>
          <p:nvPr>
            <p:ph type="ctrTitle"/>
          </p:nvPr>
        </p:nvSpPr>
        <p:spPr>
          <a:xfrm>
            <a:off x="512760" y="3472661"/>
            <a:ext cx="3783477" cy="2106407"/>
          </a:xfrm>
          <a:prstGeom prst="rect">
            <a:avLst/>
          </a:prstGeom>
        </p:spPr>
        <p:txBody>
          <a:bodyPr lIns="0" tIns="0" rIns="0" bIns="0" anchor="t" anchorCtr="0">
            <a:noAutofit/>
          </a:bodyPr>
          <a:lstStyle>
            <a:lvl1pPr algn="l">
              <a:defRPr sz="3264" b="1">
                <a:solidFill>
                  <a:schemeClr val="tx1">
                    <a:lumMod val="50000"/>
                    <a:lumOff val="50000"/>
                  </a:schemeClr>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4428139" y="3472661"/>
            <a:ext cx="7379680" cy="2106407"/>
          </a:xfrm>
          <a:prstGeom prst="rect">
            <a:avLst/>
          </a:prstGeom>
        </p:spPr>
        <p:txBody>
          <a:bodyPr lIns="0" tIns="0" rIns="0" bIns="0">
            <a:noAutofit/>
          </a:bodyPr>
          <a:lstStyle>
            <a:lvl1pPr marL="0" indent="0">
              <a:lnSpc>
                <a:spcPts val="1836"/>
              </a:lnSpc>
              <a:buNone/>
              <a:defRPr sz="1224">
                <a:solidFill>
                  <a:schemeClr val="bg2">
                    <a:lumMod val="25000"/>
                  </a:schemeClr>
                </a:solidFill>
              </a:defRPr>
            </a:lvl1pPr>
          </a:lstStyle>
          <a:p>
            <a:pPr lvl="0"/>
            <a:r>
              <a:rPr lang="en-US"/>
              <a:t>Click to edit Master text styles</a:t>
            </a:r>
          </a:p>
        </p:txBody>
      </p:sp>
      <p:sp>
        <p:nvSpPr>
          <p:cNvPr id="30" name="Text Placeholder 136"/>
          <p:cNvSpPr>
            <a:spLocks noGrp="1"/>
          </p:cNvSpPr>
          <p:nvPr>
            <p:ph type="body" sz="quarter" idx="35"/>
          </p:nvPr>
        </p:nvSpPr>
        <p:spPr>
          <a:xfrm>
            <a:off x="11152551" y="6427359"/>
            <a:ext cx="857362" cy="390572"/>
          </a:xfrm>
          <a:prstGeom prst="rect">
            <a:avLst/>
          </a:prstGeom>
        </p:spPr>
        <p:txBody>
          <a:bodyPr lIns="0" tIns="0" rIns="0" bIns="0">
            <a:noAutofit/>
          </a:bodyPr>
          <a:lstStyle>
            <a:lvl1pPr marL="0" marR="0" indent="0" algn="ctr" defTabSz="932597" rtl="0" eaLnBrk="1" fontAlgn="auto" latinLnBrk="0" hangingPunct="1">
              <a:lnSpc>
                <a:spcPct val="90000"/>
              </a:lnSpc>
              <a:spcBef>
                <a:spcPts val="0"/>
              </a:spcBef>
              <a:spcAft>
                <a:spcPts val="0"/>
              </a:spcAft>
              <a:buClrTx/>
              <a:buSzTx/>
              <a:buFont typeface="Arial" panose="020B0604020202020204" pitchFamily="34" charset="0"/>
              <a:buNone/>
              <a:tabLst/>
              <a:defRPr sz="816"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cxnSp>
        <p:nvCxnSpPr>
          <p:cNvPr id="31" name="Straight Connector 30"/>
          <p:cNvCxnSpPr/>
          <p:nvPr userDrawn="1"/>
        </p:nvCxnSpPr>
        <p:spPr>
          <a:xfrm>
            <a:off x="10734466" y="6031968"/>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206559" y="6001866"/>
            <a:ext cx="2106035" cy="850988"/>
          </a:xfrm>
          <a:prstGeom prst="rect">
            <a:avLst/>
          </a:prstGeom>
        </p:spPr>
        <p:txBody>
          <a:bodyPr anchor="ctr" anchorCtr="0">
            <a:noAutofit/>
          </a:bodyPr>
          <a:lstStyle>
            <a:lvl1pPr marL="0" indent="0" algn="ctr">
              <a:buNone/>
              <a:defRPr sz="1632">
                <a:solidFill>
                  <a:srgbClr val="7030A0"/>
                </a:solidFill>
              </a:defRPr>
            </a:lvl1pPr>
          </a:lstStyle>
          <a:p>
            <a:r>
              <a:rPr lang="en-US"/>
              <a:t>Drag logo here</a:t>
            </a:r>
          </a:p>
        </p:txBody>
      </p:sp>
      <p:sp>
        <p:nvSpPr>
          <p:cNvPr id="36" name="Text Placeholder 136"/>
          <p:cNvSpPr>
            <a:spLocks noGrp="1"/>
          </p:cNvSpPr>
          <p:nvPr>
            <p:ph type="body" sz="quarter" idx="29"/>
          </p:nvPr>
        </p:nvSpPr>
        <p:spPr>
          <a:xfrm>
            <a:off x="9340555" y="6304303"/>
            <a:ext cx="1008466"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37" name="Text Placeholder 136"/>
          <p:cNvSpPr>
            <a:spLocks noGrp="1"/>
          </p:cNvSpPr>
          <p:nvPr>
            <p:ph type="body" sz="quarter" idx="31"/>
          </p:nvPr>
        </p:nvSpPr>
        <p:spPr>
          <a:xfrm>
            <a:off x="7126485" y="6304304"/>
            <a:ext cx="82157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38" name="Text Placeholder 136"/>
          <p:cNvSpPr>
            <a:spLocks noGrp="1"/>
          </p:cNvSpPr>
          <p:nvPr>
            <p:ph type="body" sz="quarter" idx="32"/>
          </p:nvPr>
        </p:nvSpPr>
        <p:spPr>
          <a:xfrm>
            <a:off x="5963583" y="6300818"/>
            <a:ext cx="897454"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42" name="Text Placeholder 136"/>
          <p:cNvSpPr>
            <a:spLocks noGrp="1"/>
          </p:cNvSpPr>
          <p:nvPr>
            <p:ph type="body" sz="quarter" idx="33"/>
          </p:nvPr>
        </p:nvSpPr>
        <p:spPr>
          <a:xfrm>
            <a:off x="4411704" y="6304304"/>
            <a:ext cx="1008466"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43" name="Text Placeholder 136"/>
          <p:cNvSpPr>
            <a:spLocks noGrp="1"/>
          </p:cNvSpPr>
          <p:nvPr>
            <p:ph type="body" sz="quarter" idx="34"/>
          </p:nvPr>
        </p:nvSpPr>
        <p:spPr>
          <a:xfrm>
            <a:off x="2558333" y="6304304"/>
            <a:ext cx="152874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45" name="TextBox 44"/>
          <p:cNvSpPr txBox="1"/>
          <p:nvPr userDrawn="1"/>
        </p:nvSpPr>
        <p:spPr>
          <a:xfrm>
            <a:off x="2558333" y="6034189"/>
            <a:ext cx="151737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Products and Services</a:t>
            </a:r>
          </a:p>
        </p:txBody>
      </p:sp>
      <p:sp>
        <p:nvSpPr>
          <p:cNvPr id="46" name="TextBox 45"/>
          <p:cNvSpPr txBox="1"/>
          <p:nvPr userDrawn="1"/>
        </p:nvSpPr>
        <p:spPr>
          <a:xfrm>
            <a:off x="4406791" y="6040858"/>
            <a:ext cx="1272055"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Organization Size</a:t>
            </a:r>
          </a:p>
        </p:txBody>
      </p:sp>
      <p:sp>
        <p:nvSpPr>
          <p:cNvPr id="47" name="TextBox 46"/>
          <p:cNvSpPr txBox="1"/>
          <p:nvPr userDrawn="1"/>
        </p:nvSpPr>
        <p:spPr>
          <a:xfrm>
            <a:off x="5963583" y="6031968"/>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Industry</a:t>
            </a:r>
          </a:p>
        </p:txBody>
      </p:sp>
      <p:sp>
        <p:nvSpPr>
          <p:cNvPr id="48" name="TextBox 47"/>
          <p:cNvSpPr txBox="1"/>
          <p:nvPr userDrawn="1"/>
        </p:nvSpPr>
        <p:spPr>
          <a:xfrm>
            <a:off x="7110047" y="6032750"/>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Country</a:t>
            </a:r>
          </a:p>
        </p:txBody>
      </p:sp>
      <p:sp>
        <p:nvSpPr>
          <p:cNvPr id="49" name="TextBox 48"/>
          <p:cNvSpPr txBox="1"/>
          <p:nvPr userDrawn="1"/>
        </p:nvSpPr>
        <p:spPr>
          <a:xfrm>
            <a:off x="9340555" y="6042298"/>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Business Need</a:t>
            </a:r>
          </a:p>
        </p:txBody>
      </p:sp>
      <p:sp>
        <p:nvSpPr>
          <p:cNvPr id="50" name="Text Placeholder 136"/>
          <p:cNvSpPr>
            <a:spLocks noGrp="1"/>
          </p:cNvSpPr>
          <p:nvPr>
            <p:ph type="body" sz="quarter" idx="37"/>
          </p:nvPr>
        </p:nvSpPr>
        <p:spPr>
          <a:xfrm>
            <a:off x="8271896" y="6307155"/>
            <a:ext cx="82157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51" name="TextBox 50"/>
          <p:cNvSpPr txBox="1"/>
          <p:nvPr userDrawn="1"/>
        </p:nvSpPr>
        <p:spPr>
          <a:xfrm>
            <a:off x="8255457" y="6035602"/>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Partner</a:t>
            </a:r>
          </a:p>
        </p:txBody>
      </p:sp>
    </p:spTree>
    <p:extLst>
      <p:ext uri="{BB962C8B-B14F-4D97-AF65-F5344CB8AC3E}">
        <p14:creationId xmlns:p14="http://schemas.microsoft.com/office/powerpoint/2010/main" val="255489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0"/>
            <a:ext cx="8070191"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b" anchorCtr="0" forceAA="0" compatLnSpc="1">
            <a:prstTxWarp prst="textNoShape">
              <a:avLst/>
            </a:prstTxWarp>
            <a:noAutofit/>
          </a:bodyPr>
          <a:lstStyle/>
          <a:p>
            <a:pPr defTabSz="932290" fontAlgn="base">
              <a:spcBef>
                <a:spcPct val="0"/>
              </a:spcBef>
              <a:spcAft>
                <a:spcPct val="0"/>
              </a:spcAft>
            </a:pPr>
            <a:endParaRPr lang="en-US" sz="1224" spc="-102">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userDrawn="1">
            <p:ph type="title" hasCustomPrompt="1"/>
          </p:nvPr>
        </p:nvSpPr>
        <p:spPr>
          <a:xfrm>
            <a:off x="492567" y="2530701"/>
            <a:ext cx="7358486" cy="2034095"/>
          </a:xfrm>
        </p:spPr>
        <p:txBody>
          <a:bodyPr anchor="b" anchorCtr="0"/>
          <a:lstStyle>
            <a:lvl1pPr>
              <a:spcBef>
                <a:spcPts val="0"/>
              </a:spcBef>
              <a:defRPr sz="7343" spc="-153" baseline="0">
                <a:gradFill>
                  <a:gsLst>
                    <a:gs pos="1250">
                      <a:schemeClr val="bg1"/>
                    </a:gs>
                    <a:gs pos="99000">
                      <a:schemeClr val="bg1"/>
                    </a:gs>
                  </a:gsLst>
                  <a:lin ang="5400000" scaled="0"/>
                </a:gradFill>
              </a:defRPr>
            </a:lvl1pPr>
          </a:lstStyle>
          <a:p>
            <a:r>
              <a:rPr lang="en-US"/>
              <a:t>Click to edit title style</a:t>
            </a:r>
          </a:p>
        </p:txBody>
      </p:sp>
      <p:sp>
        <p:nvSpPr>
          <p:cNvPr id="5" name="Text Placeholder 4"/>
          <p:cNvSpPr>
            <a:spLocks noGrp="1"/>
          </p:cNvSpPr>
          <p:nvPr userDrawn="1">
            <p:ph type="body" sz="quarter" idx="12" hasCustomPrompt="1"/>
          </p:nvPr>
        </p:nvSpPr>
        <p:spPr>
          <a:xfrm>
            <a:off x="492567" y="4755554"/>
            <a:ext cx="735848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a:t>Speaker Title</a:t>
            </a:r>
          </a:p>
        </p:txBody>
      </p:sp>
      <p:grpSp>
        <p:nvGrpSpPr>
          <p:cNvPr id="14" name="Group 13"/>
          <p:cNvGrpSpPr>
            <a:grpSpLocks noChangeAspect="1"/>
          </p:cNvGrpSpPr>
          <p:nvPr userDrawn="1"/>
        </p:nvGrpSpPr>
        <p:grpSpPr bwMode="black">
          <a:xfrm>
            <a:off x="492567" y="550060"/>
            <a:ext cx="1197172" cy="256982"/>
            <a:chOff x="457200" y="1643393"/>
            <a:chExt cx="4492753" cy="964540"/>
          </a:xfrm>
        </p:grpSpPr>
        <p:pic>
          <p:nvPicPr>
            <p:cNvPr id="15" name="Picture 14"/>
            <p:cNvPicPr>
              <a:picLocks noChangeAspect="1"/>
            </p:cNvPicPr>
            <p:nvPr/>
          </p:nvPicPr>
          <p:blipFill>
            <a:blip r:embed="rId2"/>
            <a:stretch>
              <a:fillRect/>
            </a:stretch>
          </p:blipFill>
          <p:spPr bwMode="black">
            <a:xfrm>
              <a:off x="457200" y="1643393"/>
              <a:ext cx="964540" cy="964540"/>
            </a:xfrm>
            <a:prstGeom prst="rect">
              <a:avLst/>
            </a:prstGeom>
          </p:spPr>
        </p:pic>
        <p:sp>
          <p:nvSpPr>
            <p:cNvPr id="16"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
        <p:nvSpPr>
          <p:cNvPr id="21" name="Picture Placeholder 2"/>
          <p:cNvSpPr>
            <a:spLocks noGrp="1"/>
          </p:cNvSpPr>
          <p:nvPr>
            <p:ph type="pic" sz="quarter" idx="10"/>
          </p:nvPr>
        </p:nvSpPr>
        <p:spPr>
          <a:xfrm>
            <a:off x="8070191" y="0"/>
            <a:ext cx="4366284" cy="508601"/>
          </a:xfrm>
        </p:spPr>
        <p:txBody>
          <a:bodyPr/>
          <a:lstStyle>
            <a:lvl1pPr marL="0" indent="0">
              <a:buNone/>
              <a:defRPr/>
            </a:lvl1pPr>
          </a:lstStyle>
          <a:p>
            <a:endParaRPr lang="en-US"/>
          </a:p>
        </p:txBody>
      </p:sp>
    </p:spTree>
    <p:extLst>
      <p:ext uri="{BB962C8B-B14F-4D97-AF65-F5344CB8AC3E}">
        <p14:creationId xmlns:p14="http://schemas.microsoft.com/office/powerpoint/2010/main" val="37193109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2" name="Picture Placeholder 2"/>
          <p:cNvSpPr>
            <a:spLocks noGrp="1"/>
          </p:cNvSpPr>
          <p:nvPr>
            <p:ph type="pic" sz="quarter" idx="10"/>
          </p:nvPr>
        </p:nvSpPr>
        <p:spPr>
          <a:xfrm>
            <a:off x="-1" y="1"/>
            <a:ext cx="12436474" cy="508601"/>
          </a:xfrm>
        </p:spPr>
        <p:txBody>
          <a:bodyPr/>
          <a:lstStyle>
            <a:lvl1pPr marL="0" indent="0">
              <a:buNone/>
              <a:defRPr/>
            </a:lvl1pPr>
          </a:lstStyle>
          <a:p>
            <a:endParaRPr lang="en-US"/>
          </a:p>
        </p:txBody>
      </p:sp>
      <p:sp>
        <p:nvSpPr>
          <p:cNvPr id="4" name="Rectangle 3"/>
          <p:cNvSpPr/>
          <p:nvPr userDrawn="1"/>
        </p:nvSpPr>
        <p:spPr>
          <a:xfrm>
            <a:off x="-1" y="4352223"/>
            <a:ext cx="12436474" cy="2642302"/>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b" anchorCtr="0" forceAA="0" compatLnSpc="1">
            <a:prstTxWarp prst="textNoShape">
              <a:avLst/>
            </a:prstTxWarp>
            <a:noAutofit/>
          </a:bodyPr>
          <a:lstStyle/>
          <a:p>
            <a:pPr defTabSz="932290" fontAlgn="base">
              <a:spcBef>
                <a:spcPct val="0"/>
              </a:spcBef>
              <a:spcAft>
                <a:spcPct val="0"/>
              </a:spcAft>
            </a:pPr>
            <a:endParaRPr lang="en-US" sz="1224" spc="-102">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userDrawn="1">
            <p:ph type="title" hasCustomPrompt="1"/>
          </p:nvPr>
        </p:nvSpPr>
        <p:spPr>
          <a:xfrm>
            <a:off x="406656" y="4858414"/>
            <a:ext cx="7358485" cy="678031"/>
          </a:xfrm>
        </p:spPr>
        <p:txBody>
          <a:bodyPr anchor="b" anchorCtr="0"/>
          <a:lstStyle>
            <a:lvl1pPr>
              <a:spcBef>
                <a:spcPts val="0"/>
              </a:spcBef>
              <a:defRPr sz="4896" spc="-153" baseline="0">
                <a:gradFill>
                  <a:gsLst>
                    <a:gs pos="1250">
                      <a:schemeClr val="bg1"/>
                    </a:gs>
                    <a:gs pos="99000">
                      <a:schemeClr val="bg1"/>
                    </a:gs>
                  </a:gsLst>
                  <a:lin ang="5400000" scaled="0"/>
                </a:gradFill>
              </a:defRPr>
            </a:lvl1pPr>
          </a:lstStyle>
          <a:p>
            <a:r>
              <a:rPr lang="en-US"/>
              <a:t>Click to edit title style</a:t>
            </a:r>
          </a:p>
        </p:txBody>
      </p:sp>
      <p:sp>
        <p:nvSpPr>
          <p:cNvPr id="5" name="Text Placeholder 4"/>
          <p:cNvSpPr>
            <a:spLocks noGrp="1"/>
          </p:cNvSpPr>
          <p:nvPr userDrawn="1">
            <p:ph type="body" sz="quarter" idx="12" hasCustomPrompt="1"/>
          </p:nvPr>
        </p:nvSpPr>
        <p:spPr>
          <a:xfrm>
            <a:off x="406657" y="5819016"/>
            <a:ext cx="7358485" cy="508524"/>
          </a:xfrm>
        </p:spPr>
        <p:txBody>
          <a:bodyPr>
            <a:noAutofit/>
          </a:bodyPr>
          <a:lstStyle>
            <a:lvl1pPr marL="0" indent="0">
              <a:spcBef>
                <a:spcPts val="0"/>
              </a:spcBef>
              <a:buNone/>
              <a:defRPr sz="2856" spc="-71" baseline="0">
                <a:gradFill>
                  <a:gsLst>
                    <a:gs pos="0">
                      <a:schemeClr val="bg1"/>
                    </a:gs>
                    <a:gs pos="100000">
                      <a:schemeClr val="bg1"/>
                    </a:gs>
                  </a:gsLst>
                  <a:lin ang="5400000" scaled="0"/>
                </a:gradFill>
                <a:latin typeface="+mj-lt"/>
              </a:defRPr>
            </a:lvl1pPr>
          </a:lstStyle>
          <a:p>
            <a:pPr lvl="0"/>
            <a:r>
              <a:rPr lang="en-US"/>
              <a:t>Speaker Title</a:t>
            </a:r>
          </a:p>
        </p:txBody>
      </p:sp>
      <p:grpSp>
        <p:nvGrpSpPr>
          <p:cNvPr id="15" name="Group 14"/>
          <p:cNvGrpSpPr>
            <a:grpSpLocks noChangeAspect="1"/>
          </p:cNvGrpSpPr>
          <p:nvPr userDrawn="1"/>
        </p:nvGrpSpPr>
        <p:grpSpPr bwMode="black">
          <a:xfrm>
            <a:off x="10854880" y="6399655"/>
            <a:ext cx="1246491" cy="267569"/>
            <a:chOff x="457200" y="1643393"/>
            <a:chExt cx="4492753" cy="964540"/>
          </a:xfrm>
        </p:grpSpPr>
        <p:pic>
          <p:nvPicPr>
            <p:cNvPr id="16" name="Picture 15"/>
            <p:cNvPicPr>
              <a:picLocks noChangeAspect="1"/>
            </p:cNvPicPr>
            <p:nvPr/>
          </p:nvPicPr>
          <p:blipFill>
            <a:blip r:embed="rId2"/>
            <a:stretch>
              <a:fillRect/>
            </a:stretch>
          </p:blipFill>
          <p:spPr bwMode="black">
            <a:xfrm>
              <a:off x="457200" y="1643393"/>
              <a:ext cx="964540" cy="964540"/>
            </a:xfrm>
            <a:prstGeom prst="rect">
              <a:avLst/>
            </a:prstGeom>
          </p:spPr>
        </p:pic>
        <p:sp>
          <p:nvSpPr>
            <p:cNvPr id="2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26602217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8" y="1960860"/>
            <a:ext cx="9572625" cy="615553"/>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8"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5042"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3383"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6A85E503-7D74-4D5C-8394-19F78427C8FD}"/>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69385498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79" y="2151537"/>
            <a:ext cx="10445796" cy="1017048"/>
          </a:xfrm>
        </p:spPr>
        <p:txBody>
          <a:bodyPr anchor="b" anchorCtr="0"/>
          <a:lstStyle>
            <a:lvl1pPr>
              <a:defRPr sz="7343" spc="-153" baseline="0"/>
            </a:lvl1pPr>
          </a:lstStyle>
          <a:p>
            <a:r>
              <a:rPr lang="en-US"/>
              <a:t>Click to edit title style</a:t>
            </a:r>
          </a:p>
        </p:txBody>
      </p:sp>
      <p:sp>
        <p:nvSpPr>
          <p:cNvPr id="5" name="Text Placeholder 4"/>
          <p:cNvSpPr>
            <a:spLocks noGrp="1"/>
          </p:cNvSpPr>
          <p:nvPr>
            <p:ph type="body" sz="quarter" idx="12" hasCustomPrompt="1"/>
          </p:nvPr>
        </p:nvSpPr>
        <p:spPr>
          <a:xfrm>
            <a:off x="998579" y="3494024"/>
            <a:ext cx="10445796" cy="508524"/>
          </a:xfrm>
        </p:spPr>
        <p:txBody>
          <a:bodyPr>
            <a:noAutofit/>
          </a:bodyPr>
          <a:lstStyle>
            <a:lvl1pPr marL="0" indent="0">
              <a:spcBef>
                <a:spcPts val="0"/>
              </a:spcBef>
              <a:buNone/>
              <a:defRPr spc="-71" baseline="0">
                <a:gradFill>
                  <a:gsLst>
                    <a:gs pos="0">
                      <a:schemeClr val="tx1"/>
                    </a:gs>
                    <a:gs pos="100000">
                      <a:schemeClr val="tx1"/>
                    </a:gs>
                  </a:gsLst>
                  <a:lin ang="5400000" scaled="0"/>
                </a:gradFill>
                <a:latin typeface="+mj-lt"/>
              </a:defRPr>
            </a:lvl1pPr>
          </a:lstStyle>
          <a:p>
            <a:pPr lvl="0"/>
            <a:r>
              <a:rPr lang="en-US"/>
              <a:t>Speaker Title</a:t>
            </a:r>
          </a:p>
        </p:txBody>
      </p:sp>
    </p:spTree>
    <p:extLst>
      <p:ext uri="{BB962C8B-B14F-4D97-AF65-F5344CB8AC3E}">
        <p14:creationId xmlns:p14="http://schemas.microsoft.com/office/powerpoint/2010/main" val="424330006"/>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1" y="2875736"/>
            <a:ext cx="11375536" cy="1243058"/>
          </a:xfrm>
        </p:spPr>
        <p:txBody>
          <a:bodyPr anchor="b" anchorCtr="0"/>
          <a:lstStyle>
            <a:lvl1pPr>
              <a:defRPr sz="8975" spc="-306" baseline="0">
                <a:solidFill>
                  <a:schemeClr val="accent1"/>
                </a:solidFill>
              </a:defRPr>
            </a:lvl1pPr>
          </a:lstStyle>
          <a:p>
            <a:r>
              <a:rPr lang="en-US"/>
              <a:t>Click to edit title style</a:t>
            </a:r>
          </a:p>
        </p:txBody>
      </p:sp>
    </p:spTree>
    <p:extLst>
      <p:ext uri="{BB962C8B-B14F-4D97-AF65-F5344CB8AC3E}">
        <p14:creationId xmlns:p14="http://schemas.microsoft.com/office/powerpoint/2010/main" val="378693352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911" y="4429867"/>
            <a:ext cx="10445795" cy="470856"/>
          </a:xfrm>
        </p:spPr>
        <p:txBody>
          <a:bodyPr>
            <a:noAutofit/>
          </a:bodyPr>
          <a:lstStyle>
            <a:lvl1pPr marL="0" indent="0" algn="l">
              <a:lnSpc>
                <a:spcPct val="90000"/>
              </a:lnSpc>
              <a:spcBef>
                <a:spcPts val="0"/>
              </a:spcBef>
              <a:buNone/>
              <a:defRPr lang="en-US" sz="3672" kern="1200" spc="-71" baseline="0" dirty="0">
                <a:gradFill>
                  <a:gsLst>
                    <a:gs pos="2083">
                      <a:schemeClr val="tx1"/>
                    </a:gs>
                    <a:gs pos="99000">
                      <a:schemeClr val="tx1"/>
                    </a:gs>
                  </a:gsLst>
                  <a:lin ang="5400000" scaled="0"/>
                </a:gradFill>
                <a:latin typeface="+mj-lt"/>
                <a:ea typeface="+mn-ea"/>
                <a:cs typeface="+mn-cs"/>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pPr marL="0" marR="0" lvl="0" indent="0" algn="l" defTabSz="932559"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p>
        </p:txBody>
      </p:sp>
      <p:sp>
        <p:nvSpPr>
          <p:cNvPr id="5" name="Text Placeholder 4"/>
          <p:cNvSpPr>
            <a:spLocks noGrp="1"/>
          </p:cNvSpPr>
          <p:nvPr>
            <p:ph type="body" sz="quarter" idx="11"/>
          </p:nvPr>
        </p:nvSpPr>
        <p:spPr>
          <a:xfrm>
            <a:off x="992911" y="3168585"/>
            <a:ext cx="10445796" cy="932293"/>
          </a:xfrm>
        </p:spPr>
        <p:txBody>
          <a:bodyPr wrap="square" anchor="b">
            <a:noAutofit/>
          </a:bodyPr>
          <a:lstStyle>
            <a:lvl1pPr marL="0" indent="0">
              <a:buNone/>
              <a:defRPr sz="6731" spc="-153"/>
            </a:lvl1pPr>
          </a:lstStyle>
          <a:p>
            <a:pPr lvl="0"/>
            <a:r>
              <a:rPr lang="en-US"/>
              <a:t>Click to edit Master text styles</a:t>
            </a:r>
          </a:p>
        </p:txBody>
      </p:sp>
      <p:sp>
        <p:nvSpPr>
          <p:cNvPr id="8" name="Rectangle 7"/>
          <p:cNvSpPr/>
          <p:nvPr userDrawn="1"/>
        </p:nvSpPr>
        <p:spPr>
          <a:xfrm>
            <a:off x="0" y="0"/>
            <a:ext cx="12436475" cy="82447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2559"/>
            <a:endParaRPr lang="en-US" sz="1836">
              <a:solidFill>
                <a:prstClr val="white"/>
              </a:solidFill>
            </a:endParaRPr>
          </a:p>
        </p:txBody>
      </p:sp>
      <p:grpSp>
        <p:nvGrpSpPr>
          <p:cNvPr id="9" name="Group 8"/>
          <p:cNvGrpSpPr>
            <a:grpSpLocks noChangeAspect="1"/>
          </p:cNvGrpSpPr>
          <p:nvPr userDrawn="1"/>
        </p:nvGrpSpPr>
        <p:grpSpPr bwMode="black">
          <a:xfrm>
            <a:off x="247800" y="274458"/>
            <a:ext cx="1240026" cy="266181"/>
            <a:chOff x="457200" y="1643393"/>
            <a:chExt cx="4492753" cy="964540"/>
          </a:xfrm>
        </p:grpSpPr>
        <p:pic>
          <p:nvPicPr>
            <p:cNvPr id="12" name="Picture 11"/>
            <p:cNvPicPr>
              <a:picLocks noChangeAspect="1"/>
            </p:cNvPicPr>
            <p:nvPr/>
          </p:nvPicPr>
          <p:blipFill>
            <a:blip r:embed="rId2"/>
            <a:stretch>
              <a:fillRect/>
            </a:stretch>
          </p:blipFill>
          <p:spPr bwMode="black">
            <a:xfrm>
              <a:off x="457200" y="1643393"/>
              <a:ext cx="964540" cy="964540"/>
            </a:xfrm>
            <a:prstGeom prst="rect">
              <a:avLst/>
            </a:prstGeom>
          </p:spPr>
        </p:pic>
        <p:sp>
          <p:nvSpPr>
            <p:cNvPr id="13"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11655112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911" y="5213794"/>
            <a:ext cx="10445795" cy="470856"/>
          </a:xfrm>
        </p:spPr>
        <p:txBody>
          <a:bodyPr>
            <a:noAutofit/>
          </a:bodyPr>
          <a:lstStyle>
            <a:lvl1pPr marL="0" indent="0" algn="l">
              <a:lnSpc>
                <a:spcPct val="90000"/>
              </a:lnSpc>
              <a:spcBef>
                <a:spcPts val="0"/>
              </a:spcBef>
              <a:buNone/>
              <a:defRPr lang="en-US" sz="3672" kern="1200" spc="-71" baseline="0" dirty="0">
                <a:gradFill>
                  <a:gsLst>
                    <a:gs pos="2083">
                      <a:schemeClr val="tx1"/>
                    </a:gs>
                    <a:gs pos="99000">
                      <a:schemeClr val="tx1"/>
                    </a:gs>
                  </a:gsLst>
                  <a:lin ang="5400000" scaled="0"/>
                </a:gradFill>
                <a:latin typeface="+mj-lt"/>
                <a:ea typeface="+mn-ea"/>
                <a:cs typeface="+mn-cs"/>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pPr marL="0" marR="0" lvl="0" indent="0" algn="l" defTabSz="932559"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p>
        </p:txBody>
      </p:sp>
      <p:sp>
        <p:nvSpPr>
          <p:cNvPr id="7" name="Text Placeholder 6"/>
          <p:cNvSpPr>
            <a:spLocks noGrp="1"/>
          </p:cNvSpPr>
          <p:nvPr>
            <p:ph type="body" sz="quarter" idx="10" hasCustomPrompt="1"/>
          </p:nvPr>
        </p:nvSpPr>
        <p:spPr>
          <a:xfrm>
            <a:off x="984810" y="2875314"/>
            <a:ext cx="10453896" cy="1406089"/>
          </a:xfrm>
        </p:spPr>
        <p:txBody>
          <a:bodyPr anchor="t" anchorCtr="0">
            <a:noAutofit/>
            <a:scene3d>
              <a:camera prst="orthographicFront"/>
              <a:lightRig rig="flat" dir="t"/>
            </a:scene3d>
            <a:sp3d>
              <a:contourClr>
                <a:schemeClr val="tx2"/>
              </a:contourClr>
            </a:sp3d>
          </a:bodyPr>
          <a:lstStyle>
            <a:lvl1pPr marL="0" indent="0" algn="l">
              <a:lnSpc>
                <a:spcPct val="70000"/>
              </a:lnSpc>
              <a:spcBef>
                <a:spcPts val="0"/>
              </a:spcBef>
              <a:buFont typeface="Arial" pitchFamily="34" charset="0"/>
              <a:buNone/>
              <a:defRPr lang="en-US" sz="8975" b="0" kern="1200" cap="none" spc="-408"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a:t>Click to add text</a:t>
            </a:r>
          </a:p>
        </p:txBody>
      </p:sp>
      <p:sp>
        <p:nvSpPr>
          <p:cNvPr id="5" name="Text Placeholder 4"/>
          <p:cNvSpPr>
            <a:spLocks noGrp="1"/>
          </p:cNvSpPr>
          <p:nvPr>
            <p:ph type="body" sz="quarter" idx="11"/>
          </p:nvPr>
        </p:nvSpPr>
        <p:spPr>
          <a:xfrm>
            <a:off x="992911" y="1517171"/>
            <a:ext cx="10445796" cy="932293"/>
          </a:xfrm>
        </p:spPr>
        <p:txBody>
          <a:bodyPr wrap="square" anchor="b">
            <a:noAutofit/>
          </a:bodyPr>
          <a:lstStyle>
            <a:lvl1pPr marL="0" indent="0">
              <a:buNone/>
              <a:defRPr sz="2244" b="0" i="0" spc="-153">
                <a:latin typeface="Segoe UI" charset="0"/>
                <a:ea typeface="Segoe UI" charset="0"/>
                <a:cs typeface="Segoe UI" charset="0"/>
              </a:defRPr>
            </a:lvl1pPr>
          </a:lstStyle>
          <a:p>
            <a:pPr lvl="0"/>
            <a:r>
              <a:rPr lang="en-US"/>
              <a:t>Click to edit Master text styles</a:t>
            </a:r>
          </a:p>
        </p:txBody>
      </p:sp>
      <p:grpSp>
        <p:nvGrpSpPr>
          <p:cNvPr id="6" name="Group 5"/>
          <p:cNvGrpSpPr>
            <a:grpSpLocks noChangeAspect="1"/>
          </p:cNvGrpSpPr>
          <p:nvPr userDrawn="1"/>
        </p:nvGrpSpPr>
        <p:grpSpPr bwMode="black">
          <a:xfrm>
            <a:off x="247800" y="282527"/>
            <a:ext cx="1240026" cy="266181"/>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9" name="Freeform 8"/>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72449278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pecial and Seciton Header">
    <p:spTree>
      <p:nvGrpSpPr>
        <p:cNvPr id="1" name=""/>
        <p:cNvGrpSpPr/>
        <p:nvPr/>
      </p:nvGrpSpPr>
      <p:grpSpPr>
        <a:xfrm>
          <a:off x="0" y="0"/>
          <a:ext cx="0" cy="0"/>
          <a:chOff x="0" y="0"/>
          <a:chExt cx="0" cy="0"/>
        </a:xfrm>
      </p:grpSpPr>
      <p:sp>
        <p:nvSpPr>
          <p:cNvPr id="6" name="Rectangle 5"/>
          <p:cNvSpPr/>
          <p:nvPr userDrawn="1"/>
        </p:nvSpPr>
        <p:spPr>
          <a:xfrm>
            <a:off x="0" y="0"/>
            <a:ext cx="12436475" cy="436566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2743" tIns="36372" rIns="72743" bIns="36372" rtlCol="0" anchor="ctr"/>
          <a:lstStyle/>
          <a:p>
            <a:pPr algn="ctr" defTabSz="932559"/>
            <a:endParaRPr lang="en-US" sz="1836">
              <a:solidFill>
                <a:prstClr val="white"/>
              </a:solidFill>
            </a:endParaRPr>
          </a:p>
        </p:txBody>
      </p:sp>
      <p:sp>
        <p:nvSpPr>
          <p:cNvPr id="2" name="Title 1"/>
          <p:cNvSpPr>
            <a:spLocks noGrp="1"/>
          </p:cNvSpPr>
          <p:nvPr userDrawn="1">
            <p:ph type="title"/>
          </p:nvPr>
        </p:nvSpPr>
        <p:spPr>
          <a:xfrm>
            <a:off x="531280" y="2851382"/>
            <a:ext cx="11378776" cy="1037256"/>
          </a:xfrm>
        </p:spPr>
        <p:txBody>
          <a:bodyPr lIns="0" tIns="0" rIns="0" bIns="0" anchor="ctr" anchorCtr="0"/>
          <a:lstStyle>
            <a:lvl1pPr>
              <a:spcAft>
                <a:spcPts val="0"/>
              </a:spcAft>
              <a:defRPr lang="en-US" sz="7343" kern="1200" spc="-153" baseline="0" dirty="0">
                <a:gradFill flip="none" rotWithShape="1">
                  <a:gsLst>
                    <a:gs pos="0">
                      <a:schemeClr val="bg1"/>
                    </a:gs>
                    <a:gs pos="80000">
                      <a:schemeClr val="bg1"/>
                    </a:gs>
                  </a:gsLst>
                  <a:path path="circle">
                    <a:fillToRect r="100000" b="100000"/>
                  </a:path>
                  <a:tileRect l="-100000" t="-100000"/>
                </a:gradFill>
                <a:latin typeface="Segoe UI Light" pitchFamily="34" charset="0"/>
                <a:ea typeface="+mn-ea"/>
                <a:cs typeface="+mn-cs"/>
              </a:defRPr>
            </a:lvl1pPr>
          </a:lstStyle>
          <a:p>
            <a:pPr marL="0" lvl="0" indent="0" algn="l" defTabSz="932559" rtl="0" eaLnBrk="1" latinLnBrk="0" hangingPunct="1">
              <a:lnSpc>
                <a:spcPct val="90000"/>
              </a:lnSpc>
              <a:spcBef>
                <a:spcPts val="0"/>
              </a:spcBef>
              <a:spcAft>
                <a:spcPts val="918"/>
              </a:spcAft>
              <a:buSzPct val="90000"/>
              <a:buFont typeface="Wingdings" pitchFamily="2" charset="2"/>
              <a:buNone/>
            </a:pPr>
            <a:r>
              <a:rPr lang="en-US"/>
              <a:t>Click to edit Master title style</a:t>
            </a:r>
          </a:p>
        </p:txBody>
      </p:sp>
      <p:sp>
        <p:nvSpPr>
          <p:cNvPr id="13" name="Text Placeholder 12"/>
          <p:cNvSpPr>
            <a:spLocks noGrp="1"/>
          </p:cNvSpPr>
          <p:nvPr userDrawn="1">
            <p:ph type="body" sz="quarter" idx="11"/>
          </p:nvPr>
        </p:nvSpPr>
        <p:spPr>
          <a:xfrm>
            <a:off x="3172240" y="4769775"/>
            <a:ext cx="9047949" cy="910320"/>
          </a:xfrm>
        </p:spPr>
        <p:txBody>
          <a:bodyPr anchor="t" anchorCtr="0"/>
          <a:lstStyle>
            <a:lvl1pPr marL="0" indent="0">
              <a:buNone/>
              <a:defRPr sz="4080"/>
            </a:lvl1pPr>
            <a:lvl2pPr marL="0" indent="0">
              <a:buNone/>
              <a:defRPr sz="2040"/>
            </a:lvl2pPr>
            <a:lvl3pPr marL="236387" indent="0">
              <a:buNone/>
              <a:defRPr sz="2040"/>
            </a:lvl3pPr>
            <a:lvl4pPr marL="466298" indent="0">
              <a:buNone/>
              <a:defRPr sz="2040"/>
            </a:lvl4pPr>
            <a:lvl5pPr marL="701067" indent="0">
              <a:buNone/>
              <a:defRPr sz="2040"/>
            </a:lvl5pPr>
          </a:lstStyle>
          <a:p>
            <a:pPr lvl="0"/>
            <a:r>
              <a:rPr lang="en-US"/>
              <a:t>Click to edit Master text styles</a:t>
            </a:r>
          </a:p>
          <a:p>
            <a:pPr lvl="1"/>
            <a:r>
              <a:rPr lang="en-US"/>
              <a:t>Second level</a:t>
            </a:r>
          </a:p>
        </p:txBody>
      </p:sp>
      <p:sp>
        <p:nvSpPr>
          <p:cNvPr id="7" name="Picture Placeholder 2"/>
          <p:cNvSpPr>
            <a:spLocks noGrp="1"/>
          </p:cNvSpPr>
          <p:nvPr>
            <p:ph type="pic" sz="quarter" idx="10"/>
          </p:nvPr>
        </p:nvSpPr>
        <p:spPr>
          <a:xfrm>
            <a:off x="0" y="4365665"/>
            <a:ext cx="2744135" cy="508601"/>
          </a:xfrm>
        </p:spPr>
        <p:txBody>
          <a:bodyPr/>
          <a:lstStyle>
            <a:lvl1pPr marL="0" indent="0">
              <a:buNone/>
              <a:defRPr/>
            </a:lvl1pPr>
          </a:lstStyle>
          <a:p>
            <a:endParaRPr lang="en-US"/>
          </a:p>
        </p:txBody>
      </p:sp>
    </p:spTree>
    <p:extLst>
      <p:ext uri="{BB962C8B-B14F-4D97-AF65-F5344CB8AC3E}">
        <p14:creationId xmlns:p14="http://schemas.microsoft.com/office/powerpoint/2010/main" val="178697134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pecial &amp; Section Header 2">
    <p:spTree>
      <p:nvGrpSpPr>
        <p:cNvPr id="1" name=""/>
        <p:cNvGrpSpPr/>
        <p:nvPr/>
      </p:nvGrpSpPr>
      <p:grpSpPr>
        <a:xfrm>
          <a:off x="0" y="0"/>
          <a:ext cx="0" cy="0"/>
          <a:chOff x="0" y="0"/>
          <a:chExt cx="0" cy="0"/>
        </a:xfrm>
      </p:grpSpPr>
      <p:sp>
        <p:nvSpPr>
          <p:cNvPr id="6" name="Rectangle 5"/>
          <p:cNvSpPr/>
          <p:nvPr userDrawn="1"/>
        </p:nvSpPr>
        <p:spPr>
          <a:xfrm>
            <a:off x="0" y="0"/>
            <a:ext cx="12436475" cy="436566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2743" tIns="36372" rIns="72743" bIns="36372" rtlCol="0" anchor="ctr"/>
          <a:lstStyle/>
          <a:p>
            <a:pPr algn="ctr" defTabSz="932559"/>
            <a:endParaRPr lang="en-US" sz="1836">
              <a:solidFill>
                <a:prstClr val="white"/>
              </a:solidFill>
            </a:endParaRPr>
          </a:p>
        </p:txBody>
      </p:sp>
      <p:sp>
        <p:nvSpPr>
          <p:cNvPr id="2" name="Title 1"/>
          <p:cNvSpPr>
            <a:spLocks noGrp="1"/>
          </p:cNvSpPr>
          <p:nvPr userDrawn="1">
            <p:ph type="title"/>
          </p:nvPr>
        </p:nvSpPr>
        <p:spPr>
          <a:xfrm>
            <a:off x="531280" y="2851382"/>
            <a:ext cx="11378776" cy="1037256"/>
          </a:xfrm>
        </p:spPr>
        <p:txBody>
          <a:bodyPr lIns="0" tIns="0" rIns="0" bIns="0" anchor="ctr" anchorCtr="0"/>
          <a:lstStyle>
            <a:lvl1pPr>
              <a:spcAft>
                <a:spcPts val="0"/>
              </a:spcAft>
              <a:defRPr lang="en-US" sz="7343" kern="1200" spc="-153" baseline="0" dirty="0">
                <a:gradFill flip="none" rotWithShape="1">
                  <a:gsLst>
                    <a:gs pos="0">
                      <a:schemeClr val="bg1"/>
                    </a:gs>
                    <a:gs pos="80000">
                      <a:schemeClr val="bg1"/>
                    </a:gs>
                  </a:gsLst>
                  <a:path path="circle">
                    <a:fillToRect r="100000" b="100000"/>
                  </a:path>
                  <a:tileRect l="-100000" t="-100000"/>
                </a:gradFill>
                <a:latin typeface="Segoe UI Light" pitchFamily="34" charset="0"/>
                <a:ea typeface="+mn-ea"/>
                <a:cs typeface="+mn-cs"/>
              </a:defRPr>
            </a:lvl1pPr>
          </a:lstStyle>
          <a:p>
            <a:pPr marL="0" lvl="0" indent="0" algn="l" defTabSz="932559" rtl="0" eaLnBrk="1" latinLnBrk="0" hangingPunct="1">
              <a:lnSpc>
                <a:spcPct val="90000"/>
              </a:lnSpc>
              <a:spcBef>
                <a:spcPts val="0"/>
              </a:spcBef>
              <a:spcAft>
                <a:spcPts val="918"/>
              </a:spcAft>
              <a:buSzPct val="90000"/>
              <a:buFont typeface="Wingdings" pitchFamily="2" charset="2"/>
              <a:buNone/>
            </a:pPr>
            <a:r>
              <a:rPr lang="en-US"/>
              <a:t>Click to edit Master title style</a:t>
            </a:r>
          </a:p>
        </p:txBody>
      </p:sp>
      <p:sp>
        <p:nvSpPr>
          <p:cNvPr id="13" name="Text Placeholder 12"/>
          <p:cNvSpPr>
            <a:spLocks noGrp="1"/>
          </p:cNvSpPr>
          <p:nvPr>
            <p:ph type="body" sz="quarter" idx="11"/>
          </p:nvPr>
        </p:nvSpPr>
        <p:spPr>
          <a:xfrm>
            <a:off x="531281" y="4780204"/>
            <a:ext cx="11378775" cy="910320"/>
          </a:xfrm>
        </p:spPr>
        <p:txBody>
          <a:bodyPr anchor="t" anchorCtr="0"/>
          <a:lstStyle>
            <a:lvl1pPr marL="0" indent="0">
              <a:buNone/>
              <a:defRPr sz="4080"/>
            </a:lvl1pPr>
            <a:lvl2pPr marL="0" indent="0">
              <a:buNone/>
              <a:defRPr sz="2040"/>
            </a:lvl2pPr>
            <a:lvl3pPr marL="236387" indent="0">
              <a:buNone/>
              <a:defRPr sz="2040"/>
            </a:lvl3pPr>
            <a:lvl4pPr marL="466298" indent="0">
              <a:buNone/>
              <a:defRPr sz="2040"/>
            </a:lvl4pPr>
            <a:lvl5pPr marL="701067" indent="0">
              <a:buNone/>
              <a:defRPr sz="204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7316559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3"/>
            <a:ext cx="11375536" cy="678031"/>
          </a:xfrm>
        </p:spPr>
        <p:txBody>
          <a:bodyPr/>
          <a:lstStyle>
            <a:lvl1pPr>
              <a:defRPr sz="4896"/>
            </a:lvl1pPr>
          </a:lstStyle>
          <a:p>
            <a:r>
              <a:rPr lang="en-US"/>
              <a:t>Click to edit Master title style</a:t>
            </a:r>
          </a:p>
        </p:txBody>
      </p:sp>
      <p:sp>
        <p:nvSpPr>
          <p:cNvPr id="5" name="Text Placeholder 4"/>
          <p:cNvSpPr>
            <a:spLocks noGrp="1"/>
          </p:cNvSpPr>
          <p:nvPr>
            <p:ph type="body" sz="quarter" idx="10"/>
          </p:nvPr>
        </p:nvSpPr>
        <p:spPr>
          <a:xfrm>
            <a:off x="529661" y="1476621"/>
            <a:ext cx="11375536" cy="1971315"/>
          </a:xfrm>
          <a:prstGeom prst="rect">
            <a:avLst/>
          </a:prstGeom>
        </p:spPr>
        <p:txBody>
          <a:bodyPr/>
          <a:lstStyle>
            <a:lvl1pPr marL="289818" indent="-289818">
              <a:spcBef>
                <a:spcPts val="1224"/>
              </a:spcBef>
              <a:buFont typeface="Wingdings" pitchFamily="2" charset="2"/>
              <a:buChar char=""/>
              <a:defRPr sz="3264"/>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8100">
              <a:buFont typeface="Wingdings" pitchFamily="2" charset="2"/>
              <a:buChar char=""/>
              <a:defRPr>
                <a:latin typeface="+mn-lt"/>
              </a:defRPr>
            </a:lvl4pPr>
            <a:lvl5pPr marL="1110697" indent="-178100">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‹Nº›</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6" name="Footer Placeholder 5"/>
          <p:cNvSpPr>
            <a:spLocks noGrp="1"/>
          </p:cNvSpPr>
          <p:nvPr>
            <p:ph type="ftr" sz="quarter" idx="13"/>
          </p:nvPr>
        </p:nvSpPr>
        <p:spPr/>
        <p:txBody>
          <a:bodyPr/>
          <a:lstStyle/>
          <a:p>
            <a:pPr algn="l"/>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Tree>
    <p:extLst>
      <p:ext uri="{BB962C8B-B14F-4D97-AF65-F5344CB8AC3E}">
        <p14:creationId xmlns:p14="http://schemas.microsoft.com/office/powerpoint/2010/main" val="373517923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1"/>
            <a:ext cx="11375536" cy="1889700"/>
          </a:xfrm>
          <a:prstGeom prst="rect">
            <a:avLst/>
          </a:prstGeom>
        </p:spPr>
        <p:txBody>
          <a:bodyPr/>
          <a:lstStyle>
            <a:lvl1pPr marL="0" indent="0">
              <a:spcBef>
                <a:spcPts val="2448"/>
              </a:spcBef>
              <a:buNone/>
              <a:defRPr sz="3672">
                <a:solidFill>
                  <a:schemeClr val="tx2"/>
                </a:solidFill>
                <a:latin typeface="+mj-lt"/>
              </a:defRPr>
            </a:lvl1pPr>
            <a:lvl2pPr marL="0" indent="0">
              <a:buNone/>
              <a:defRPr sz="2040">
                <a:gradFill>
                  <a:gsLst>
                    <a:gs pos="100000">
                      <a:schemeClr val="tx1"/>
                    </a:gs>
                    <a:gs pos="6000">
                      <a:schemeClr val="tx1"/>
                    </a:gs>
                  </a:gsLst>
                  <a:lin ang="5400000" scaled="0"/>
                </a:gradFill>
              </a:defRPr>
            </a:lvl2pPr>
            <a:lvl3pPr marL="236387" indent="0">
              <a:buNone/>
              <a:defRPr sz="2040">
                <a:gradFill>
                  <a:gsLst>
                    <a:gs pos="100000">
                      <a:schemeClr val="tx1"/>
                    </a:gs>
                    <a:gs pos="6000">
                      <a:schemeClr val="tx1"/>
                    </a:gs>
                  </a:gsLst>
                  <a:lin ang="5400000" scaled="0"/>
                </a:gradFill>
              </a:defRPr>
            </a:lvl3pPr>
            <a:lvl4pPr marL="466298" indent="0">
              <a:buNone/>
              <a:defRPr sz="2040">
                <a:gradFill>
                  <a:gsLst>
                    <a:gs pos="100000">
                      <a:schemeClr val="tx1"/>
                    </a:gs>
                    <a:gs pos="6000">
                      <a:schemeClr val="tx1"/>
                    </a:gs>
                  </a:gsLst>
                  <a:lin ang="5400000" scaled="0"/>
                </a:gradFill>
              </a:defRPr>
            </a:lvl4pPr>
            <a:lvl5pPr marL="707543" indent="0">
              <a:buNone/>
              <a:defRPr sz="2040">
                <a:gradFill>
                  <a:gsLst>
                    <a:gs pos="100000">
                      <a:schemeClr val="tx1"/>
                    </a:gs>
                    <a:gs pos="6000">
                      <a:schemeClr val="tx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2"/>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‹Nº›</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6" name="Footer Placeholder 5"/>
          <p:cNvSpPr>
            <a:spLocks noGrp="1"/>
          </p:cNvSpPr>
          <p:nvPr>
            <p:ph type="ftr" sz="quarter" idx="13"/>
          </p:nvPr>
        </p:nvSpPr>
        <p:spPr/>
        <p:txBody>
          <a:bodyPr/>
          <a:lstStyle/>
          <a:p>
            <a:pPr algn="l"/>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Tree>
    <p:extLst>
      <p:ext uri="{BB962C8B-B14F-4D97-AF65-F5344CB8AC3E}">
        <p14:creationId xmlns:p14="http://schemas.microsoft.com/office/powerpoint/2010/main" val="13951804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1"/>
            <a:ext cx="11375536" cy="1889700"/>
          </a:xfrm>
          <a:prstGeom prst="rect">
            <a:avLst/>
          </a:prstGeom>
        </p:spPr>
        <p:txBody>
          <a:bodyPr/>
          <a:lstStyle>
            <a:lvl1pPr marL="0" indent="0">
              <a:spcBef>
                <a:spcPts val="2448"/>
              </a:spcBef>
              <a:buNone/>
              <a:defRPr sz="3672">
                <a:gradFill>
                  <a:gsLst>
                    <a:gs pos="100000">
                      <a:schemeClr val="tx1"/>
                    </a:gs>
                    <a:gs pos="0">
                      <a:schemeClr val="tx1"/>
                    </a:gs>
                  </a:gsLst>
                  <a:lin ang="5400000" scaled="0"/>
                </a:gradFill>
                <a:latin typeface="+mj-lt"/>
              </a:defRPr>
            </a:lvl1pPr>
            <a:lvl2pPr marL="0" indent="0">
              <a:buNone/>
              <a:defRPr sz="2040">
                <a:gradFill>
                  <a:gsLst>
                    <a:gs pos="100000">
                      <a:schemeClr val="tx1"/>
                    </a:gs>
                    <a:gs pos="0">
                      <a:schemeClr val="tx1"/>
                    </a:gs>
                  </a:gsLst>
                  <a:lin ang="5400000" scaled="0"/>
                </a:gradFill>
              </a:defRPr>
            </a:lvl2pPr>
            <a:lvl3pPr marL="236387" indent="0">
              <a:buNone/>
              <a:defRPr sz="2040">
                <a:gradFill>
                  <a:gsLst>
                    <a:gs pos="100000">
                      <a:schemeClr val="tx1"/>
                    </a:gs>
                    <a:gs pos="0">
                      <a:schemeClr val="tx1"/>
                    </a:gs>
                  </a:gsLst>
                  <a:lin ang="5400000" scaled="0"/>
                </a:gradFill>
              </a:defRPr>
            </a:lvl3pPr>
            <a:lvl4pPr marL="466298" indent="0">
              <a:buNone/>
              <a:defRPr sz="2040">
                <a:gradFill>
                  <a:gsLst>
                    <a:gs pos="100000">
                      <a:schemeClr val="tx1"/>
                    </a:gs>
                    <a:gs pos="0">
                      <a:schemeClr val="tx1"/>
                    </a:gs>
                  </a:gsLst>
                  <a:lin ang="5400000" scaled="0"/>
                </a:gradFill>
              </a:defRPr>
            </a:lvl4pPr>
            <a:lvl5pPr marL="707543" indent="0">
              <a:buNone/>
              <a:defRPr sz="2040">
                <a:gradFill>
                  <a:gsLst>
                    <a:gs pos="100000">
                      <a:schemeClr val="tx1"/>
                    </a:gs>
                    <a:gs pos="0">
                      <a:schemeClr val="tx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2"/>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‹Nº›</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6" name="Footer Placeholder 5"/>
          <p:cNvSpPr>
            <a:spLocks noGrp="1"/>
          </p:cNvSpPr>
          <p:nvPr>
            <p:ph type="ftr" sz="quarter" idx="13"/>
          </p:nvPr>
        </p:nvSpPr>
        <p:spPr/>
        <p:txBody>
          <a:bodyPr/>
          <a:lstStyle/>
          <a:p>
            <a:pPr algn="l"/>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Tree>
    <p:extLst>
      <p:ext uri="{BB962C8B-B14F-4D97-AF65-F5344CB8AC3E}">
        <p14:creationId xmlns:p14="http://schemas.microsoft.com/office/powerpoint/2010/main" val="53251933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31281" y="1476623"/>
            <a:ext cx="5504573" cy="1833197"/>
          </a:xfrm>
        </p:spPr>
        <p:txBody>
          <a:bodyPr>
            <a:spAutoFit/>
          </a:bodyPr>
          <a:lstStyle>
            <a:lvl1pPr marL="288198" indent="-288198">
              <a:spcBef>
                <a:spcPts val="1224"/>
              </a:spcBef>
              <a:buClr>
                <a:schemeClr val="tx1"/>
              </a:buClr>
              <a:buFont typeface="Wingdings" pitchFamily="2" charset="2"/>
              <a:buChar char=""/>
              <a:defRPr sz="3264"/>
            </a:lvl1pPr>
            <a:lvl2pPr marL="466298" indent="-178100">
              <a:defRPr sz="2040"/>
            </a:lvl2pPr>
            <a:lvl3pPr marL="644398" indent="-178100">
              <a:tabLst/>
              <a:defRPr sz="2040"/>
            </a:lvl3pPr>
            <a:lvl4pPr marL="812784" indent="-168385">
              <a:defRPr/>
            </a:lvl4pPr>
            <a:lvl5pPr marL="992503" indent="-17810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3"/>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‹Nº›</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6" name="Footer Placeholder 5"/>
          <p:cNvSpPr>
            <a:spLocks noGrp="1"/>
          </p:cNvSpPr>
          <p:nvPr>
            <p:ph type="ftr" sz="quarter" idx="14"/>
          </p:nvPr>
        </p:nvSpPr>
        <p:spPr/>
        <p:txBody>
          <a:bodyPr/>
          <a:lstStyle/>
          <a:p>
            <a:pPr algn="l"/>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
        <p:nvSpPr>
          <p:cNvPr id="9" name="Text Placeholder 8"/>
          <p:cNvSpPr>
            <a:spLocks noGrp="1"/>
          </p:cNvSpPr>
          <p:nvPr>
            <p:ph type="body" sz="quarter" idx="15"/>
          </p:nvPr>
        </p:nvSpPr>
        <p:spPr>
          <a:xfrm>
            <a:off x="6405482" y="1476623"/>
            <a:ext cx="5504573" cy="1833197"/>
          </a:xfrm>
        </p:spPr>
        <p:txBody>
          <a:bodyPr/>
          <a:lstStyle>
            <a:lvl1pPr marL="288198" indent="-288198">
              <a:spcBef>
                <a:spcPts val="1224"/>
              </a:spcBef>
              <a:defRPr sz="3264"/>
            </a:lvl1pPr>
            <a:lvl2pPr marL="466298" indent="-178100">
              <a:defRPr sz="2040"/>
            </a:lvl2pPr>
            <a:lvl3pPr marL="644398" indent="-178100">
              <a:defRPr sz="2040"/>
            </a:lvl3pPr>
            <a:lvl4pPr marL="814403" indent="-170005">
              <a:defRPr sz="2040"/>
            </a:lvl4pPr>
            <a:lvl5pPr marL="992503" indent="-178100">
              <a:defRPr sz="20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69390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138" y="2410676"/>
            <a:ext cx="3690937" cy="248362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9438" y="2410676"/>
            <a:ext cx="3690937" cy="248362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9F688C8-3B7E-4B4E-A0DF-C0F540D06E6A}"/>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111839620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531281" y="1476623"/>
            <a:ext cx="5504573" cy="1889700"/>
          </a:xfrm>
        </p:spPr>
        <p:txBody>
          <a:bodyPr/>
          <a:lstStyle>
            <a:lvl1pPr marL="0" indent="0">
              <a:spcBef>
                <a:spcPts val="2448"/>
              </a:spcBef>
              <a:buNone/>
              <a:defRPr sz="3264">
                <a:solidFill>
                  <a:schemeClr val="tx2"/>
                </a:soli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4"/>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‹Nº›</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5" name="Footer Placeholder 4"/>
          <p:cNvSpPr>
            <a:spLocks noGrp="1"/>
          </p:cNvSpPr>
          <p:nvPr>
            <p:ph type="ftr" sz="quarter" idx="15"/>
          </p:nvPr>
        </p:nvSpPr>
        <p:spPr/>
        <p:txBody>
          <a:bodyPr/>
          <a:lstStyle/>
          <a:p>
            <a:pPr algn="l"/>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
        <p:nvSpPr>
          <p:cNvPr id="8" name="Text Placeholder 7"/>
          <p:cNvSpPr>
            <a:spLocks noGrp="1"/>
          </p:cNvSpPr>
          <p:nvPr>
            <p:ph type="body" sz="quarter" idx="16"/>
          </p:nvPr>
        </p:nvSpPr>
        <p:spPr>
          <a:xfrm>
            <a:off x="6405482" y="1476623"/>
            <a:ext cx="5504573" cy="1889700"/>
          </a:xfrm>
        </p:spPr>
        <p:txBody>
          <a:bodyPr/>
          <a:lstStyle>
            <a:lvl1pPr marL="0" indent="0">
              <a:spcBef>
                <a:spcPts val="2448"/>
              </a:spcBef>
              <a:buNone/>
              <a:defRPr sz="3264">
                <a:solidFill>
                  <a:schemeClr val="tx2"/>
                </a:solidFill>
              </a:defRPr>
            </a:lvl1pPr>
            <a:lvl2pPr marL="0" indent="0">
              <a:buNone/>
              <a:defRPr sz="2040"/>
            </a:lvl2pPr>
            <a:lvl3pPr marL="238007" indent="0">
              <a:buNone/>
              <a:defRPr sz="2040"/>
            </a:lvl3pPr>
            <a:lvl4pPr marL="466298" indent="0">
              <a:buNone/>
              <a:defRPr sz="2040"/>
            </a:lvl4pPr>
            <a:lvl5pPr marL="704305" indent="0">
              <a:buNone/>
              <a:defRPr sz="20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744954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531281" y="1476623"/>
            <a:ext cx="5504573" cy="1889700"/>
          </a:xfrm>
        </p:spPr>
        <p:txBody>
          <a:bodyPr/>
          <a:lstStyle>
            <a:lvl1pPr marL="0" indent="0">
              <a:spcBef>
                <a:spcPts val="2448"/>
              </a:spcBef>
              <a:buNone/>
              <a:defRPr sz="3264">
                <a:gradFill>
                  <a:gsLst>
                    <a:gs pos="1000">
                      <a:schemeClr val="tx1"/>
                    </a:gs>
                    <a:gs pos="98000">
                      <a:schemeClr val="tx1"/>
                    </a:gs>
                  </a:gsLst>
                  <a:lin ang="5400000" scaled="0"/>
                </a:gra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4"/>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‹Nº›</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5" name="Footer Placeholder 4"/>
          <p:cNvSpPr>
            <a:spLocks noGrp="1"/>
          </p:cNvSpPr>
          <p:nvPr>
            <p:ph type="ftr" sz="quarter" idx="15"/>
          </p:nvPr>
        </p:nvSpPr>
        <p:spPr/>
        <p:txBody>
          <a:bodyPr/>
          <a:lstStyle/>
          <a:p>
            <a:pPr algn="l"/>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
        <p:nvSpPr>
          <p:cNvPr id="8" name="Text Placeholder 7"/>
          <p:cNvSpPr>
            <a:spLocks noGrp="1"/>
          </p:cNvSpPr>
          <p:nvPr>
            <p:ph type="body" sz="quarter" idx="16"/>
          </p:nvPr>
        </p:nvSpPr>
        <p:spPr>
          <a:xfrm>
            <a:off x="6405481" y="1476623"/>
            <a:ext cx="5504573" cy="1889700"/>
          </a:xfrm>
        </p:spPr>
        <p:txBody>
          <a:bodyPr/>
          <a:lstStyle>
            <a:lvl1pPr marL="0" indent="0">
              <a:spcBef>
                <a:spcPts val="2448"/>
              </a:spcBef>
              <a:buNone/>
              <a:defRPr sz="3264"/>
            </a:lvl1pPr>
            <a:lvl2pPr marL="0" indent="0">
              <a:buNone/>
              <a:defRPr sz="2040"/>
            </a:lvl2pPr>
            <a:lvl3pPr marL="238007" indent="0">
              <a:buNone/>
              <a:defRPr sz="2040"/>
            </a:lvl3pPr>
            <a:lvl4pPr marL="526205" indent="0">
              <a:buNone/>
              <a:defRPr sz="2040"/>
            </a:lvl4pPr>
            <a:lvl5pPr marL="704305" indent="0">
              <a:buNone/>
              <a:defRPr sz="20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9898912"/>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‹Nº›</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5" name="Footer Placeholder 4"/>
          <p:cNvSpPr>
            <a:spLocks noGrp="1"/>
          </p:cNvSpPr>
          <p:nvPr>
            <p:ph type="ftr" sz="quarter" idx="12"/>
          </p:nvPr>
        </p:nvSpPr>
        <p:spPr/>
        <p:txBody>
          <a:bodyPr/>
          <a:lstStyle/>
          <a:p>
            <a:pPr algn="l"/>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Tree>
    <p:extLst>
      <p:ext uri="{BB962C8B-B14F-4D97-AF65-F5344CB8AC3E}">
        <p14:creationId xmlns:p14="http://schemas.microsoft.com/office/powerpoint/2010/main" val="306770968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‹Nº›</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5" name="Text Box 3"/>
          <p:cNvSpPr txBox="1">
            <a:spLocks noChangeArrowheads="1"/>
          </p:cNvSpPr>
          <p:nvPr userDrawn="1"/>
        </p:nvSpPr>
        <p:spPr bwMode="blackWhite">
          <a:xfrm>
            <a:off x="280146" y="6419783"/>
            <a:ext cx="12125562" cy="411213"/>
          </a:xfrm>
          <a:prstGeom prst="rect">
            <a:avLst/>
          </a:prstGeom>
          <a:noFill/>
          <a:ln w="12700">
            <a:noFill/>
            <a:miter lim="800000"/>
            <a:headEnd type="none" w="sm" len="sm"/>
            <a:tailEnd type="none" w="sm" len="sm"/>
          </a:ln>
          <a:effectLst/>
        </p:spPr>
        <p:txBody>
          <a:bodyPr vert="horz" wrap="square" lIns="186521" tIns="149217" rIns="186521" bIns="149217" numCol="1" anchor="t" anchorCtr="0" compatLnSpc="1">
            <a:prstTxWarp prst="textNoShape">
              <a:avLst/>
            </a:prstTxWarp>
            <a:spAutoFit/>
          </a:bodyPr>
          <a:lstStyle/>
          <a:p>
            <a:pPr defTabSz="950843" eaLnBrk="0" hangingPunct="0"/>
            <a:r>
              <a:rPr lang="en-US" sz="714">
                <a:gradFill>
                  <a:gsLst>
                    <a:gs pos="0">
                      <a:schemeClr val="tx1"/>
                    </a:gs>
                    <a:gs pos="100000">
                      <a:schemeClr val="tx1"/>
                    </a:gs>
                  </a:gsLst>
                  <a:lin ang="5400000" scaled="0"/>
                </a:gradFill>
                <a:cs typeface="Segoe UI" pitchFamily="34" charset="0"/>
              </a:rPr>
              <a:t>© Copyright Microsoft Corporation. All rights reserved. </a:t>
            </a:r>
          </a:p>
        </p:txBody>
      </p:sp>
      <p:grpSp>
        <p:nvGrpSpPr>
          <p:cNvPr id="10" name="Group 9"/>
          <p:cNvGrpSpPr>
            <a:grpSpLocks noChangeAspect="1"/>
          </p:cNvGrpSpPr>
          <p:nvPr userDrawn="1"/>
        </p:nvGrpSpPr>
        <p:grpSpPr bwMode="black">
          <a:xfrm>
            <a:off x="466755" y="3220276"/>
            <a:ext cx="3100785" cy="665607"/>
            <a:chOff x="457200" y="1643393"/>
            <a:chExt cx="4492753" cy="964540"/>
          </a:xfrm>
        </p:grpSpPr>
        <p:pic>
          <p:nvPicPr>
            <p:cNvPr id="11" name="Picture 10"/>
            <p:cNvPicPr>
              <a:picLocks noChangeAspect="1"/>
            </p:cNvPicPr>
            <p:nvPr/>
          </p:nvPicPr>
          <p:blipFill>
            <a:blip r:embed="rId2"/>
            <a:stretch>
              <a:fillRect/>
            </a:stretch>
          </p:blipFill>
          <p:spPr bwMode="black">
            <a:xfrm>
              <a:off x="457200" y="1643393"/>
              <a:ext cx="964540" cy="964540"/>
            </a:xfrm>
            <a:prstGeom prst="rect">
              <a:avLst/>
            </a:prstGeom>
          </p:spPr>
        </p:pic>
        <p:sp>
          <p:nvSpPr>
            <p:cNvPr id="12"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01349555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18223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for Developer Code</a:t>
            </a:r>
          </a:p>
        </p:txBody>
      </p:sp>
      <p:sp>
        <p:nvSpPr>
          <p:cNvPr id="3" name="Rectangle 2"/>
          <p:cNvSpPr/>
          <p:nvPr userDrawn="1"/>
        </p:nvSpPr>
        <p:spPr bwMode="hidden">
          <a:xfrm>
            <a:off x="1" y="1178952"/>
            <a:ext cx="12436475" cy="58155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28850" y="1476623"/>
            <a:ext cx="11378776" cy="2027818"/>
          </a:xfrm>
        </p:spPr>
        <p:txBody>
          <a:bodyPr/>
          <a:lstStyle>
            <a:lvl1pPr marL="0" indent="0">
              <a:buNone/>
              <a:defRPr sz="3264">
                <a:gradFill>
                  <a:gsLst>
                    <a:gs pos="1250">
                      <a:srgbClr val="000000"/>
                    </a:gs>
                    <a:gs pos="100000">
                      <a:srgbClr val="000000"/>
                    </a:gs>
                  </a:gsLst>
                  <a:lin ang="5400000" scaled="0"/>
                </a:gradFill>
                <a:latin typeface="Consolas" pitchFamily="49" charset="0"/>
                <a:cs typeface="Consolas" pitchFamily="49" charset="0"/>
              </a:defRPr>
            </a:lvl1pPr>
            <a:lvl2pPr marL="346486" indent="0">
              <a:buNone/>
              <a:defRPr>
                <a:gradFill>
                  <a:gsLst>
                    <a:gs pos="1250">
                      <a:srgbClr val="000000"/>
                    </a:gs>
                    <a:gs pos="100000">
                      <a:srgbClr val="000000"/>
                    </a:gs>
                  </a:gsLst>
                  <a:lin ang="5400000" scaled="0"/>
                </a:gradFill>
                <a:latin typeface="Consolas" pitchFamily="49" charset="0"/>
                <a:cs typeface="Consolas" pitchFamily="49" charset="0"/>
              </a:defRPr>
            </a:lvl2pPr>
            <a:lvl3pPr marL="584492" indent="0">
              <a:buNone/>
              <a:defRPr>
                <a:gradFill>
                  <a:gsLst>
                    <a:gs pos="1250">
                      <a:srgbClr val="000000"/>
                    </a:gs>
                    <a:gs pos="100000">
                      <a:srgbClr val="000000"/>
                    </a:gs>
                  </a:gsLst>
                  <a:lin ang="5400000" scaled="0"/>
                </a:gradFill>
                <a:latin typeface="Consolas" pitchFamily="49" charset="0"/>
                <a:cs typeface="Consolas" pitchFamily="49" charset="0"/>
              </a:defRPr>
            </a:lvl3pPr>
            <a:lvl4pPr marL="814403" indent="0">
              <a:buNone/>
              <a:defRPr>
                <a:gradFill>
                  <a:gsLst>
                    <a:gs pos="1250">
                      <a:srgbClr val="000000"/>
                    </a:gs>
                    <a:gs pos="100000">
                      <a:srgbClr val="000000"/>
                    </a:gs>
                  </a:gsLst>
                  <a:lin ang="5400000" scaled="0"/>
                </a:gradFill>
                <a:latin typeface="Consolas" pitchFamily="49" charset="0"/>
                <a:cs typeface="Consolas" pitchFamily="49" charset="0"/>
              </a:defRPr>
            </a:lvl4pPr>
            <a:lvl5pPr marL="1050791" indent="0">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‹Nº›</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7" name="Footer Placeholder 6"/>
          <p:cNvSpPr>
            <a:spLocks noGrp="1"/>
          </p:cNvSpPr>
          <p:nvPr>
            <p:ph type="ftr" sz="quarter" idx="13"/>
          </p:nvPr>
        </p:nvSpPr>
        <p:spPr/>
        <p:txBody>
          <a:bodyPr/>
          <a:lstStyle/>
          <a:p>
            <a:pPr algn="l"/>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Tree>
    <p:extLst>
      <p:ext uri="{BB962C8B-B14F-4D97-AF65-F5344CB8AC3E}">
        <p14:creationId xmlns:p14="http://schemas.microsoft.com/office/powerpoint/2010/main" val="2590949521"/>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80" y="233153"/>
            <a:ext cx="11378776" cy="678031"/>
          </a:xfrm>
        </p:spPr>
        <p:txBody>
          <a:bodyPr/>
          <a:lstStyle>
            <a:lvl1pPr>
              <a:defRPr sz="4896"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6" name="Text Placeholder 5"/>
          <p:cNvSpPr>
            <a:spLocks noGrp="1"/>
          </p:cNvSpPr>
          <p:nvPr>
            <p:ph type="body" sz="quarter" idx="10" hasCustomPrompt="1"/>
          </p:nvPr>
        </p:nvSpPr>
        <p:spPr bwMode="white">
          <a:xfrm>
            <a:off x="529661" y="1476621"/>
            <a:ext cx="11375536" cy="2084319"/>
          </a:xfrm>
          <a:prstGeom prst="rect">
            <a:avLst/>
          </a:prstGeom>
        </p:spPr>
        <p:txBody>
          <a:bodyPr/>
          <a:lstStyle>
            <a:lvl1pPr marL="349724" indent="-34972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0"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597"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46"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895"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7"/>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71016640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74702" y="2117165"/>
            <a:ext cx="8229535" cy="1828800"/>
          </a:xfrm>
          <a:noFill/>
        </p:spPr>
        <p:txBody>
          <a:bodyPr lIns="146304" tIns="91440" rIns="146304" bIns="91440" anchor="t" anchorCtr="0"/>
          <a:lstStyle>
            <a:lvl1pPr>
              <a:defRPr sz="5399" spc="-100" baseline="0">
                <a:gradFill>
                  <a:gsLst>
                    <a:gs pos="3333">
                      <a:schemeClr val="tx2"/>
                    </a:gs>
                    <a:gs pos="39000">
                      <a:schemeClr val="tx2"/>
                    </a:gs>
                  </a:gsLst>
                  <a:lin ang="5400000" scaled="0"/>
                </a:gradFill>
              </a:defRPr>
            </a:lvl1pPr>
          </a:lstStyle>
          <a:p>
            <a:r>
              <a:rPr lang="en-US"/>
              <a:t>Presentation title</a:t>
            </a:r>
          </a:p>
        </p:txBody>
      </p:sp>
      <p:grpSp>
        <p:nvGrpSpPr>
          <p:cNvPr id="6" name="Group 5"/>
          <p:cNvGrpSpPr>
            <a:grpSpLocks noChangeAspect="1"/>
          </p:cNvGrpSpPr>
          <p:nvPr/>
        </p:nvGrpSpPr>
        <p:grpSpPr bwMode="gray">
          <a:xfrm>
            <a:off x="457519" y="6154122"/>
            <a:ext cx="1681413" cy="360979"/>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0"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67676"/>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80603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0"/>
            <a:ext cx="11887200" cy="1895006"/>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288737"/>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0"/>
            <a:ext cx="11887200" cy="1895006"/>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861377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18" Type="http://schemas.openxmlformats.org/officeDocument/2006/relationships/slideLayout" Target="../slideLayouts/slideLayout370.xml"/><Relationship Id="rId26" Type="http://schemas.openxmlformats.org/officeDocument/2006/relationships/slideLayout" Target="../slideLayouts/slideLayout378.xml"/><Relationship Id="rId3" Type="http://schemas.openxmlformats.org/officeDocument/2006/relationships/slideLayout" Target="../slideLayouts/slideLayout355.xml"/><Relationship Id="rId21" Type="http://schemas.openxmlformats.org/officeDocument/2006/relationships/slideLayout" Target="../slideLayouts/slideLayout373.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17" Type="http://schemas.openxmlformats.org/officeDocument/2006/relationships/slideLayout" Target="../slideLayouts/slideLayout369.xml"/><Relationship Id="rId25" Type="http://schemas.openxmlformats.org/officeDocument/2006/relationships/slideLayout" Target="../slideLayouts/slideLayout377.xml"/><Relationship Id="rId2" Type="http://schemas.openxmlformats.org/officeDocument/2006/relationships/slideLayout" Target="../slideLayouts/slideLayout354.xml"/><Relationship Id="rId16" Type="http://schemas.openxmlformats.org/officeDocument/2006/relationships/slideLayout" Target="../slideLayouts/slideLayout368.xml"/><Relationship Id="rId20" Type="http://schemas.openxmlformats.org/officeDocument/2006/relationships/slideLayout" Target="../slideLayouts/slideLayout372.xml"/><Relationship Id="rId29" Type="http://schemas.openxmlformats.org/officeDocument/2006/relationships/slideLayout" Target="../slideLayouts/slideLayout381.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24" Type="http://schemas.openxmlformats.org/officeDocument/2006/relationships/slideLayout" Target="../slideLayouts/slideLayout376.xml"/><Relationship Id="rId5" Type="http://schemas.openxmlformats.org/officeDocument/2006/relationships/slideLayout" Target="../slideLayouts/slideLayout357.xml"/><Relationship Id="rId15" Type="http://schemas.openxmlformats.org/officeDocument/2006/relationships/slideLayout" Target="../slideLayouts/slideLayout367.xml"/><Relationship Id="rId23" Type="http://schemas.openxmlformats.org/officeDocument/2006/relationships/slideLayout" Target="../slideLayouts/slideLayout375.xml"/><Relationship Id="rId28" Type="http://schemas.openxmlformats.org/officeDocument/2006/relationships/slideLayout" Target="../slideLayouts/slideLayout380.xml"/><Relationship Id="rId10" Type="http://schemas.openxmlformats.org/officeDocument/2006/relationships/slideLayout" Target="../slideLayouts/slideLayout362.xml"/><Relationship Id="rId19" Type="http://schemas.openxmlformats.org/officeDocument/2006/relationships/slideLayout" Target="../slideLayouts/slideLayout371.xml"/><Relationship Id="rId31" Type="http://schemas.openxmlformats.org/officeDocument/2006/relationships/image" Target="../media/image1.png"/><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slideLayout" Target="../slideLayouts/slideLayout366.xml"/><Relationship Id="rId22" Type="http://schemas.openxmlformats.org/officeDocument/2006/relationships/slideLayout" Target="../slideLayouts/slideLayout374.xml"/><Relationship Id="rId27" Type="http://schemas.openxmlformats.org/officeDocument/2006/relationships/slideLayout" Target="../slideLayouts/slideLayout379.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94.xml"/><Relationship Id="rId18" Type="http://schemas.openxmlformats.org/officeDocument/2006/relationships/slideLayout" Target="../slideLayouts/slideLayout399.xml"/><Relationship Id="rId26" Type="http://schemas.openxmlformats.org/officeDocument/2006/relationships/slideLayout" Target="../slideLayouts/slideLayout407.xml"/><Relationship Id="rId3" Type="http://schemas.openxmlformats.org/officeDocument/2006/relationships/slideLayout" Target="../slideLayouts/slideLayout384.xml"/><Relationship Id="rId21" Type="http://schemas.openxmlformats.org/officeDocument/2006/relationships/slideLayout" Target="../slideLayouts/slideLayout402.xml"/><Relationship Id="rId34" Type="http://schemas.openxmlformats.org/officeDocument/2006/relationships/image" Target="../media/image57.png"/><Relationship Id="rId7" Type="http://schemas.openxmlformats.org/officeDocument/2006/relationships/slideLayout" Target="../slideLayouts/slideLayout388.xml"/><Relationship Id="rId12" Type="http://schemas.openxmlformats.org/officeDocument/2006/relationships/slideLayout" Target="../slideLayouts/slideLayout393.xml"/><Relationship Id="rId17" Type="http://schemas.openxmlformats.org/officeDocument/2006/relationships/slideLayout" Target="../slideLayouts/slideLayout398.xml"/><Relationship Id="rId25" Type="http://schemas.openxmlformats.org/officeDocument/2006/relationships/slideLayout" Target="../slideLayouts/slideLayout406.xml"/><Relationship Id="rId33" Type="http://schemas.openxmlformats.org/officeDocument/2006/relationships/theme" Target="../theme/theme11.xml"/><Relationship Id="rId2" Type="http://schemas.openxmlformats.org/officeDocument/2006/relationships/slideLayout" Target="../slideLayouts/slideLayout383.xml"/><Relationship Id="rId16" Type="http://schemas.openxmlformats.org/officeDocument/2006/relationships/slideLayout" Target="../slideLayouts/slideLayout397.xml"/><Relationship Id="rId20" Type="http://schemas.openxmlformats.org/officeDocument/2006/relationships/slideLayout" Target="../slideLayouts/slideLayout401.xml"/><Relationship Id="rId29" Type="http://schemas.openxmlformats.org/officeDocument/2006/relationships/slideLayout" Target="../slideLayouts/slideLayout410.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24" Type="http://schemas.openxmlformats.org/officeDocument/2006/relationships/slideLayout" Target="../slideLayouts/slideLayout405.xml"/><Relationship Id="rId32" Type="http://schemas.openxmlformats.org/officeDocument/2006/relationships/slideLayout" Target="../slideLayouts/slideLayout413.xml"/><Relationship Id="rId5" Type="http://schemas.openxmlformats.org/officeDocument/2006/relationships/slideLayout" Target="../slideLayouts/slideLayout386.xml"/><Relationship Id="rId15" Type="http://schemas.openxmlformats.org/officeDocument/2006/relationships/slideLayout" Target="../slideLayouts/slideLayout396.xml"/><Relationship Id="rId23" Type="http://schemas.openxmlformats.org/officeDocument/2006/relationships/slideLayout" Target="../slideLayouts/slideLayout404.xml"/><Relationship Id="rId28" Type="http://schemas.openxmlformats.org/officeDocument/2006/relationships/slideLayout" Target="../slideLayouts/slideLayout409.xml"/><Relationship Id="rId10" Type="http://schemas.openxmlformats.org/officeDocument/2006/relationships/slideLayout" Target="../slideLayouts/slideLayout391.xml"/><Relationship Id="rId19" Type="http://schemas.openxmlformats.org/officeDocument/2006/relationships/slideLayout" Target="../slideLayouts/slideLayout400.xml"/><Relationship Id="rId31" Type="http://schemas.openxmlformats.org/officeDocument/2006/relationships/slideLayout" Target="../slideLayouts/slideLayout412.xml"/><Relationship Id="rId4" Type="http://schemas.openxmlformats.org/officeDocument/2006/relationships/slideLayout" Target="../slideLayouts/slideLayout385.xml"/><Relationship Id="rId9" Type="http://schemas.openxmlformats.org/officeDocument/2006/relationships/slideLayout" Target="../slideLayouts/slideLayout390.xml"/><Relationship Id="rId14" Type="http://schemas.openxmlformats.org/officeDocument/2006/relationships/slideLayout" Target="../slideLayouts/slideLayout395.xml"/><Relationship Id="rId22" Type="http://schemas.openxmlformats.org/officeDocument/2006/relationships/slideLayout" Target="../slideLayouts/slideLayout403.xml"/><Relationship Id="rId27" Type="http://schemas.openxmlformats.org/officeDocument/2006/relationships/slideLayout" Target="../slideLayouts/slideLayout408.xml"/><Relationship Id="rId30" Type="http://schemas.openxmlformats.org/officeDocument/2006/relationships/slideLayout" Target="../slideLayouts/slideLayout411.xml"/><Relationship Id="rId8" Type="http://schemas.openxmlformats.org/officeDocument/2006/relationships/slideLayout" Target="../slideLayouts/slideLayout38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50" Type="http://schemas.openxmlformats.org/officeDocument/2006/relationships/image" Target="../media/image19.png"/><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image" Target="../media/image1.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theme" Target="../theme/theme2.xml"/><Relationship Id="rId8" Type="http://schemas.openxmlformats.org/officeDocument/2006/relationships/slideLayout" Target="../slideLayouts/slideLayout38.xml"/><Relationship Id="rId51" Type="http://schemas.openxmlformats.org/officeDocument/2006/relationships/image" Target="../media/image20.emf"/><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1" Type="http://schemas.openxmlformats.org/officeDocument/2006/relationships/slideLayout" Target="../slideLayouts/slideLayout31.xml"/><Relationship Id="rId6"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theme" Target="../theme/theme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22.xml"/><Relationship Id="rId21" Type="http://schemas.openxmlformats.org/officeDocument/2006/relationships/slideLayout" Target="../slideLayouts/slideLayout117.xml"/><Relationship Id="rId42" Type="http://schemas.openxmlformats.org/officeDocument/2006/relationships/slideLayout" Target="../slideLayouts/slideLayout138.xml"/><Relationship Id="rId47" Type="http://schemas.openxmlformats.org/officeDocument/2006/relationships/slideLayout" Target="../slideLayouts/slideLayout143.xml"/><Relationship Id="rId63" Type="http://schemas.openxmlformats.org/officeDocument/2006/relationships/slideLayout" Target="../slideLayouts/slideLayout159.xml"/><Relationship Id="rId68" Type="http://schemas.openxmlformats.org/officeDocument/2006/relationships/slideLayout" Target="../slideLayouts/slideLayout164.xml"/><Relationship Id="rId84" Type="http://schemas.openxmlformats.org/officeDocument/2006/relationships/slideLayout" Target="../slideLayouts/slideLayout180.xml"/><Relationship Id="rId89" Type="http://schemas.openxmlformats.org/officeDocument/2006/relationships/slideLayout" Target="../slideLayouts/slideLayout185.xml"/><Relationship Id="rId112" Type="http://schemas.openxmlformats.org/officeDocument/2006/relationships/theme" Target="../theme/theme4.xml"/><Relationship Id="rId16" Type="http://schemas.openxmlformats.org/officeDocument/2006/relationships/slideLayout" Target="../slideLayouts/slideLayout112.xml"/><Relationship Id="rId107" Type="http://schemas.openxmlformats.org/officeDocument/2006/relationships/slideLayout" Target="../slideLayouts/slideLayout203.xml"/><Relationship Id="rId11" Type="http://schemas.openxmlformats.org/officeDocument/2006/relationships/slideLayout" Target="../slideLayouts/slideLayout107.xml"/><Relationship Id="rId32" Type="http://schemas.openxmlformats.org/officeDocument/2006/relationships/slideLayout" Target="../slideLayouts/slideLayout128.xml"/><Relationship Id="rId37" Type="http://schemas.openxmlformats.org/officeDocument/2006/relationships/slideLayout" Target="../slideLayouts/slideLayout133.xml"/><Relationship Id="rId53" Type="http://schemas.openxmlformats.org/officeDocument/2006/relationships/slideLayout" Target="../slideLayouts/slideLayout149.xml"/><Relationship Id="rId58" Type="http://schemas.openxmlformats.org/officeDocument/2006/relationships/slideLayout" Target="../slideLayouts/slideLayout154.xml"/><Relationship Id="rId74" Type="http://schemas.openxmlformats.org/officeDocument/2006/relationships/slideLayout" Target="../slideLayouts/slideLayout170.xml"/><Relationship Id="rId79" Type="http://schemas.openxmlformats.org/officeDocument/2006/relationships/slideLayout" Target="../slideLayouts/slideLayout175.xml"/><Relationship Id="rId102" Type="http://schemas.openxmlformats.org/officeDocument/2006/relationships/slideLayout" Target="../slideLayouts/slideLayout198.xml"/><Relationship Id="rId5" Type="http://schemas.openxmlformats.org/officeDocument/2006/relationships/slideLayout" Target="../slideLayouts/slideLayout101.xml"/><Relationship Id="rId90" Type="http://schemas.openxmlformats.org/officeDocument/2006/relationships/slideLayout" Target="../slideLayouts/slideLayout186.xml"/><Relationship Id="rId95" Type="http://schemas.openxmlformats.org/officeDocument/2006/relationships/slideLayout" Target="../slideLayouts/slideLayout191.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43" Type="http://schemas.openxmlformats.org/officeDocument/2006/relationships/slideLayout" Target="../slideLayouts/slideLayout139.xml"/><Relationship Id="rId48" Type="http://schemas.openxmlformats.org/officeDocument/2006/relationships/slideLayout" Target="../slideLayouts/slideLayout144.xml"/><Relationship Id="rId64" Type="http://schemas.openxmlformats.org/officeDocument/2006/relationships/slideLayout" Target="../slideLayouts/slideLayout160.xml"/><Relationship Id="rId69" Type="http://schemas.openxmlformats.org/officeDocument/2006/relationships/slideLayout" Target="../slideLayouts/slideLayout165.xml"/><Relationship Id="rId113" Type="http://schemas.openxmlformats.org/officeDocument/2006/relationships/image" Target="../media/image19.png"/><Relationship Id="rId80" Type="http://schemas.openxmlformats.org/officeDocument/2006/relationships/slideLayout" Target="../slideLayouts/slideLayout176.xml"/><Relationship Id="rId85" Type="http://schemas.openxmlformats.org/officeDocument/2006/relationships/slideLayout" Target="../slideLayouts/slideLayout181.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33" Type="http://schemas.openxmlformats.org/officeDocument/2006/relationships/slideLayout" Target="../slideLayouts/slideLayout129.xml"/><Relationship Id="rId38" Type="http://schemas.openxmlformats.org/officeDocument/2006/relationships/slideLayout" Target="../slideLayouts/slideLayout134.xml"/><Relationship Id="rId59" Type="http://schemas.openxmlformats.org/officeDocument/2006/relationships/slideLayout" Target="../slideLayouts/slideLayout155.xml"/><Relationship Id="rId103" Type="http://schemas.openxmlformats.org/officeDocument/2006/relationships/slideLayout" Target="../slideLayouts/slideLayout199.xml"/><Relationship Id="rId108" Type="http://schemas.openxmlformats.org/officeDocument/2006/relationships/slideLayout" Target="../slideLayouts/slideLayout204.xml"/><Relationship Id="rId54" Type="http://schemas.openxmlformats.org/officeDocument/2006/relationships/slideLayout" Target="../slideLayouts/slideLayout150.xml"/><Relationship Id="rId70" Type="http://schemas.openxmlformats.org/officeDocument/2006/relationships/slideLayout" Target="../slideLayouts/slideLayout166.xml"/><Relationship Id="rId75" Type="http://schemas.openxmlformats.org/officeDocument/2006/relationships/slideLayout" Target="../slideLayouts/slideLayout171.xml"/><Relationship Id="rId91" Type="http://schemas.openxmlformats.org/officeDocument/2006/relationships/slideLayout" Target="../slideLayouts/slideLayout187.xml"/><Relationship Id="rId96" Type="http://schemas.openxmlformats.org/officeDocument/2006/relationships/slideLayout" Target="../slideLayouts/slideLayout19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49" Type="http://schemas.openxmlformats.org/officeDocument/2006/relationships/slideLayout" Target="../slideLayouts/slideLayout145.xml"/><Relationship Id="rId57" Type="http://schemas.openxmlformats.org/officeDocument/2006/relationships/slideLayout" Target="../slideLayouts/slideLayout153.xml"/><Relationship Id="rId106" Type="http://schemas.openxmlformats.org/officeDocument/2006/relationships/slideLayout" Target="../slideLayouts/slideLayout202.xml"/><Relationship Id="rId10" Type="http://schemas.openxmlformats.org/officeDocument/2006/relationships/slideLayout" Target="../slideLayouts/slideLayout106.xml"/><Relationship Id="rId31" Type="http://schemas.openxmlformats.org/officeDocument/2006/relationships/slideLayout" Target="../slideLayouts/slideLayout127.xml"/><Relationship Id="rId44" Type="http://schemas.openxmlformats.org/officeDocument/2006/relationships/slideLayout" Target="../slideLayouts/slideLayout140.xml"/><Relationship Id="rId52" Type="http://schemas.openxmlformats.org/officeDocument/2006/relationships/slideLayout" Target="../slideLayouts/slideLayout148.xml"/><Relationship Id="rId60" Type="http://schemas.openxmlformats.org/officeDocument/2006/relationships/slideLayout" Target="../slideLayouts/slideLayout156.xml"/><Relationship Id="rId65" Type="http://schemas.openxmlformats.org/officeDocument/2006/relationships/slideLayout" Target="../slideLayouts/slideLayout161.xml"/><Relationship Id="rId73" Type="http://schemas.openxmlformats.org/officeDocument/2006/relationships/slideLayout" Target="../slideLayouts/slideLayout169.xml"/><Relationship Id="rId78" Type="http://schemas.openxmlformats.org/officeDocument/2006/relationships/slideLayout" Target="../slideLayouts/slideLayout174.xml"/><Relationship Id="rId81" Type="http://schemas.openxmlformats.org/officeDocument/2006/relationships/slideLayout" Target="../slideLayouts/slideLayout177.xml"/><Relationship Id="rId86" Type="http://schemas.openxmlformats.org/officeDocument/2006/relationships/slideLayout" Target="../slideLayouts/slideLayout182.xml"/><Relationship Id="rId94" Type="http://schemas.openxmlformats.org/officeDocument/2006/relationships/slideLayout" Target="../slideLayouts/slideLayout190.xml"/><Relationship Id="rId99" Type="http://schemas.openxmlformats.org/officeDocument/2006/relationships/slideLayout" Target="../slideLayouts/slideLayout195.xml"/><Relationship Id="rId101" Type="http://schemas.openxmlformats.org/officeDocument/2006/relationships/slideLayout" Target="../slideLayouts/slideLayout19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9" Type="http://schemas.openxmlformats.org/officeDocument/2006/relationships/slideLayout" Target="../slideLayouts/slideLayout135.xml"/><Relationship Id="rId109" Type="http://schemas.openxmlformats.org/officeDocument/2006/relationships/slideLayout" Target="../slideLayouts/slideLayout205.xml"/><Relationship Id="rId34" Type="http://schemas.openxmlformats.org/officeDocument/2006/relationships/slideLayout" Target="../slideLayouts/slideLayout130.xml"/><Relationship Id="rId50" Type="http://schemas.openxmlformats.org/officeDocument/2006/relationships/slideLayout" Target="../slideLayouts/slideLayout146.xml"/><Relationship Id="rId55" Type="http://schemas.openxmlformats.org/officeDocument/2006/relationships/slideLayout" Target="../slideLayouts/slideLayout151.xml"/><Relationship Id="rId76" Type="http://schemas.openxmlformats.org/officeDocument/2006/relationships/slideLayout" Target="../slideLayouts/slideLayout172.xml"/><Relationship Id="rId97" Type="http://schemas.openxmlformats.org/officeDocument/2006/relationships/slideLayout" Target="../slideLayouts/slideLayout193.xml"/><Relationship Id="rId104" Type="http://schemas.openxmlformats.org/officeDocument/2006/relationships/slideLayout" Target="../slideLayouts/slideLayout200.xml"/><Relationship Id="rId7" Type="http://schemas.openxmlformats.org/officeDocument/2006/relationships/slideLayout" Target="../slideLayouts/slideLayout103.xml"/><Relationship Id="rId71" Type="http://schemas.openxmlformats.org/officeDocument/2006/relationships/slideLayout" Target="../slideLayouts/slideLayout167.xml"/><Relationship Id="rId92" Type="http://schemas.openxmlformats.org/officeDocument/2006/relationships/slideLayout" Target="../slideLayouts/slideLayout188.xml"/><Relationship Id="rId2" Type="http://schemas.openxmlformats.org/officeDocument/2006/relationships/slideLayout" Target="../slideLayouts/slideLayout98.xml"/><Relationship Id="rId29" Type="http://schemas.openxmlformats.org/officeDocument/2006/relationships/slideLayout" Target="../slideLayouts/slideLayout125.xml"/><Relationship Id="rId24" Type="http://schemas.openxmlformats.org/officeDocument/2006/relationships/slideLayout" Target="../slideLayouts/slideLayout120.xml"/><Relationship Id="rId40" Type="http://schemas.openxmlformats.org/officeDocument/2006/relationships/slideLayout" Target="../slideLayouts/slideLayout136.xml"/><Relationship Id="rId45" Type="http://schemas.openxmlformats.org/officeDocument/2006/relationships/slideLayout" Target="../slideLayouts/slideLayout141.xml"/><Relationship Id="rId66" Type="http://schemas.openxmlformats.org/officeDocument/2006/relationships/slideLayout" Target="../slideLayouts/slideLayout162.xml"/><Relationship Id="rId87" Type="http://schemas.openxmlformats.org/officeDocument/2006/relationships/slideLayout" Target="../slideLayouts/slideLayout183.xml"/><Relationship Id="rId110" Type="http://schemas.openxmlformats.org/officeDocument/2006/relationships/slideLayout" Target="../slideLayouts/slideLayout206.xml"/><Relationship Id="rId61" Type="http://schemas.openxmlformats.org/officeDocument/2006/relationships/slideLayout" Target="../slideLayouts/slideLayout157.xml"/><Relationship Id="rId82" Type="http://schemas.openxmlformats.org/officeDocument/2006/relationships/slideLayout" Target="../slideLayouts/slideLayout178.xml"/><Relationship Id="rId19" Type="http://schemas.openxmlformats.org/officeDocument/2006/relationships/slideLayout" Target="../slideLayouts/slideLayout115.xml"/><Relationship Id="rId14" Type="http://schemas.openxmlformats.org/officeDocument/2006/relationships/slideLayout" Target="../slideLayouts/slideLayout110.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56" Type="http://schemas.openxmlformats.org/officeDocument/2006/relationships/slideLayout" Target="../slideLayouts/slideLayout152.xml"/><Relationship Id="rId77" Type="http://schemas.openxmlformats.org/officeDocument/2006/relationships/slideLayout" Target="../slideLayouts/slideLayout173.xml"/><Relationship Id="rId100" Type="http://schemas.openxmlformats.org/officeDocument/2006/relationships/slideLayout" Target="../slideLayouts/slideLayout196.xml"/><Relationship Id="rId105" Type="http://schemas.openxmlformats.org/officeDocument/2006/relationships/slideLayout" Target="../slideLayouts/slideLayout201.xml"/><Relationship Id="rId8" Type="http://schemas.openxmlformats.org/officeDocument/2006/relationships/slideLayout" Target="../slideLayouts/slideLayout104.xml"/><Relationship Id="rId51" Type="http://schemas.openxmlformats.org/officeDocument/2006/relationships/slideLayout" Target="../slideLayouts/slideLayout147.xml"/><Relationship Id="rId72" Type="http://schemas.openxmlformats.org/officeDocument/2006/relationships/slideLayout" Target="../slideLayouts/slideLayout168.xml"/><Relationship Id="rId93" Type="http://schemas.openxmlformats.org/officeDocument/2006/relationships/slideLayout" Target="../slideLayouts/slideLayout189.xml"/><Relationship Id="rId98" Type="http://schemas.openxmlformats.org/officeDocument/2006/relationships/slideLayout" Target="../slideLayouts/slideLayout194.xml"/><Relationship Id="rId3" Type="http://schemas.openxmlformats.org/officeDocument/2006/relationships/slideLayout" Target="../slideLayouts/slideLayout99.xml"/><Relationship Id="rId25" Type="http://schemas.openxmlformats.org/officeDocument/2006/relationships/slideLayout" Target="../slideLayouts/slideLayout121.xml"/><Relationship Id="rId46" Type="http://schemas.openxmlformats.org/officeDocument/2006/relationships/slideLayout" Target="../slideLayouts/slideLayout142.xml"/><Relationship Id="rId67" Type="http://schemas.openxmlformats.org/officeDocument/2006/relationships/slideLayout" Target="../slideLayouts/slideLayout163.xml"/><Relationship Id="rId20" Type="http://schemas.openxmlformats.org/officeDocument/2006/relationships/slideLayout" Target="../slideLayouts/slideLayout116.xml"/><Relationship Id="rId41" Type="http://schemas.openxmlformats.org/officeDocument/2006/relationships/slideLayout" Target="../slideLayouts/slideLayout137.xml"/><Relationship Id="rId62" Type="http://schemas.openxmlformats.org/officeDocument/2006/relationships/slideLayout" Target="../slideLayouts/slideLayout158.xml"/><Relationship Id="rId83" Type="http://schemas.openxmlformats.org/officeDocument/2006/relationships/slideLayout" Target="../slideLayouts/slideLayout179.xml"/><Relationship Id="rId88" Type="http://schemas.openxmlformats.org/officeDocument/2006/relationships/slideLayout" Target="../slideLayouts/slideLayout184.xml"/><Relationship Id="rId111" Type="http://schemas.openxmlformats.org/officeDocument/2006/relationships/slideLayout" Target="../slideLayouts/slideLayout20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26" Type="http://schemas.openxmlformats.org/officeDocument/2006/relationships/slideLayout" Target="../slideLayouts/slideLayout233.xml"/><Relationship Id="rId3" Type="http://schemas.openxmlformats.org/officeDocument/2006/relationships/slideLayout" Target="../slideLayouts/slideLayout210.xml"/><Relationship Id="rId21" Type="http://schemas.openxmlformats.org/officeDocument/2006/relationships/slideLayout" Target="../slideLayouts/slideLayout228.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5" Type="http://schemas.openxmlformats.org/officeDocument/2006/relationships/slideLayout" Target="../slideLayouts/slideLayout232.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0" Type="http://schemas.openxmlformats.org/officeDocument/2006/relationships/slideLayout" Target="../slideLayouts/slideLayout227.xml"/><Relationship Id="rId29" Type="http://schemas.openxmlformats.org/officeDocument/2006/relationships/slideLayout" Target="../slideLayouts/slideLayout236.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24" Type="http://schemas.openxmlformats.org/officeDocument/2006/relationships/slideLayout" Target="../slideLayouts/slideLayout231.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23" Type="http://schemas.openxmlformats.org/officeDocument/2006/relationships/slideLayout" Target="../slideLayouts/slideLayout230.xml"/><Relationship Id="rId28" Type="http://schemas.openxmlformats.org/officeDocument/2006/relationships/slideLayout" Target="../slideLayouts/slideLayout235.xml"/><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 Id="rId22" Type="http://schemas.openxmlformats.org/officeDocument/2006/relationships/slideLayout" Target="../slideLayouts/slideLayout229.xml"/><Relationship Id="rId27" Type="http://schemas.openxmlformats.org/officeDocument/2006/relationships/slideLayout" Target="../slideLayouts/slideLayout234.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26" Type="http://schemas.openxmlformats.org/officeDocument/2006/relationships/slideLayout" Target="../slideLayouts/slideLayout262.xml"/><Relationship Id="rId3" Type="http://schemas.openxmlformats.org/officeDocument/2006/relationships/slideLayout" Target="../slideLayouts/slideLayout239.xml"/><Relationship Id="rId21" Type="http://schemas.openxmlformats.org/officeDocument/2006/relationships/slideLayout" Target="../slideLayouts/slideLayout257.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slideLayout" Target="../slideLayouts/slideLayout261.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slideLayout" Target="../slideLayouts/slideLayout256.xml"/><Relationship Id="rId29" Type="http://schemas.openxmlformats.org/officeDocument/2006/relationships/slideLayout" Target="../slideLayouts/slideLayout265.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28" Type="http://schemas.openxmlformats.org/officeDocument/2006/relationships/slideLayout" Target="../slideLayouts/slideLayout264.xml"/><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31" Type="http://schemas.openxmlformats.org/officeDocument/2006/relationships/image" Target="../media/image1.png"/><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 Id="rId22" Type="http://schemas.openxmlformats.org/officeDocument/2006/relationships/slideLayout" Target="../slideLayouts/slideLayout258.xml"/><Relationship Id="rId27" Type="http://schemas.openxmlformats.org/officeDocument/2006/relationships/slideLayout" Target="../slideLayouts/slideLayout263.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78.xml"/><Relationship Id="rId18" Type="http://schemas.openxmlformats.org/officeDocument/2006/relationships/slideLayout" Target="../slideLayouts/slideLayout283.xml"/><Relationship Id="rId26" Type="http://schemas.openxmlformats.org/officeDocument/2006/relationships/slideLayout" Target="../slideLayouts/slideLayout291.xml"/><Relationship Id="rId3" Type="http://schemas.openxmlformats.org/officeDocument/2006/relationships/slideLayout" Target="../slideLayouts/slideLayout268.xml"/><Relationship Id="rId21" Type="http://schemas.openxmlformats.org/officeDocument/2006/relationships/slideLayout" Target="../slideLayouts/slideLayout286.xml"/><Relationship Id="rId34" Type="http://schemas.openxmlformats.org/officeDocument/2006/relationships/image" Target="../media/image44.emf"/><Relationship Id="rId7" Type="http://schemas.openxmlformats.org/officeDocument/2006/relationships/slideLayout" Target="../slideLayouts/slideLayout272.xml"/><Relationship Id="rId12" Type="http://schemas.openxmlformats.org/officeDocument/2006/relationships/slideLayout" Target="../slideLayouts/slideLayout277.xml"/><Relationship Id="rId17" Type="http://schemas.openxmlformats.org/officeDocument/2006/relationships/slideLayout" Target="../slideLayouts/slideLayout282.xml"/><Relationship Id="rId25" Type="http://schemas.openxmlformats.org/officeDocument/2006/relationships/slideLayout" Target="../slideLayouts/slideLayout290.xml"/><Relationship Id="rId33" Type="http://schemas.openxmlformats.org/officeDocument/2006/relationships/theme" Target="../theme/theme7.xml"/><Relationship Id="rId2" Type="http://schemas.openxmlformats.org/officeDocument/2006/relationships/slideLayout" Target="../slideLayouts/slideLayout267.xml"/><Relationship Id="rId16" Type="http://schemas.openxmlformats.org/officeDocument/2006/relationships/slideLayout" Target="../slideLayouts/slideLayout281.xml"/><Relationship Id="rId20" Type="http://schemas.openxmlformats.org/officeDocument/2006/relationships/slideLayout" Target="../slideLayouts/slideLayout285.xml"/><Relationship Id="rId29" Type="http://schemas.openxmlformats.org/officeDocument/2006/relationships/slideLayout" Target="../slideLayouts/slideLayout294.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24" Type="http://schemas.openxmlformats.org/officeDocument/2006/relationships/slideLayout" Target="../slideLayouts/slideLayout289.xml"/><Relationship Id="rId32" Type="http://schemas.openxmlformats.org/officeDocument/2006/relationships/slideLayout" Target="../slideLayouts/slideLayout297.xml"/><Relationship Id="rId5" Type="http://schemas.openxmlformats.org/officeDocument/2006/relationships/slideLayout" Target="../slideLayouts/slideLayout270.xml"/><Relationship Id="rId15" Type="http://schemas.openxmlformats.org/officeDocument/2006/relationships/slideLayout" Target="../slideLayouts/slideLayout280.xml"/><Relationship Id="rId23" Type="http://schemas.openxmlformats.org/officeDocument/2006/relationships/slideLayout" Target="../slideLayouts/slideLayout288.xml"/><Relationship Id="rId28" Type="http://schemas.openxmlformats.org/officeDocument/2006/relationships/slideLayout" Target="../slideLayouts/slideLayout293.xml"/><Relationship Id="rId10" Type="http://schemas.openxmlformats.org/officeDocument/2006/relationships/slideLayout" Target="../slideLayouts/slideLayout275.xml"/><Relationship Id="rId19" Type="http://schemas.openxmlformats.org/officeDocument/2006/relationships/slideLayout" Target="../slideLayouts/slideLayout284.xml"/><Relationship Id="rId31" Type="http://schemas.openxmlformats.org/officeDocument/2006/relationships/slideLayout" Target="../slideLayouts/slideLayout296.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 Id="rId22" Type="http://schemas.openxmlformats.org/officeDocument/2006/relationships/slideLayout" Target="../slideLayouts/slideLayout287.xml"/><Relationship Id="rId27" Type="http://schemas.openxmlformats.org/officeDocument/2006/relationships/slideLayout" Target="../slideLayouts/slideLayout292.xml"/><Relationship Id="rId30" Type="http://schemas.openxmlformats.org/officeDocument/2006/relationships/slideLayout" Target="../slideLayouts/slideLayout295.xml"/><Relationship Id="rId8" Type="http://schemas.openxmlformats.org/officeDocument/2006/relationships/slideLayout" Target="../slideLayouts/slideLayout2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slideLayout" Target="../slideLayouts/slideLayout310.xml"/><Relationship Id="rId18" Type="http://schemas.openxmlformats.org/officeDocument/2006/relationships/slideLayout" Target="../slideLayouts/slideLayout315.xml"/><Relationship Id="rId26" Type="http://schemas.openxmlformats.org/officeDocument/2006/relationships/slideLayout" Target="../slideLayouts/slideLayout323.xml"/><Relationship Id="rId3" Type="http://schemas.openxmlformats.org/officeDocument/2006/relationships/slideLayout" Target="../slideLayouts/slideLayout300.xml"/><Relationship Id="rId21" Type="http://schemas.openxmlformats.org/officeDocument/2006/relationships/slideLayout" Target="../slideLayouts/slideLayout318.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17" Type="http://schemas.openxmlformats.org/officeDocument/2006/relationships/slideLayout" Target="../slideLayouts/slideLayout314.xml"/><Relationship Id="rId25" Type="http://schemas.openxmlformats.org/officeDocument/2006/relationships/slideLayout" Target="../slideLayouts/slideLayout322.xml"/><Relationship Id="rId2" Type="http://schemas.openxmlformats.org/officeDocument/2006/relationships/slideLayout" Target="../slideLayouts/slideLayout299.xml"/><Relationship Id="rId16" Type="http://schemas.openxmlformats.org/officeDocument/2006/relationships/slideLayout" Target="../slideLayouts/slideLayout313.xml"/><Relationship Id="rId20" Type="http://schemas.openxmlformats.org/officeDocument/2006/relationships/slideLayout" Target="../slideLayouts/slideLayout317.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24" Type="http://schemas.openxmlformats.org/officeDocument/2006/relationships/slideLayout" Target="../slideLayouts/slideLayout321.xml"/><Relationship Id="rId5" Type="http://schemas.openxmlformats.org/officeDocument/2006/relationships/slideLayout" Target="../slideLayouts/slideLayout302.xml"/><Relationship Id="rId15" Type="http://schemas.openxmlformats.org/officeDocument/2006/relationships/slideLayout" Target="../slideLayouts/slideLayout312.xml"/><Relationship Id="rId23" Type="http://schemas.openxmlformats.org/officeDocument/2006/relationships/slideLayout" Target="../slideLayouts/slideLayout320.xml"/><Relationship Id="rId28" Type="http://schemas.openxmlformats.org/officeDocument/2006/relationships/image" Target="../media/image44.emf"/><Relationship Id="rId10" Type="http://schemas.openxmlformats.org/officeDocument/2006/relationships/slideLayout" Target="../slideLayouts/slideLayout307.xml"/><Relationship Id="rId19" Type="http://schemas.openxmlformats.org/officeDocument/2006/relationships/slideLayout" Target="../slideLayouts/slideLayout316.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 Id="rId22" Type="http://schemas.openxmlformats.org/officeDocument/2006/relationships/slideLayout" Target="../slideLayouts/slideLayout319.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18" Type="http://schemas.openxmlformats.org/officeDocument/2006/relationships/slideLayout" Target="../slideLayouts/slideLayout341.xml"/><Relationship Id="rId26" Type="http://schemas.openxmlformats.org/officeDocument/2006/relationships/slideLayout" Target="../slideLayouts/slideLayout349.xml"/><Relationship Id="rId3" Type="http://schemas.openxmlformats.org/officeDocument/2006/relationships/slideLayout" Target="../slideLayouts/slideLayout326.xml"/><Relationship Id="rId21" Type="http://schemas.openxmlformats.org/officeDocument/2006/relationships/slideLayout" Target="../slideLayouts/slideLayout344.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17" Type="http://schemas.openxmlformats.org/officeDocument/2006/relationships/slideLayout" Target="../slideLayouts/slideLayout340.xml"/><Relationship Id="rId25" Type="http://schemas.openxmlformats.org/officeDocument/2006/relationships/slideLayout" Target="../slideLayouts/slideLayout348.xml"/><Relationship Id="rId2" Type="http://schemas.openxmlformats.org/officeDocument/2006/relationships/slideLayout" Target="../slideLayouts/slideLayout325.xml"/><Relationship Id="rId16" Type="http://schemas.openxmlformats.org/officeDocument/2006/relationships/slideLayout" Target="../slideLayouts/slideLayout339.xml"/><Relationship Id="rId20" Type="http://schemas.openxmlformats.org/officeDocument/2006/relationships/slideLayout" Target="../slideLayouts/slideLayout343.xml"/><Relationship Id="rId29" Type="http://schemas.openxmlformats.org/officeDocument/2006/relationships/slideLayout" Target="../slideLayouts/slideLayout352.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24" Type="http://schemas.openxmlformats.org/officeDocument/2006/relationships/slideLayout" Target="../slideLayouts/slideLayout347.xml"/><Relationship Id="rId5" Type="http://schemas.openxmlformats.org/officeDocument/2006/relationships/slideLayout" Target="../slideLayouts/slideLayout328.xml"/><Relationship Id="rId15" Type="http://schemas.openxmlformats.org/officeDocument/2006/relationships/slideLayout" Target="../slideLayouts/slideLayout338.xml"/><Relationship Id="rId23" Type="http://schemas.openxmlformats.org/officeDocument/2006/relationships/slideLayout" Target="../slideLayouts/slideLayout346.xml"/><Relationship Id="rId28" Type="http://schemas.openxmlformats.org/officeDocument/2006/relationships/slideLayout" Target="../slideLayouts/slideLayout351.xml"/><Relationship Id="rId10" Type="http://schemas.openxmlformats.org/officeDocument/2006/relationships/slideLayout" Target="../slideLayouts/slideLayout333.xml"/><Relationship Id="rId19" Type="http://schemas.openxmlformats.org/officeDocument/2006/relationships/slideLayout" Target="../slideLayouts/slideLayout342.xml"/><Relationship Id="rId31" Type="http://schemas.openxmlformats.org/officeDocument/2006/relationships/image" Target="../media/image1.png"/><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slideLayout" Target="../slideLayouts/slideLayout337.xml"/><Relationship Id="rId22" Type="http://schemas.openxmlformats.org/officeDocument/2006/relationships/slideLayout" Target="../slideLayouts/slideLayout345.xml"/><Relationship Id="rId27" Type="http://schemas.openxmlformats.org/officeDocument/2006/relationships/slideLayout" Target="../slideLayouts/slideLayout350.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137" y="567457"/>
            <a:ext cx="11533187" cy="830020"/>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65137" y="1853742"/>
            <a:ext cx="11533187" cy="2369880"/>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userDrawn="1"/>
        </p:nvPicPr>
        <p:blipFill rotWithShape="1">
          <a:blip r:embed="rId32" cstate="print">
            <a:extLst>
              <a:ext uri="{28A0092B-C50C-407E-A947-70E740481C1C}">
                <a14:useLocalDpi xmlns:a14="http://schemas.microsoft.com/office/drawing/2010/main"/>
              </a:ext>
            </a:extLst>
          </a:blip>
          <a:srcRect b="249"/>
          <a:stretch/>
        </p:blipFill>
        <p:spPr>
          <a:xfrm>
            <a:off x="12539569" y="0"/>
            <a:ext cx="682920" cy="6994525"/>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881724970"/>
      </p:ext>
    </p:extLst>
  </p:cSld>
  <p:clrMap bg1="lt1" tx1="dk1" bg2="lt2" tx2="dk2" accent1="accent1" accent2="accent2" accent3="accent3" accent4="accent4" accent5="accent5" accent6="accent6" hlink="hlink" folHlink="folHlink"/>
  <p:sldLayoutIdLst>
    <p:sldLayoutId id="2147484552" r:id="rId1"/>
    <p:sldLayoutId id="2147484553" r:id="rId2"/>
    <p:sldLayoutId id="2147484555" r:id="rId3"/>
    <p:sldLayoutId id="2147484554" r:id="rId4"/>
    <p:sldLayoutId id="2147484575" r:id="rId5"/>
    <p:sldLayoutId id="2147484556" r:id="rId6"/>
    <p:sldLayoutId id="2147484557" r:id="rId7"/>
    <p:sldLayoutId id="2147484558" r:id="rId8"/>
    <p:sldLayoutId id="2147484559" r:id="rId9"/>
    <p:sldLayoutId id="2147484560" r:id="rId10"/>
    <p:sldLayoutId id="2147484561" r:id="rId11"/>
    <p:sldLayoutId id="2147484562" r:id="rId12"/>
    <p:sldLayoutId id="2147484565" r:id="rId13"/>
    <p:sldLayoutId id="2147484578" r:id="rId14"/>
    <p:sldLayoutId id="2147484563" r:id="rId15"/>
    <p:sldLayoutId id="2147484564" r:id="rId16"/>
    <p:sldLayoutId id="2147484566" r:id="rId17"/>
    <p:sldLayoutId id="2147484567" r:id="rId18"/>
    <p:sldLayoutId id="2147484568" r:id="rId19"/>
    <p:sldLayoutId id="2147484577" r:id="rId20"/>
    <p:sldLayoutId id="2147484570" r:id="rId21"/>
    <p:sldLayoutId id="2147484571" r:id="rId22"/>
    <p:sldLayoutId id="2147484572" r:id="rId23"/>
    <p:sldLayoutId id="2147484576" r:id="rId24"/>
    <p:sldLayoutId id="2147484579" r:id="rId25"/>
    <p:sldLayoutId id="2147484581" r:id="rId26"/>
    <p:sldLayoutId id="2147484582" r:id="rId27"/>
    <p:sldLayoutId id="2147484583" r:id="rId28"/>
    <p:sldLayoutId id="2147484666" r:id="rId29"/>
    <p:sldLayoutId id="2147484964" r:id="rId30"/>
  </p:sldLayoutIdLst>
  <p:transition>
    <p:fade/>
  </p:transition>
  <p:hf sldNum="0" hdr="0" dt="0"/>
  <p:txStyles>
    <p:titleStyle>
      <a:lvl1pPr algn="l" defTabSz="932742" rtl="0" eaLnBrk="1" latinLnBrk="0" hangingPunct="1">
        <a:lnSpc>
          <a:spcPct val="9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1" pos="1349" userDrawn="1">
          <p15:clr>
            <a:srgbClr val="C35EA4"/>
          </p15:clr>
        </p15:guide>
        <p15:guide id="32" pos="1528" userDrawn="1">
          <p15:clr>
            <a:srgbClr val="C35EA4"/>
          </p15:clr>
        </p15:guide>
        <p15:guide id="33" pos="2621" userDrawn="1">
          <p15:clr>
            <a:srgbClr val="C35EA4"/>
          </p15:clr>
        </p15:guide>
        <p15:guide id="34" pos="2765" userDrawn="1">
          <p15:clr>
            <a:srgbClr val="C35EA4"/>
          </p15:clr>
        </p15:guide>
        <p15:guide id="35" pos="3854" userDrawn="1">
          <p15:clr>
            <a:srgbClr val="C35EA4"/>
          </p15:clr>
        </p15:guide>
        <p15:guide id="36" pos="4003" userDrawn="1">
          <p15:clr>
            <a:srgbClr val="C35EA4"/>
          </p15:clr>
        </p15:guide>
        <p15:guide id="37" pos="5083" userDrawn="1">
          <p15:clr>
            <a:srgbClr val="C35EA4"/>
          </p15:clr>
        </p15:guide>
        <p15:guide id="38" pos="5230" userDrawn="1">
          <p15:clr>
            <a:srgbClr val="C35EA4"/>
          </p15:clr>
        </p15:guide>
        <p15:guide id="39" pos="6323" userDrawn="1">
          <p15:clr>
            <a:srgbClr val="C35EA4"/>
          </p15:clr>
        </p15:guide>
        <p15:guide id="40" pos="6797" userDrawn="1">
          <p15:clr>
            <a:srgbClr val="C35EA4"/>
          </p15:clr>
        </p15:guide>
        <p15:guide id="41" pos="293" userDrawn="1">
          <p15:clr>
            <a:srgbClr val="F26B43"/>
          </p15:clr>
        </p15:guide>
        <p15:guide id="42" pos="7565" userDrawn="1">
          <p15:clr>
            <a:srgbClr val="F26B43"/>
          </p15:clr>
        </p15:guide>
        <p15:guide id="43" orient="horz" pos="751" userDrawn="1">
          <p15:clr>
            <a:srgbClr val="5ACBF0"/>
          </p15:clr>
        </p15:guide>
        <p15:guide id="44" orient="horz" pos="1387" userDrawn="1">
          <p15:clr>
            <a:srgbClr val="5ACBF0"/>
          </p15:clr>
        </p15:guide>
        <p15:guide id="45" orient="horz" pos="605" userDrawn="1">
          <p15:clr>
            <a:srgbClr val="5ACBF0"/>
          </p15:clr>
        </p15:guide>
        <p15:guide id="46" orient="horz" pos="1514" userDrawn="1">
          <p15:clr>
            <a:srgbClr val="5ACBF0"/>
          </p15:clr>
        </p15:guide>
        <p15:guide id="47" orient="horz" pos="2130" userDrawn="1">
          <p15:clr>
            <a:srgbClr val="5ACBF0"/>
          </p15:clr>
        </p15:guide>
        <p15:guide id="48" orient="horz" pos="2299" userDrawn="1">
          <p15:clr>
            <a:srgbClr val="5ACBF0"/>
          </p15:clr>
        </p15:guide>
        <p15:guide id="49" orient="horz" pos="283" userDrawn="1">
          <p15:clr>
            <a:srgbClr val="F26B43"/>
          </p15:clr>
        </p15:guide>
        <p15:guide id="50" orient="horz" pos="4120" userDrawn="1">
          <p15:clr>
            <a:srgbClr val="F26B43"/>
          </p15:clr>
        </p15:guide>
        <p15:guide id="51" orient="horz" pos="2891" userDrawn="1">
          <p15:clr>
            <a:srgbClr val="5ACBF0"/>
          </p15:clr>
        </p15:guide>
        <p15:guide id="52" orient="horz" pos="3019" userDrawn="1">
          <p15:clr>
            <a:srgbClr val="5ACBF0"/>
          </p15:clr>
        </p15:guide>
        <p15:guide id="53" orient="horz" pos="3643" userDrawn="1">
          <p15:clr>
            <a:srgbClr val="5ACBF0"/>
          </p15:clr>
        </p15:guide>
        <p15:guide id="54" orient="horz" pos="3763" userDrawn="1">
          <p15:clr>
            <a:srgbClr val="5ACBF0"/>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137" y="567457"/>
            <a:ext cx="11533187" cy="830020"/>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65137" y="1853742"/>
            <a:ext cx="11533187" cy="2369880"/>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userDrawn="1"/>
        </p:nvPicPr>
        <p:blipFill rotWithShape="1">
          <a:blip r:embed="rId31" cstate="print">
            <a:extLst>
              <a:ext uri="{28A0092B-C50C-407E-A947-70E740481C1C}">
                <a14:useLocalDpi xmlns:a14="http://schemas.microsoft.com/office/drawing/2010/main"/>
              </a:ext>
            </a:extLst>
          </a:blip>
          <a:srcRect b="249"/>
          <a:stretch/>
        </p:blipFill>
        <p:spPr>
          <a:xfrm>
            <a:off x="12539569" y="0"/>
            <a:ext cx="682920" cy="6994525"/>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231766654"/>
      </p:ext>
    </p:extLst>
  </p:cSld>
  <p:clrMap bg1="lt1" tx1="dk1" bg2="lt2" tx2="dk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 id="2147484946" r:id="rId12"/>
    <p:sldLayoutId id="2147484947" r:id="rId13"/>
    <p:sldLayoutId id="2147484948" r:id="rId14"/>
    <p:sldLayoutId id="2147484949" r:id="rId15"/>
    <p:sldLayoutId id="2147484950" r:id="rId16"/>
    <p:sldLayoutId id="2147484951" r:id="rId17"/>
    <p:sldLayoutId id="2147484952" r:id="rId18"/>
    <p:sldLayoutId id="2147484953" r:id="rId19"/>
    <p:sldLayoutId id="2147484954" r:id="rId20"/>
    <p:sldLayoutId id="2147484955" r:id="rId21"/>
    <p:sldLayoutId id="2147484956" r:id="rId22"/>
    <p:sldLayoutId id="2147484957" r:id="rId23"/>
    <p:sldLayoutId id="2147484958" r:id="rId24"/>
    <p:sldLayoutId id="2147484959" r:id="rId25"/>
    <p:sldLayoutId id="2147484960" r:id="rId26"/>
    <p:sldLayoutId id="2147484961" r:id="rId27"/>
    <p:sldLayoutId id="2147484962" r:id="rId28"/>
    <p:sldLayoutId id="2147484963" r:id="rId29"/>
  </p:sldLayoutIdLst>
  <p:transition>
    <p:fade/>
  </p:transition>
  <p:hf sldNum="0" hdr="0" dt="0"/>
  <p:txStyles>
    <p:titleStyle>
      <a:lvl1pPr algn="l" defTabSz="932742" rtl="0" eaLnBrk="1" latinLnBrk="0" hangingPunct="1">
        <a:lnSpc>
          <a:spcPct val="9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898"/>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962054" y="-4008069"/>
            <a:ext cx="9910316" cy="3846989"/>
          </a:xfrm>
          <a:prstGeom prst="rect">
            <a:avLst/>
          </a:prstGeom>
        </p:spPr>
      </p:pic>
    </p:spTree>
    <p:extLst>
      <p:ext uri="{BB962C8B-B14F-4D97-AF65-F5344CB8AC3E}">
        <p14:creationId xmlns:p14="http://schemas.microsoft.com/office/powerpoint/2010/main" val="2115882931"/>
      </p:ext>
    </p:extLst>
  </p:cSld>
  <p:clrMap bg1="dk1" tx1="lt1" bg2="dk2" tx2="lt2" accent1="accent1" accent2="accent2" accent3="accent3" accent4="accent4" accent5="accent5" accent6="accent6" hlink="hlink" folHlink="folHlink"/>
  <p:sldLayoutIdLst>
    <p:sldLayoutId id="2147484984" r:id="rId1"/>
    <p:sldLayoutId id="2147484985" r:id="rId2"/>
    <p:sldLayoutId id="2147484986" r:id="rId3"/>
    <p:sldLayoutId id="2147484987" r:id="rId4"/>
    <p:sldLayoutId id="2147484988" r:id="rId5"/>
    <p:sldLayoutId id="2147484989" r:id="rId6"/>
    <p:sldLayoutId id="2147484990" r:id="rId7"/>
    <p:sldLayoutId id="2147484991" r:id="rId8"/>
    <p:sldLayoutId id="2147484992" r:id="rId9"/>
    <p:sldLayoutId id="2147484993" r:id="rId10"/>
    <p:sldLayoutId id="2147484994" r:id="rId11"/>
    <p:sldLayoutId id="2147484995" r:id="rId12"/>
    <p:sldLayoutId id="2147484996" r:id="rId13"/>
    <p:sldLayoutId id="2147484997" r:id="rId14"/>
    <p:sldLayoutId id="2147484998" r:id="rId15"/>
    <p:sldLayoutId id="2147484999" r:id="rId16"/>
    <p:sldLayoutId id="2147485000" r:id="rId17"/>
    <p:sldLayoutId id="2147485001" r:id="rId18"/>
    <p:sldLayoutId id="2147485002" r:id="rId19"/>
    <p:sldLayoutId id="2147485003" r:id="rId20"/>
    <p:sldLayoutId id="2147485004" r:id="rId21"/>
    <p:sldLayoutId id="2147485005" r:id="rId22"/>
    <p:sldLayoutId id="2147485006" r:id="rId23"/>
    <p:sldLayoutId id="2147485007" r:id="rId24"/>
    <p:sldLayoutId id="2147485008" r:id="rId25"/>
    <p:sldLayoutId id="2147485009" r:id="rId26"/>
    <p:sldLayoutId id="2147485010" r:id="rId27"/>
    <p:sldLayoutId id="2147485011" r:id="rId28"/>
    <p:sldLayoutId id="2147485012" r:id="rId29"/>
    <p:sldLayoutId id="2147485013" r:id="rId30"/>
    <p:sldLayoutId id="2147485014" r:id="rId31"/>
    <p:sldLayoutId id="2147485015" r:id="rId32"/>
  </p:sldLayoutIdLst>
  <p:transition>
    <p:fade/>
  </p:transition>
  <p:txStyles>
    <p:titleStyle>
      <a:lvl1pPr algn="l" defTabSz="932563" rtl="0" eaLnBrk="1" latinLnBrk="0" hangingPunct="1">
        <a:lnSpc>
          <a:spcPct val="90000"/>
        </a:lnSpc>
        <a:spcBef>
          <a:spcPct val="0"/>
        </a:spcBef>
        <a:buNone/>
        <a:defRPr lang="en-US" sz="5507" b="0" i="0" kern="1200" cap="none" spc="-102" baseline="0" dirty="0" smtClean="0">
          <a:ln w="3175">
            <a:noFill/>
          </a:ln>
          <a:gradFill>
            <a:gsLst>
              <a:gs pos="7080">
                <a:schemeClr val="tx1"/>
              </a:gs>
              <a:gs pos="26000">
                <a:schemeClr val="tx1"/>
              </a:gs>
            </a:gsLst>
            <a:lin ang="5400000" scaled="0"/>
          </a:gradFill>
          <a:effectLst/>
          <a:latin typeface="Segoe UI Semilight" charset="0"/>
          <a:ea typeface="Segoe UI Semilight" charset="0"/>
          <a:cs typeface="Segoe UI Semilight"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672" b="0" i="0" kern="1200" spc="0" baseline="0">
          <a:gradFill>
            <a:gsLst>
              <a:gs pos="1250">
                <a:schemeClr val="tx1"/>
              </a:gs>
              <a:gs pos="100000">
                <a:schemeClr val="tx1"/>
              </a:gs>
            </a:gsLst>
            <a:lin ang="5400000" scaled="0"/>
          </a:gradFill>
          <a:latin typeface="Segoe UI" charset="0"/>
          <a:ea typeface="Segoe UI" charset="0"/>
          <a:cs typeface="Segoe UI" charset="0"/>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48"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448"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4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4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138" y="567458"/>
            <a:ext cx="11533187" cy="830020"/>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65138" y="1853743"/>
            <a:ext cx="11533187" cy="2369880"/>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49" cstate="print">
            <a:extLst>
              <a:ext uri="{28A0092B-C50C-407E-A947-70E740481C1C}">
                <a14:useLocalDpi xmlns:a14="http://schemas.microsoft.com/office/drawing/2010/main"/>
              </a:ext>
            </a:extLst>
          </a:blip>
          <a:srcRect b="249"/>
          <a:stretch/>
        </p:blipFill>
        <p:spPr>
          <a:xfrm>
            <a:off x="12539570" y="0"/>
            <a:ext cx="682920" cy="6994525"/>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pic>
        <p:nvPicPr>
          <p:cNvPr id="6" name="Picture 5">
            <a:extLst>
              <a:ext uri="{FF2B5EF4-FFF2-40B4-BE49-F238E27FC236}">
                <a16:creationId xmlns:a16="http://schemas.microsoft.com/office/drawing/2014/main" id="{1392C355-9BA5-4321-82DE-C37C9EC93D12}"/>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rot="5400000">
            <a:off x="9393899" y="3050514"/>
            <a:ext cx="6995160" cy="894134"/>
          </a:xfrm>
          <a:prstGeom prst="rect">
            <a:avLst/>
          </a:prstGeom>
        </p:spPr>
      </p:pic>
      <p:pic>
        <p:nvPicPr>
          <p:cNvPr id="7" name="Picture 6">
            <a:extLst>
              <a:ext uri="{FF2B5EF4-FFF2-40B4-BE49-F238E27FC236}">
                <a16:creationId xmlns:a16="http://schemas.microsoft.com/office/drawing/2014/main" id="{4ABBF283-447C-46BE-AAE0-E6D82D8EF72A}"/>
              </a:ext>
            </a:extLst>
          </p:cNvPr>
          <p:cNvPicPr>
            <a:picLocks noChangeAspect="1"/>
          </p:cNvPicPr>
          <p:nvPr userDrawn="1"/>
        </p:nvPicPr>
        <p:blipFill>
          <a:blip r:embed="rId51"/>
          <a:stretch>
            <a:fillRect/>
          </a:stretch>
        </p:blipFill>
        <p:spPr>
          <a:xfrm rot="5400000">
            <a:off x="9371796" y="3072300"/>
            <a:ext cx="6995160" cy="849926"/>
          </a:xfrm>
          <a:prstGeom prst="rect">
            <a:avLst/>
          </a:prstGeom>
        </p:spPr>
      </p:pic>
    </p:spTree>
    <p:extLst>
      <p:ext uri="{BB962C8B-B14F-4D97-AF65-F5344CB8AC3E}">
        <p14:creationId xmlns:p14="http://schemas.microsoft.com/office/powerpoint/2010/main" val="2234362671"/>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 id="2147484596" r:id="rId12"/>
    <p:sldLayoutId id="2147484597" r:id="rId13"/>
    <p:sldLayoutId id="2147484598" r:id="rId14"/>
    <p:sldLayoutId id="2147484599" r:id="rId15"/>
    <p:sldLayoutId id="2147484600" r:id="rId16"/>
    <p:sldLayoutId id="2147484601" r:id="rId17"/>
    <p:sldLayoutId id="2147484602" r:id="rId18"/>
    <p:sldLayoutId id="2147484603" r:id="rId19"/>
    <p:sldLayoutId id="2147484604" r:id="rId20"/>
    <p:sldLayoutId id="2147484605" r:id="rId21"/>
    <p:sldLayoutId id="2147484606" r:id="rId22"/>
    <p:sldLayoutId id="2147484607" r:id="rId23"/>
    <p:sldLayoutId id="2147484608" r:id="rId24"/>
    <p:sldLayoutId id="2147484609" r:id="rId25"/>
    <p:sldLayoutId id="2147484610" r:id="rId26"/>
    <p:sldLayoutId id="2147484611" r:id="rId27"/>
    <p:sldLayoutId id="2147484612" r:id="rId28"/>
    <p:sldLayoutId id="2147484613" r:id="rId29"/>
    <p:sldLayoutId id="2147484614" r:id="rId30"/>
    <p:sldLayoutId id="2147484615" r:id="rId31"/>
    <p:sldLayoutId id="2147484616" r:id="rId32"/>
    <p:sldLayoutId id="2147484617" r:id="rId33"/>
    <p:sldLayoutId id="2147484618" r:id="rId34"/>
    <p:sldLayoutId id="2147484619" r:id="rId35"/>
    <p:sldLayoutId id="2147484620" r:id="rId36"/>
    <p:sldLayoutId id="2147484621" r:id="rId37"/>
    <p:sldLayoutId id="2147484622" r:id="rId38"/>
    <p:sldLayoutId id="2147484623" r:id="rId39"/>
    <p:sldLayoutId id="2147484624" r:id="rId40"/>
    <p:sldLayoutId id="2147484625" r:id="rId41"/>
    <p:sldLayoutId id="2147484626" r:id="rId42"/>
    <p:sldLayoutId id="2147484627" r:id="rId43"/>
    <p:sldLayoutId id="2147484628" r:id="rId44"/>
    <p:sldLayoutId id="2147484629" r:id="rId45"/>
    <p:sldLayoutId id="2147484630" r:id="rId46"/>
    <p:sldLayoutId id="2147484631" r:id="rId47"/>
  </p:sldLayoutIdLst>
  <p:transition>
    <p:fade/>
  </p:transition>
  <p:txStyles>
    <p:titleStyle>
      <a:lvl1pPr algn="l" defTabSz="932563" rtl="0" eaLnBrk="1" latinLnBrk="0" hangingPunct="1">
        <a:lnSpc>
          <a:spcPct val="9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199" b="1" kern="1200" spc="0" baseline="0">
          <a:solidFill>
            <a:schemeClr val="tx1"/>
          </a:solidFill>
          <a:latin typeface="+mn-lt"/>
          <a:ea typeface="+mn-ea"/>
          <a:cs typeface="+mn-cs"/>
        </a:defRPr>
      </a:lvl5pPr>
      <a:lvl6pPr marL="2331406" indent="0" algn="l" defTabSz="932563"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563" rtl="0" eaLnBrk="1" latinLnBrk="0" hangingPunct="1">
        <a:lnSpc>
          <a:spcPct val="100000"/>
        </a:lnSpc>
        <a:spcBef>
          <a:spcPts val="0"/>
        </a:spcBef>
        <a:spcAft>
          <a:spcPts val="0"/>
        </a:spcAft>
        <a:buFont typeface="Arial" pitchFamily="34" charset="0"/>
        <a:buNone/>
        <a:defRPr sz="1199"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1" y="233152"/>
            <a:ext cx="11375536" cy="762786"/>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31280" y="1476623"/>
            <a:ext cx="11378776" cy="209687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3"/>
          </p:nvPr>
        </p:nvSpPr>
        <p:spPr>
          <a:xfrm>
            <a:off x="531280" y="6601283"/>
            <a:ext cx="3394505" cy="160091"/>
          </a:xfrm>
          <a:prstGeom prst="rect">
            <a:avLst/>
          </a:prstGeom>
        </p:spPr>
        <p:txBody>
          <a:bodyPr vert="horz" wrap="square" lIns="0" tIns="0" rIns="0" bIns="0" rtlCol="0" anchor="b" anchorCtr="0">
            <a:spAutoFit/>
          </a:bodyPr>
          <a:lstStyle>
            <a:lvl1pPr algn="r">
              <a:defRPr sz="1020">
                <a:gradFill>
                  <a:gsLst>
                    <a:gs pos="1250">
                      <a:schemeClr val="tx1">
                        <a:lumMod val="50000"/>
                        <a:lumOff val="50000"/>
                      </a:schemeClr>
                    </a:gs>
                    <a:gs pos="99000">
                      <a:schemeClr val="tx1">
                        <a:lumMod val="50000"/>
                        <a:lumOff val="50000"/>
                      </a:schemeClr>
                    </a:gs>
                  </a:gsLst>
                  <a:lin ang="5400000" scaled="0"/>
                </a:gradFill>
              </a:defRPr>
            </a:lvl1pPr>
          </a:lstStyle>
          <a:p>
            <a:pPr algn="l" defTabSz="932559"/>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
        <p:nvSpPr>
          <p:cNvPr id="6" name="Slide Number Placeholder 5"/>
          <p:cNvSpPr>
            <a:spLocks noGrp="1"/>
          </p:cNvSpPr>
          <p:nvPr>
            <p:ph type="sldNum" sz="quarter" idx="4"/>
          </p:nvPr>
        </p:nvSpPr>
        <p:spPr>
          <a:xfrm>
            <a:off x="10966739" y="6601283"/>
            <a:ext cx="943317" cy="160091"/>
          </a:xfrm>
          <a:prstGeom prst="rect">
            <a:avLst/>
          </a:prstGeom>
        </p:spPr>
        <p:txBody>
          <a:bodyPr vert="horz" wrap="square" lIns="0" tIns="0" rIns="0" bIns="0" rtlCol="0" anchor="b" anchorCtr="0">
            <a:spAutoFit/>
          </a:bodyPr>
          <a:lstStyle>
            <a:lvl1pPr algn="r">
              <a:defRPr lang="en-US" sz="1020" smtClean="0">
                <a:gradFill>
                  <a:gsLst>
                    <a:gs pos="1250">
                      <a:schemeClr val="tx1">
                        <a:lumMod val="50000"/>
                        <a:lumOff val="50000"/>
                      </a:schemeClr>
                    </a:gs>
                    <a:gs pos="99000">
                      <a:schemeClr val="tx1">
                        <a:lumMod val="50000"/>
                        <a:lumOff val="50000"/>
                      </a:schemeClr>
                    </a:gs>
                  </a:gsLst>
                  <a:lin ang="5400000" scaled="0"/>
                </a:gradFill>
              </a:defRPr>
            </a:lvl1pPr>
          </a:lstStyle>
          <a:p>
            <a:pPr defTabSz="932559"/>
            <a:fld id="{1BD9376C-169E-45D2-BB49-866B62BE0564}" type="slidenum">
              <a:rPr lang="en-US" smtClean="0">
                <a:gradFill>
                  <a:gsLst>
                    <a:gs pos="1250">
                      <a:srgbClr val="000000">
                        <a:lumMod val="50000"/>
                        <a:lumOff val="50000"/>
                      </a:srgbClr>
                    </a:gs>
                    <a:gs pos="99000">
                      <a:srgbClr val="000000">
                        <a:lumMod val="50000"/>
                        <a:lumOff val="50000"/>
                      </a:srgbClr>
                    </a:gs>
                  </a:gsLst>
                  <a:lin ang="5400000" scaled="0"/>
                </a:gradFill>
              </a:rPr>
              <a:pPr defTabSz="932559"/>
              <a:t>‹Nº›</a:t>
            </a:fld>
            <a:endParaRPr lang="en-US">
              <a:gradFill>
                <a:gsLst>
                  <a:gs pos="1250">
                    <a:srgbClr val="000000">
                      <a:lumMod val="50000"/>
                      <a:lumOff val="50000"/>
                    </a:srgbClr>
                  </a:gs>
                  <a:gs pos="99000">
                    <a:srgbClr val="000000">
                      <a:lumMod val="50000"/>
                      <a:lumOff val="50000"/>
                    </a:srgbClr>
                  </a:gs>
                </a:gsLst>
                <a:lin ang="5400000" scaled="0"/>
              </a:gradFill>
            </a:endParaRPr>
          </a:p>
        </p:txBody>
      </p:sp>
    </p:spTree>
    <p:extLst>
      <p:ext uri="{BB962C8B-B14F-4D97-AF65-F5344CB8AC3E}">
        <p14:creationId xmlns:p14="http://schemas.microsoft.com/office/powerpoint/2010/main" val="3310204283"/>
      </p:ext>
    </p:extLst>
  </p:cSld>
  <p:clrMap bg1="lt1" tx1="dk1" bg2="lt2" tx2="dk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 id="2147484655" r:id="rId10"/>
    <p:sldLayoutId id="2147484656" r:id="rId11"/>
    <p:sldLayoutId id="2147484657" r:id="rId12"/>
    <p:sldLayoutId id="2147484658" r:id="rId13"/>
    <p:sldLayoutId id="2147484659" r:id="rId14"/>
    <p:sldLayoutId id="2147484660" r:id="rId15"/>
    <p:sldLayoutId id="2147484661" r:id="rId16"/>
    <p:sldLayoutId id="2147484662" r:id="rId17"/>
    <p:sldLayoutId id="2147484663" r:id="rId18"/>
    <p:sldLayoutId id="2147484664" r:id="rId19"/>
  </p:sldLayoutIdLst>
  <p:transition>
    <p:fade/>
  </p:transition>
  <p:txStyles>
    <p:titleStyle>
      <a:lvl1pPr algn="l" defTabSz="932559" rtl="0" eaLnBrk="1" latinLnBrk="0" hangingPunct="1">
        <a:lnSpc>
          <a:spcPct val="90000"/>
        </a:lnSpc>
        <a:spcBef>
          <a:spcPct val="0"/>
        </a:spcBef>
        <a:buNone/>
        <a:defRPr lang="en-US" sz="5507" b="0" kern="1200" cap="none" spc="-102" baseline="0" dirty="0" smtClean="0">
          <a:ln w="3175">
            <a:noFill/>
          </a:ln>
          <a:solidFill>
            <a:schemeClr val="accent1"/>
          </a:solidFill>
          <a:effectLst/>
          <a:latin typeface="+mj-lt"/>
          <a:ea typeface="+mn-ea"/>
          <a:cs typeface="Arial" charset="0"/>
        </a:defRPr>
      </a:lvl1pPr>
    </p:titleStyle>
    <p:bodyStyle>
      <a:lvl1pPr marL="346486" marR="0" indent="-346486" algn="l" defTabSz="932559" rtl="0" eaLnBrk="1" fontAlgn="auto" latinLnBrk="0" hangingPunct="1">
        <a:lnSpc>
          <a:spcPct val="90000"/>
        </a:lnSpc>
        <a:spcBef>
          <a:spcPct val="20000"/>
        </a:spcBef>
        <a:spcAft>
          <a:spcPts val="0"/>
        </a:spcAft>
        <a:buClrTx/>
        <a:buSzPct val="90000"/>
        <a:buFont typeface="Wingdings" pitchFamily="2" charset="2"/>
        <a:buChar char=""/>
        <a:tabLst/>
        <a:defRPr sz="3672" kern="1200" spc="-71" baseline="0">
          <a:gradFill>
            <a:gsLst>
              <a:gs pos="1250">
                <a:schemeClr val="tx1"/>
              </a:gs>
              <a:gs pos="100000">
                <a:schemeClr val="tx1"/>
              </a:gs>
            </a:gsLst>
            <a:lin ang="5400000" scaled="0"/>
          </a:gra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tx1"/>
              </a:gs>
              <a:gs pos="100000">
                <a:schemeClr val="tx1"/>
              </a:gs>
            </a:gsLst>
            <a:lin ang="5400000" scaled="0"/>
          </a:gra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tx1"/>
              </a:gs>
              <a:gs pos="100000">
                <a:schemeClr val="tx1"/>
              </a:gs>
            </a:gsLst>
            <a:lin ang="5400000" scaled="0"/>
          </a:gra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tx1"/>
              </a:gs>
              <a:gs pos="100000">
                <a:schemeClr val="tx1"/>
              </a:gs>
            </a:gsLst>
            <a:lin ang="5400000" scaled="0"/>
          </a:gra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tx1"/>
              </a:gs>
              <a:gs pos="100000">
                <a:schemeClr val="tx1"/>
              </a:gs>
            </a:gsLst>
            <a:lin ang="5400000" scaled="0"/>
          </a:gra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697795"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695467" cy="197445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113" cstate="screen">
            <a:extLst>
              <a:ext uri="{28A0092B-C50C-407E-A947-70E740481C1C}">
                <a14:useLocalDpi xmlns:a14="http://schemas.microsoft.com/office/drawing/2010/main"/>
              </a:ext>
            </a:extLst>
          </a:blip>
          <a:stretch>
            <a:fillRect/>
          </a:stretch>
        </p:blipFill>
        <p:spPr>
          <a:xfrm rot="5400000">
            <a:off x="9393899" y="3050514"/>
            <a:ext cx="6995160" cy="894134"/>
          </a:xfrm>
          <a:prstGeom prst="rect">
            <a:avLst/>
          </a:prstGeom>
        </p:spPr>
      </p:pic>
      <p:sp>
        <p:nvSpPr>
          <p:cNvPr id="3" name="Slide Number Placeholder 2">
            <a:extLst>
              <a:ext uri="{FF2B5EF4-FFF2-40B4-BE49-F238E27FC236}">
                <a16:creationId xmlns:a16="http://schemas.microsoft.com/office/drawing/2014/main" id="{54886F73-CA64-4225-B2D9-38FD98E87E30}"/>
              </a:ext>
            </a:extLst>
          </p:cNvPr>
          <p:cNvSpPr>
            <a:spLocks noGrp="1"/>
          </p:cNvSpPr>
          <p:nvPr>
            <p:ph type="sldNum" sz="quarter" idx="4"/>
          </p:nvPr>
        </p:nvSpPr>
        <p:spPr>
          <a:xfrm>
            <a:off x="12106832" y="6791533"/>
            <a:ext cx="160301" cy="156966"/>
          </a:xfrm>
          <a:prstGeom prst="rect">
            <a:avLst/>
          </a:prstGeom>
        </p:spPr>
        <p:txBody>
          <a:bodyPr vert="horz" wrap="none" lIns="0" tIns="0" rIns="0" bIns="0" rtlCol="0" anchor="ctr">
            <a:spAutoFit/>
          </a:bodyPr>
          <a:lstStyle>
            <a:lvl1pPr algn="r">
              <a:defRPr sz="1020">
                <a:solidFill>
                  <a:schemeClr val="tx1"/>
                </a:solidFill>
              </a:defRPr>
            </a:lvl1pPr>
          </a:lstStyle>
          <a:p>
            <a:fld id="{FE0CDD28-ECB8-48A8-A396-B720C5432FDB}" type="slidenum">
              <a:rPr lang="en-IN" smtClean="0"/>
              <a:pPr/>
              <a:t>‹Nº›</a:t>
            </a:fld>
            <a:endParaRPr lang="en-IN"/>
          </a:p>
        </p:txBody>
      </p:sp>
      <p:sp>
        <p:nvSpPr>
          <p:cNvPr id="5" name="Footer Placeholder 4">
            <a:extLst>
              <a:ext uri="{FF2B5EF4-FFF2-40B4-BE49-F238E27FC236}">
                <a16:creationId xmlns:a16="http://schemas.microsoft.com/office/drawing/2014/main" id="{0A817F05-BF46-4CE4-BB01-9F8B4DC1A1F7}"/>
              </a:ext>
            </a:extLst>
          </p:cNvPr>
          <p:cNvSpPr>
            <a:spLocks noGrp="1"/>
          </p:cNvSpPr>
          <p:nvPr>
            <p:ph type="ftr" sz="quarter" idx="3"/>
          </p:nvPr>
        </p:nvSpPr>
        <p:spPr>
          <a:xfrm>
            <a:off x="466368" y="6791540"/>
            <a:ext cx="2153487" cy="156952"/>
          </a:xfrm>
          <a:prstGeom prst="rect">
            <a:avLst/>
          </a:prstGeom>
        </p:spPr>
        <p:txBody>
          <a:bodyPr vert="horz" wrap="none" lIns="0" tIns="0" rIns="0" bIns="0" rtlCol="0" anchor="ctr">
            <a:spAutoFit/>
          </a:bodyPr>
          <a:lstStyle>
            <a:lvl1pPr algn="ctr">
              <a:defRPr sz="1020">
                <a:solidFill>
                  <a:schemeClr val="tx1"/>
                </a:solidFill>
              </a:defRPr>
            </a:lvl1pPr>
          </a:lstStyle>
          <a:p>
            <a:r>
              <a:rPr lang="en-IN"/>
              <a:t>Microsoft Confidential—Internal Only</a:t>
            </a:r>
          </a:p>
        </p:txBody>
      </p:sp>
    </p:spTree>
    <p:extLst>
      <p:ext uri="{BB962C8B-B14F-4D97-AF65-F5344CB8AC3E}">
        <p14:creationId xmlns:p14="http://schemas.microsoft.com/office/powerpoint/2010/main" val="3678499352"/>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 id="2147484679" r:id="rId12"/>
    <p:sldLayoutId id="2147484680" r:id="rId13"/>
    <p:sldLayoutId id="2147484681" r:id="rId14"/>
    <p:sldLayoutId id="2147484682" r:id="rId15"/>
    <p:sldLayoutId id="2147484683" r:id="rId16"/>
    <p:sldLayoutId id="2147484684" r:id="rId17"/>
    <p:sldLayoutId id="2147484685" r:id="rId18"/>
    <p:sldLayoutId id="2147484686" r:id="rId19"/>
    <p:sldLayoutId id="2147484687" r:id="rId20"/>
    <p:sldLayoutId id="2147484688" r:id="rId21"/>
    <p:sldLayoutId id="2147484689" r:id="rId22"/>
    <p:sldLayoutId id="2147484690" r:id="rId23"/>
    <p:sldLayoutId id="2147484691" r:id="rId24"/>
    <p:sldLayoutId id="2147484692" r:id="rId25"/>
    <p:sldLayoutId id="2147484693" r:id="rId26"/>
    <p:sldLayoutId id="2147484694" r:id="rId27"/>
    <p:sldLayoutId id="2147484695" r:id="rId28"/>
    <p:sldLayoutId id="2147484696" r:id="rId29"/>
    <p:sldLayoutId id="2147484697" r:id="rId30"/>
    <p:sldLayoutId id="2147484698" r:id="rId31"/>
    <p:sldLayoutId id="2147484699" r:id="rId32"/>
    <p:sldLayoutId id="2147484700" r:id="rId33"/>
    <p:sldLayoutId id="2147484701" r:id="rId34"/>
    <p:sldLayoutId id="2147484702" r:id="rId35"/>
    <p:sldLayoutId id="2147484703" r:id="rId36"/>
    <p:sldLayoutId id="2147484704" r:id="rId37"/>
    <p:sldLayoutId id="2147484705" r:id="rId38"/>
    <p:sldLayoutId id="2147484706" r:id="rId39"/>
    <p:sldLayoutId id="2147484707" r:id="rId40"/>
    <p:sldLayoutId id="2147484708" r:id="rId41"/>
    <p:sldLayoutId id="2147484709" r:id="rId42"/>
    <p:sldLayoutId id="2147484710" r:id="rId43"/>
    <p:sldLayoutId id="2147484711" r:id="rId44"/>
    <p:sldLayoutId id="2147484712" r:id="rId45"/>
    <p:sldLayoutId id="2147484713" r:id="rId46"/>
    <p:sldLayoutId id="2147484714" r:id="rId47"/>
    <p:sldLayoutId id="2147484715" r:id="rId48"/>
    <p:sldLayoutId id="2147484716" r:id="rId49"/>
    <p:sldLayoutId id="2147484717" r:id="rId50"/>
    <p:sldLayoutId id="2147484718" r:id="rId51"/>
    <p:sldLayoutId id="2147484719" r:id="rId52"/>
    <p:sldLayoutId id="2147484720" r:id="rId53"/>
    <p:sldLayoutId id="2147484721" r:id="rId54"/>
    <p:sldLayoutId id="2147484722" r:id="rId55"/>
    <p:sldLayoutId id="2147484723" r:id="rId56"/>
    <p:sldLayoutId id="2147484724" r:id="rId57"/>
    <p:sldLayoutId id="2147484725" r:id="rId58"/>
    <p:sldLayoutId id="2147484726" r:id="rId59"/>
    <p:sldLayoutId id="2147484727" r:id="rId60"/>
    <p:sldLayoutId id="2147484728" r:id="rId61"/>
    <p:sldLayoutId id="2147484729" r:id="rId62"/>
    <p:sldLayoutId id="2147484730" r:id="rId63"/>
    <p:sldLayoutId id="2147484731" r:id="rId64"/>
    <p:sldLayoutId id="2147484732" r:id="rId65"/>
    <p:sldLayoutId id="2147484733" r:id="rId66"/>
    <p:sldLayoutId id="2147484734" r:id="rId67"/>
    <p:sldLayoutId id="2147484735" r:id="rId68"/>
    <p:sldLayoutId id="2147484736" r:id="rId69"/>
    <p:sldLayoutId id="2147484737" r:id="rId70"/>
    <p:sldLayoutId id="2147484738" r:id="rId71"/>
    <p:sldLayoutId id="2147484739" r:id="rId72"/>
    <p:sldLayoutId id="2147484740" r:id="rId73"/>
    <p:sldLayoutId id="2147484741" r:id="rId74"/>
    <p:sldLayoutId id="2147484742" r:id="rId75"/>
    <p:sldLayoutId id="2147484743" r:id="rId76"/>
    <p:sldLayoutId id="2147484744" r:id="rId77"/>
    <p:sldLayoutId id="2147484745" r:id="rId78"/>
    <p:sldLayoutId id="2147484746" r:id="rId79"/>
    <p:sldLayoutId id="2147484747" r:id="rId80"/>
    <p:sldLayoutId id="2147484748" r:id="rId81"/>
    <p:sldLayoutId id="2147484749" r:id="rId82"/>
    <p:sldLayoutId id="2147484750" r:id="rId83"/>
    <p:sldLayoutId id="2147484751" r:id="rId84"/>
    <p:sldLayoutId id="2147484752" r:id="rId85"/>
    <p:sldLayoutId id="2147484753" r:id="rId86"/>
    <p:sldLayoutId id="2147484754" r:id="rId87"/>
    <p:sldLayoutId id="2147484755" r:id="rId88"/>
    <p:sldLayoutId id="2147484756" r:id="rId89"/>
    <p:sldLayoutId id="2147484757" r:id="rId90"/>
    <p:sldLayoutId id="2147484758" r:id="rId91"/>
    <p:sldLayoutId id="2147484759" r:id="rId92"/>
    <p:sldLayoutId id="2147484760" r:id="rId93"/>
    <p:sldLayoutId id="2147484761" r:id="rId94"/>
    <p:sldLayoutId id="2147484762" r:id="rId95"/>
    <p:sldLayoutId id="2147484763" r:id="rId96"/>
    <p:sldLayoutId id="2147484764" r:id="rId97"/>
    <p:sldLayoutId id="2147484765" r:id="rId98"/>
    <p:sldLayoutId id="2147484766" r:id="rId99"/>
    <p:sldLayoutId id="2147484767" r:id="rId100"/>
    <p:sldLayoutId id="2147484768" r:id="rId101"/>
    <p:sldLayoutId id="2147484769" r:id="rId102"/>
    <p:sldLayoutId id="2147484770" r:id="rId103"/>
    <p:sldLayoutId id="2147484771" r:id="rId104"/>
    <p:sldLayoutId id="2147484772" r:id="rId105"/>
    <p:sldLayoutId id="2147484773" r:id="rId106"/>
    <p:sldLayoutId id="2147484774" r:id="rId107"/>
    <p:sldLayoutId id="2147484775" r:id="rId108"/>
    <p:sldLayoutId id="2147484776" r:id="rId109"/>
    <p:sldLayoutId id="2147484777" r:id="rId110"/>
    <p:sldLayoutId id="2147484778" r:id="rId111"/>
  </p:sldLayoutIdLst>
  <p:transition>
    <p:fade/>
  </p:transition>
  <p:hf hdr="0" dt="0"/>
  <p:txStyles>
    <p:titleStyle>
      <a:lvl1pPr algn="l" defTabSz="932563" rtl="0" eaLnBrk="1" latinLnBrk="0" hangingPunct="1">
        <a:lnSpc>
          <a:spcPct val="90000"/>
        </a:lnSpc>
        <a:spcBef>
          <a:spcPct val="0"/>
        </a:spcBef>
        <a:buNone/>
        <a:defRPr lang="en-US" sz="3264" b="0" kern="1200" cap="none" spc="-102" baseline="0" dirty="0" smtClean="0">
          <a:ln w="3175">
            <a:noFill/>
          </a:ln>
          <a:solidFill>
            <a:schemeClr val="tx1"/>
          </a:soli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672" kern="1200" spc="0" baseline="0">
          <a:solidFill>
            <a:schemeClr val="tx1"/>
          </a:soli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040" kern="1200" spc="0" baseline="0">
          <a:solidFill>
            <a:schemeClr val="tx1"/>
          </a:soli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36" kern="1200" spc="0" baseline="0">
          <a:solidFill>
            <a:schemeClr val="tx1"/>
          </a:soli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632" kern="1200" spc="0" baseline="0">
          <a:solidFill>
            <a:schemeClr val="tx1"/>
          </a:soli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632" kern="1200" spc="0" baseline="0">
          <a:solidFill>
            <a:schemeClr val="tx1"/>
          </a:soli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4320">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2"/>
          <p:cNvSpPr>
            <a:spLocks noGrp="1"/>
          </p:cNvSpPr>
          <p:nvPr>
            <p:ph type="ftr" sz="quarter" idx="3"/>
          </p:nvPr>
        </p:nvSpPr>
        <p:spPr>
          <a:xfrm>
            <a:off x="274638" y="6689365"/>
            <a:ext cx="3937000" cy="137160"/>
          </a:xfrm>
          <a:prstGeom prst="rect">
            <a:avLst/>
          </a:prstGeom>
        </p:spPr>
        <p:txBody>
          <a:bodyPr vert="horz" lIns="0" tIns="0" rIns="91440" bIns="0" rtlCol="0" anchor="ctr"/>
          <a:lstStyle>
            <a:lvl1pPr marL="0" algn="l" defTabSz="932742" rtl="0" eaLnBrk="1" latinLnBrk="0" hangingPunct="1">
              <a:defRPr lang="en-US" sz="900" kern="1200">
                <a:gradFill>
                  <a:gsLst>
                    <a:gs pos="2239">
                      <a:schemeClr val="tx1"/>
                    </a:gs>
                    <a:gs pos="11940">
                      <a:schemeClr val="tx1"/>
                    </a:gs>
                  </a:gsLst>
                  <a:lin ang="5400000" scaled="0"/>
                </a:gradFill>
                <a:latin typeface="+mn-lt"/>
                <a:ea typeface="+mn-ea"/>
                <a:cs typeface="+mn-cs"/>
              </a:defRPr>
            </a:lvl1pPr>
          </a:lstStyle>
          <a:p>
            <a:r>
              <a:rPr lang="en-US"/>
              <a:t>Microsoft Confidential</a:t>
            </a:r>
          </a:p>
        </p:txBody>
      </p:sp>
      <p:sp>
        <p:nvSpPr>
          <p:cNvPr id="6" name="Slide Number Placeholder 4"/>
          <p:cNvSpPr>
            <a:spLocks noGrp="1"/>
          </p:cNvSpPr>
          <p:nvPr>
            <p:ph type="sldNum" sz="quarter" idx="4"/>
          </p:nvPr>
        </p:nvSpPr>
        <p:spPr>
          <a:xfrm>
            <a:off x="11595101" y="6689365"/>
            <a:ext cx="566737" cy="137160"/>
          </a:xfrm>
          <a:prstGeom prst="rect">
            <a:avLst/>
          </a:prstGeom>
        </p:spPr>
        <p:txBody>
          <a:bodyPr vert="horz" lIns="91440" tIns="0" rIns="0" bIns="0" rtlCol="0" anchor="ctr"/>
          <a:lstStyle>
            <a:lvl1pPr algn="r">
              <a:defRPr lang="en-US" sz="900"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‹Nº›</a:t>
            </a:fld>
            <a:endParaRPr lang="en-US"/>
          </a:p>
        </p:txBody>
      </p:sp>
    </p:spTree>
    <p:extLst>
      <p:ext uri="{BB962C8B-B14F-4D97-AF65-F5344CB8AC3E}">
        <p14:creationId xmlns:p14="http://schemas.microsoft.com/office/powerpoint/2010/main" val="2574925991"/>
      </p:ext>
    </p:extLst>
  </p:cSld>
  <p:clrMap bg1="lt1" tx1="dk1" bg2="lt2" tx2="dk2" accent1="accent1" accent2="accent2" accent3="accent3" accent4="accent4" accent5="accent5" accent6="accent6" hlink="hlink" folHlink="folHlink"/>
  <p:sldLayoutIdLst>
    <p:sldLayoutId id="2147484784" r:id="rId1"/>
    <p:sldLayoutId id="2147484785" r:id="rId2"/>
    <p:sldLayoutId id="2147484786" r:id="rId3"/>
    <p:sldLayoutId id="2147484787" r:id="rId4"/>
    <p:sldLayoutId id="2147484788" r:id="rId5"/>
    <p:sldLayoutId id="2147484789" r:id="rId6"/>
    <p:sldLayoutId id="2147484790" r:id="rId7"/>
    <p:sldLayoutId id="2147484791" r:id="rId8"/>
    <p:sldLayoutId id="2147484792" r:id="rId9"/>
    <p:sldLayoutId id="2147484793" r:id="rId10"/>
    <p:sldLayoutId id="2147484794" r:id="rId11"/>
    <p:sldLayoutId id="2147484795" r:id="rId12"/>
    <p:sldLayoutId id="2147484796" r:id="rId13"/>
    <p:sldLayoutId id="2147484797" r:id="rId14"/>
    <p:sldLayoutId id="2147484798" r:id="rId15"/>
    <p:sldLayoutId id="2147484799" r:id="rId16"/>
    <p:sldLayoutId id="2147484800" r:id="rId17"/>
    <p:sldLayoutId id="2147484801" r:id="rId18"/>
    <p:sldLayoutId id="2147484802" r:id="rId19"/>
    <p:sldLayoutId id="2147484803" r:id="rId20"/>
    <p:sldLayoutId id="2147484804" r:id="rId21"/>
    <p:sldLayoutId id="2147484805" r:id="rId22"/>
    <p:sldLayoutId id="2147484806" r:id="rId23"/>
    <p:sldLayoutId id="2147484807" r:id="rId24"/>
    <p:sldLayoutId id="2147484808" r:id="rId25"/>
    <p:sldLayoutId id="2147484809" r:id="rId26"/>
    <p:sldLayoutId id="2147484810" r:id="rId27"/>
    <p:sldLayoutId id="2147484811" r:id="rId28"/>
    <p:sldLayoutId id="2147484812" r:id="rId29"/>
  </p:sldLayoutIdLst>
  <p:transition>
    <p:fade/>
  </p:transition>
  <p:hf sldNum="0"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137" y="567457"/>
            <a:ext cx="11533187" cy="830020"/>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65137" y="1853742"/>
            <a:ext cx="11533187" cy="2369880"/>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userDrawn="1"/>
        </p:nvPicPr>
        <p:blipFill rotWithShape="1">
          <a:blip r:embed="rId31" cstate="print">
            <a:extLst>
              <a:ext uri="{28A0092B-C50C-407E-A947-70E740481C1C}">
                <a14:useLocalDpi xmlns:a14="http://schemas.microsoft.com/office/drawing/2010/main"/>
              </a:ext>
            </a:extLst>
          </a:blip>
          <a:srcRect b="249"/>
          <a:stretch/>
        </p:blipFill>
        <p:spPr>
          <a:xfrm>
            <a:off x="12539569" y="0"/>
            <a:ext cx="682920" cy="6994525"/>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607559824"/>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 id="2147484825" r:id="rId12"/>
    <p:sldLayoutId id="2147484826" r:id="rId13"/>
    <p:sldLayoutId id="2147484827" r:id="rId14"/>
    <p:sldLayoutId id="2147484828" r:id="rId15"/>
    <p:sldLayoutId id="2147484829" r:id="rId16"/>
    <p:sldLayoutId id="2147484830" r:id="rId17"/>
    <p:sldLayoutId id="2147484831" r:id="rId18"/>
    <p:sldLayoutId id="2147484832" r:id="rId19"/>
    <p:sldLayoutId id="2147484833" r:id="rId20"/>
    <p:sldLayoutId id="2147484834" r:id="rId21"/>
    <p:sldLayoutId id="2147484835" r:id="rId22"/>
    <p:sldLayoutId id="2147484836" r:id="rId23"/>
    <p:sldLayoutId id="2147484837" r:id="rId24"/>
    <p:sldLayoutId id="2147484838" r:id="rId25"/>
    <p:sldLayoutId id="2147484839" r:id="rId26"/>
    <p:sldLayoutId id="2147484840" r:id="rId27"/>
    <p:sldLayoutId id="2147484841" r:id="rId28"/>
    <p:sldLayoutId id="2147484842" r:id="rId29"/>
  </p:sldLayoutIdLst>
  <p:transition>
    <p:fade/>
  </p:transition>
  <p:hf sldNum="0" hdr="0" dt="0"/>
  <p:txStyles>
    <p:titleStyle>
      <a:lvl1pPr algn="l" defTabSz="932742" rtl="0" eaLnBrk="1" latinLnBrk="0" hangingPunct="1">
        <a:lnSpc>
          <a:spcPct val="9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1"/>
            <a:ext cx="11239464" cy="164485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rot="5400000">
            <a:off x="9475749" y="3001154"/>
            <a:ext cx="6994525" cy="992217"/>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19420564"/>
      </p:ext>
    </p:extLst>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 id="2147484855" r:id="rId12"/>
    <p:sldLayoutId id="2147484856" r:id="rId13"/>
    <p:sldLayoutId id="2147484857" r:id="rId14"/>
    <p:sldLayoutId id="2147484858" r:id="rId15"/>
    <p:sldLayoutId id="2147484859" r:id="rId16"/>
    <p:sldLayoutId id="2147484860" r:id="rId17"/>
    <p:sldLayoutId id="2147484861" r:id="rId18"/>
    <p:sldLayoutId id="2147484862" r:id="rId19"/>
    <p:sldLayoutId id="2147484863" r:id="rId20"/>
    <p:sldLayoutId id="2147484864" r:id="rId21"/>
    <p:sldLayoutId id="2147484865" r:id="rId22"/>
    <p:sldLayoutId id="2147484866" r:id="rId23"/>
    <p:sldLayoutId id="2147484867" r:id="rId24"/>
    <p:sldLayoutId id="2147484868" r:id="rId25"/>
    <p:sldLayoutId id="2147484869" r:id="rId26"/>
    <p:sldLayoutId id="2147484870" r:id="rId27"/>
    <p:sldLayoutId id="2147484871" r:id="rId28"/>
    <p:sldLayoutId id="2147484872" r:id="rId29"/>
    <p:sldLayoutId id="2147484873" r:id="rId30"/>
    <p:sldLayoutId id="2147484874" r:id="rId31"/>
    <p:sldLayoutId id="2147484875" r:id="rId32"/>
  </p:sldLayoutIdLst>
  <p:transition>
    <p:fade/>
  </p:transition>
  <p:hf sldNum="0" hdr="0" ftr="0" dt="0"/>
  <p:txStyles>
    <p:titleStyle>
      <a:lvl1pPr algn="l" defTabSz="951121" rtl="0" eaLnBrk="1" latinLnBrk="0" hangingPunct="1">
        <a:lnSpc>
          <a:spcPct val="100000"/>
        </a:lnSpc>
        <a:spcBef>
          <a:spcPct val="0"/>
        </a:spcBef>
        <a:buNone/>
        <a:defRPr lang="en-US" sz="3672" b="0"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33104" marR="0" indent="-233104"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66209" marR="0" indent="-233104"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a:gsLst>
              <a:gs pos="1250">
                <a:schemeClr val="tx1"/>
              </a:gs>
              <a:gs pos="100000">
                <a:schemeClr val="tx1"/>
              </a:gs>
            </a:gsLst>
            <a:lin ang="5400000" scaled="0"/>
          </a:gradFill>
          <a:latin typeface="+mn-lt"/>
          <a:ea typeface="+mn-ea"/>
          <a:cs typeface="+mn-cs"/>
        </a:defRPr>
      </a:lvl2pPr>
      <a:lvl3pPr marL="670175" marR="0" indent="-203966"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a:gsLst>
              <a:gs pos="1250">
                <a:schemeClr val="tx1"/>
              </a:gs>
              <a:gs pos="100000">
                <a:schemeClr val="tx1"/>
              </a:gs>
            </a:gsLst>
            <a:lin ang="5400000" scaled="0"/>
          </a:gradFill>
          <a:latin typeface="+mn-lt"/>
          <a:ea typeface="+mn-ea"/>
          <a:cs typeface="+mn-cs"/>
        </a:defRPr>
      </a:lvl3pPr>
      <a:lvl4pPr marL="859573" marR="0" indent="-184541"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4pPr>
      <a:lvl5pPr marL="1044113" marR="0" indent="-171591"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5pPr>
      <a:lvl6pPr marL="2615581"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144"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6704"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2266"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121" rtl="0" eaLnBrk="1" latinLnBrk="0" hangingPunct="1">
        <a:defRPr sz="1836" kern="1200">
          <a:solidFill>
            <a:schemeClr val="tx1"/>
          </a:solidFill>
          <a:latin typeface="+mn-lt"/>
          <a:ea typeface="+mn-ea"/>
          <a:cs typeface="+mn-cs"/>
        </a:defRPr>
      </a:lvl1pPr>
      <a:lvl2pPr marL="475561" algn="l" defTabSz="951121" rtl="0" eaLnBrk="1" latinLnBrk="0" hangingPunct="1">
        <a:defRPr sz="1836" kern="1200">
          <a:solidFill>
            <a:schemeClr val="tx1"/>
          </a:solidFill>
          <a:latin typeface="+mn-lt"/>
          <a:ea typeface="+mn-ea"/>
          <a:cs typeface="+mn-cs"/>
        </a:defRPr>
      </a:lvl2pPr>
      <a:lvl3pPr marL="951121" algn="l" defTabSz="951121" rtl="0" eaLnBrk="1" latinLnBrk="0" hangingPunct="1">
        <a:defRPr sz="1836" kern="1200">
          <a:solidFill>
            <a:schemeClr val="tx1"/>
          </a:solidFill>
          <a:latin typeface="+mn-lt"/>
          <a:ea typeface="+mn-ea"/>
          <a:cs typeface="+mn-cs"/>
        </a:defRPr>
      </a:lvl3pPr>
      <a:lvl4pPr marL="1426681" algn="l" defTabSz="951121" rtl="0" eaLnBrk="1" latinLnBrk="0" hangingPunct="1">
        <a:defRPr sz="1836" kern="1200">
          <a:solidFill>
            <a:schemeClr val="tx1"/>
          </a:solidFill>
          <a:latin typeface="+mn-lt"/>
          <a:ea typeface="+mn-ea"/>
          <a:cs typeface="+mn-cs"/>
        </a:defRPr>
      </a:lvl4pPr>
      <a:lvl5pPr marL="1902242" algn="l" defTabSz="951121" rtl="0" eaLnBrk="1" latinLnBrk="0" hangingPunct="1">
        <a:defRPr sz="1836" kern="1200">
          <a:solidFill>
            <a:schemeClr val="tx1"/>
          </a:solidFill>
          <a:latin typeface="+mn-lt"/>
          <a:ea typeface="+mn-ea"/>
          <a:cs typeface="+mn-cs"/>
        </a:defRPr>
      </a:lvl5pPr>
      <a:lvl6pPr marL="2377803" algn="l" defTabSz="951121" rtl="0" eaLnBrk="1" latinLnBrk="0" hangingPunct="1">
        <a:defRPr sz="1836" kern="1200">
          <a:solidFill>
            <a:schemeClr val="tx1"/>
          </a:solidFill>
          <a:latin typeface="+mn-lt"/>
          <a:ea typeface="+mn-ea"/>
          <a:cs typeface="+mn-cs"/>
        </a:defRPr>
      </a:lvl6pPr>
      <a:lvl7pPr marL="2853363" algn="l" defTabSz="951121" rtl="0" eaLnBrk="1" latinLnBrk="0" hangingPunct="1">
        <a:defRPr sz="1836" kern="1200">
          <a:solidFill>
            <a:schemeClr val="tx1"/>
          </a:solidFill>
          <a:latin typeface="+mn-lt"/>
          <a:ea typeface="+mn-ea"/>
          <a:cs typeface="+mn-cs"/>
        </a:defRPr>
      </a:lvl7pPr>
      <a:lvl8pPr marL="3328923" algn="l" defTabSz="951121" rtl="0" eaLnBrk="1" latinLnBrk="0" hangingPunct="1">
        <a:defRPr sz="1836" kern="1200">
          <a:solidFill>
            <a:schemeClr val="tx1"/>
          </a:solidFill>
          <a:latin typeface="+mn-lt"/>
          <a:ea typeface="+mn-ea"/>
          <a:cs typeface="+mn-cs"/>
        </a:defRPr>
      </a:lvl8pPr>
      <a:lvl9pPr marL="3804484" algn="l" defTabSz="951121" rtl="0" eaLnBrk="1" latinLnBrk="0" hangingPunct="1">
        <a:defRPr sz="183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8"/>
          <a:stretch>
            <a:fillRect/>
          </a:stretch>
        </p:blipFill>
        <p:spPr>
          <a:xfrm rot="5400000">
            <a:off x="9475748" y="3001154"/>
            <a:ext cx="6994525" cy="992217"/>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55432126"/>
      </p:ext>
    </p:extLst>
  </p:cSld>
  <p:clrMap bg1="lt1" tx1="dk1" bg2="lt2" tx2="dk2" accent1="accent1" accent2="accent2" accent3="accent3" accent4="accent4" accent5="accent5" accent6="accent6" hlink="hlink" folHlink="folHlink"/>
  <p:sldLayoutIdLst>
    <p:sldLayoutId id="2147484877" r:id="rId1"/>
    <p:sldLayoutId id="2147484878" r:id="rId2"/>
    <p:sldLayoutId id="2147484879" r:id="rId3"/>
    <p:sldLayoutId id="2147484880" r:id="rId4"/>
    <p:sldLayoutId id="2147484881" r:id="rId5"/>
    <p:sldLayoutId id="2147484882" r:id="rId6"/>
    <p:sldLayoutId id="2147484883" r:id="rId7"/>
    <p:sldLayoutId id="2147484884" r:id="rId8"/>
    <p:sldLayoutId id="2147484885" r:id="rId9"/>
    <p:sldLayoutId id="2147484886" r:id="rId10"/>
    <p:sldLayoutId id="2147484887" r:id="rId11"/>
    <p:sldLayoutId id="2147484888" r:id="rId12"/>
    <p:sldLayoutId id="2147484889" r:id="rId13"/>
    <p:sldLayoutId id="2147484890" r:id="rId14"/>
    <p:sldLayoutId id="2147484891" r:id="rId15"/>
    <p:sldLayoutId id="2147484892" r:id="rId16"/>
    <p:sldLayoutId id="2147484893" r:id="rId17"/>
    <p:sldLayoutId id="2147484894" r:id="rId18"/>
    <p:sldLayoutId id="2147484895" r:id="rId19"/>
    <p:sldLayoutId id="2147484896" r:id="rId20"/>
    <p:sldLayoutId id="2147484897" r:id="rId21"/>
    <p:sldLayoutId id="2147484899" r:id="rId22"/>
    <p:sldLayoutId id="2147484900" r:id="rId23"/>
    <p:sldLayoutId id="2147484901" r:id="rId24"/>
    <p:sldLayoutId id="2147484902" r:id="rId25"/>
    <p:sldLayoutId id="2147484903" r:id="rId26"/>
  </p:sldLayoutIdLst>
  <p:transition>
    <p:fade/>
  </p:transition>
  <p:hf sldNum="0" hdr="0" ftr="0" dt="0"/>
  <p:txStyles>
    <p:titleStyle>
      <a:lvl1pPr algn="l" defTabSz="951304" rtl="0" eaLnBrk="1" latinLnBrk="0" hangingPunct="1">
        <a:lnSpc>
          <a:spcPct val="100000"/>
        </a:lnSpc>
        <a:spcBef>
          <a:spcPct val="0"/>
        </a:spcBef>
        <a:buNone/>
        <a:defRPr lang="en-US" sz="3672" b="0"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a:gsLst>
              <a:gs pos="1250">
                <a:schemeClr val="tx1"/>
              </a:gs>
              <a:gs pos="100000">
                <a:schemeClr val="tx1"/>
              </a:gs>
            </a:gsLst>
            <a:lin ang="5400000" scaled="0"/>
          </a:gra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a:gsLst>
              <a:gs pos="1250">
                <a:schemeClr val="tx1"/>
              </a:gs>
              <a:gs pos="100000">
                <a:schemeClr val="tx1"/>
              </a:gs>
            </a:gsLst>
            <a:lin ang="5400000" scaled="0"/>
          </a:gra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137" y="567457"/>
            <a:ext cx="11533187" cy="830020"/>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65137" y="1853742"/>
            <a:ext cx="11533187" cy="2369880"/>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userDrawn="1"/>
        </p:nvPicPr>
        <p:blipFill rotWithShape="1">
          <a:blip r:embed="rId31" cstate="print">
            <a:extLst>
              <a:ext uri="{28A0092B-C50C-407E-A947-70E740481C1C}">
                <a14:useLocalDpi xmlns:a14="http://schemas.microsoft.com/office/drawing/2010/main"/>
              </a:ext>
            </a:extLst>
          </a:blip>
          <a:srcRect b="249"/>
          <a:stretch/>
        </p:blipFill>
        <p:spPr>
          <a:xfrm>
            <a:off x="12539569" y="0"/>
            <a:ext cx="682920" cy="6994525"/>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050083492"/>
      </p:ext>
    </p:extLst>
  </p:cSld>
  <p:clrMap bg1="lt1" tx1="dk1" bg2="lt2" tx2="dk2" accent1="accent1" accent2="accent2" accent3="accent3" accent4="accent4" accent5="accent5" accent6="accent6" hlink="hlink" folHlink="folHlink"/>
  <p:sldLayoutIdLst>
    <p:sldLayoutId id="2147484905" r:id="rId1"/>
    <p:sldLayoutId id="2147484906" r:id="rId2"/>
    <p:sldLayoutId id="2147484907" r:id="rId3"/>
    <p:sldLayoutId id="2147484908" r:id="rId4"/>
    <p:sldLayoutId id="2147484909" r:id="rId5"/>
    <p:sldLayoutId id="2147484910" r:id="rId6"/>
    <p:sldLayoutId id="2147484911" r:id="rId7"/>
    <p:sldLayoutId id="2147484912" r:id="rId8"/>
    <p:sldLayoutId id="2147484913" r:id="rId9"/>
    <p:sldLayoutId id="2147484914" r:id="rId10"/>
    <p:sldLayoutId id="2147484915" r:id="rId11"/>
    <p:sldLayoutId id="2147484916" r:id="rId12"/>
    <p:sldLayoutId id="2147484917" r:id="rId13"/>
    <p:sldLayoutId id="2147484918" r:id="rId14"/>
    <p:sldLayoutId id="2147484919" r:id="rId15"/>
    <p:sldLayoutId id="2147484920" r:id="rId16"/>
    <p:sldLayoutId id="2147484921" r:id="rId17"/>
    <p:sldLayoutId id="2147484922" r:id="rId18"/>
    <p:sldLayoutId id="2147484923" r:id="rId19"/>
    <p:sldLayoutId id="2147484924" r:id="rId20"/>
    <p:sldLayoutId id="2147484925" r:id="rId21"/>
    <p:sldLayoutId id="2147484926" r:id="rId22"/>
    <p:sldLayoutId id="2147484927" r:id="rId23"/>
    <p:sldLayoutId id="2147484928" r:id="rId24"/>
    <p:sldLayoutId id="2147484929" r:id="rId25"/>
    <p:sldLayoutId id="2147484930" r:id="rId26"/>
    <p:sldLayoutId id="2147484931" r:id="rId27"/>
    <p:sldLayoutId id="2147484932" r:id="rId28"/>
    <p:sldLayoutId id="2147484933" r:id="rId29"/>
  </p:sldLayoutIdLst>
  <p:transition>
    <p:fade/>
  </p:transition>
  <p:hf sldNum="0" hdr="0" dt="0"/>
  <p:txStyles>
    <p:titleStyle>
      <a:lvl1pPr algn="l" defTabSz="932742" rtl="0" eaLnBrk="1" latinLnBrk="0" hangingPunct="1">
        <a:lnSpc>
          <a:spcPct val="9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7.xml"/></Relationships>
</file>

<file path=ppt/slides/_rels/slide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83.png"/><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83.png"/><Relationship Id="rId5" Type="http://schemas.openxmlformats.org/officeDocument/2006/relationships/image" Target="../media/image86.jpeg"/><Relationship Id="rId4" Type="http://schemas.openxmlformats.org/officeDocument/2006/relationships/image" Target="../media/image8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0.xml"/><Relationship Id="rId1" Type="http://schemas.openxmlformats.org/officeDocument/2006/relationships/themeOverride" Target="../theme/themeOverride1.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0.xml"/><Relationship Id="rId1" Type="http://schemas.openxmlformats.org/officeDocument/2006/relationships/themeOverride" Target="../theme/themeOverride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99.png"/><Relationship Id="rId5" Type="http://schemas.openxmlformats.org/officeDocument/2006/relationships/image" Target="../media/image98.emf"/><Relationship Id="rId4" Type="http://schemas.openxmlformats.org/officeDocument/2006/relationships/image" Target="../media/image97.emf"/></Relationships>
</file>

<file path=ppt/slides/_rels/slide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10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102.png"/><Relationship Id="rId5" Type="http://schemas.openxmlformats.org/officeDocument/2006/relationships/image" Target="../media/image96.jpeg"/><Relationship Id="rId4" Type="http://schemas.openxmlformats.org/officeDocument/2006/relationships/image" Target="../media/image101.png"/></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2.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108.png"/></Relationships>
</file>

<file path=ppt/slides/_rels/slide2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0.xml"/><Relationship Id="rId1" Type="http://schemas.openxmlformats.org/officeDocument/2006/relationships/themeOverride" Target="../theme/themeOverride3.xml"/><Relationship Id="rId6" Type="http://schemas.openxmlformats.org/officeDocument/2006/relationships/image" Target="../media/image89.jpeg"/><Relationship Id="rId5" Type="http://schemas.openxmlformats.org/officeDocument/2006/relationships/hyperlink" Target="https://demos.microsoft.com/demos/details/307" TargetMode="External"/><Relationship Id="rId4" Type="http://schemas.openxmlformats.org/officeDocument/2006/relationships/image" Target="../media/image87.jpeg"/></Relationships>
</file>

<file path=ppt/slides/_rels/slide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111.png"/></Relationships>
</file>

<file path=ppt/slides/_rels/slide2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jpeg"/><Relationship Id="rId12" Type="http://schemas.openxmlformats.org/officeDocument/2006/relationships/image" Target="../media/image121.jpe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jpeg"/><Relationship Id="rId9" Type="http://schemas.openxmlformats.org/officeDocument/2006/relationships/image" Target="../media/image11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0.xml"/></Relationships>
</file>

<file path=ppt/slides/_rels/slide27.xml.rels><?xml version="1.0" encoding="UTF-8" standalone="yes"?>
<Relationships xmlns="http://schemas.openxmlformats.org/package/2006/relationships"><Relationship Id="rId8" Type="http://schemas.openxmlformats.org/officeDocument/2006/relationships/hyperlink" Target="aka.ms/powerapps-resources" TargetMode="External"/><Relationship Id="rId3" Type="http://schemas.openxmlformats.org/officeDocument/2006/relationships/slideLayout" Target="../slideLayouts/slideLayout264.xml"/><Relationship Id="rId7" Type="http://schemas.openxmlformats.org/officeDocument/2006/relationships/image" Target="../media/image122.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23.jpeg"/><Relationship Id="rId10" Type="http://schemas.openxmlformats.org/officeDocument/2006/relationships/hyperlink" Target="https://powerapps.microsoft.com/en-us/pricing/" TargetMode="External"/><Relationship Id="rId4" Type="http://schemas.openxmlformats.org/officeDocument/2006/relationships/notesSlide" Target="../notesSlides/notesSlide26.xml"/><Relationship Id="rId9" Type="http://schemas.openxmlformats.org/officeDocument/2006/relationships/hyperlink" Target="https://docs.microsoft.com/en-us/powerapps/administrator/pricing-billing-skus#licens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svg"/></Relationships>
</file>

<file path=ppt/slides/_rels/slide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67.sv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63.sv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65.sv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070481C-1DF8-450A-AFA2-2B8075EEB748}"/>
              </a:ext>
            </a:extLst>
          </p:cNvPr>
          <p:cNvSpPr txBox="1">
            <a:spLocks/>
          </p:cNvSpPr>
          <p:nvPr/>
        </p:nvSpPr>
        <p:spPr>
          <a:xfrm>
            <a:off x="457199" y="2926080"/>
            <a:ext cx="3657600" cy="1463040"/>
          </a:xfrm>
          <a:prstGeom prst="rect">
            <a:avLst/>
          </a:prstGeom>
          <a:noFill/>
        </p:spPr>
        <p:txBody>
          <a:bodyPr vert="horz" wrap="square" lIns="0" tIns="0" rIns="0" bIns="0" rtlCol="0" anchor="t" anchorCtr="0">
            <a:noAutofit/>
          </a:bodyPr>
          <a:lstStyle>
            <a:lvl1pPr algn="l" defTabSz="932742" rtl="0" eaLnBrk="1" latinLnBrk="0" hangingPunct="1">
              <a:lnSpc>
                <a:spcPct val="90000"/>
              </a:lnSpc>
              <a:spcBef>
                <a:spcPct val="0"/>
              </a:spcBef>
              <a:buNone/>
              <a:defRPr lang="en-US" sz="3200" b="0" strike="noStrike" kern="1200" cap="none" spc="-50" baseline="0">
                <a:ln w="3175">
                  <a:noFill/>
                </a:ln>
                <a:solidFill>
                  <a:schemeClr val="tx2"/>
                </a:solidFill>
                <a:effectLst/>
                <a:latin typeface="+mj-lt"/>
                <a:ea typeface="+mn-ea"/>
                <a:cs typeface="Segoe UI" pitchFamily="34" charset="0"/>
              </a:defRPr>
            </a:lvl1pPr>
          </a:lstStyle>
          <a:p>
            <a:pPr>
              <a:lnSpc>
                <a:spcPct val="100000"/>
              </a:lnSpc>
            </a:pPr>
            <a:r>
              <a:rPr lang="en-US" dirty="0"/>
              <a:t>Microsoft PowerApps in Transportation</a:t>
            </a:r>
            <a:endParaRPr lang="en-US" sz="1800" dirty="0">
              <a:solidFill>
                <a:schemeClr val="tx1"/>
              </a:solidFill>
            </a:endParaRPr>
          </a:p>
        </p:txBody>
      </p:sp>
      <p:sp>
        <p:nvSpPr>
          <p:cNvPr id="10" name="TextBox 9">
            <a:extLst>
              <a:ext uri="{FF2B5EF4-FFF2-40B4-BE49-F238E27FC236}">
                <a16:creationId xmlns:a16="http://schemas.microsoft.com/office/drawing/2014/main" id="{4DF74D92-E623-4388-9672-3982FE7759E3}"/>
              </a:ext>
            </a:extLst>
          </p:cNvPr>
          <p:cNvSpPr txBox="1"/>
          <p:nvPr/>
        </p:nvSpPr>
        <p:spPr>
          <a:xfrm>
            <a:off x="457199" y="4572000"/>
            <a:ext cx="3840480" cy="1097280"/>
          </a:xfrm>
          <a:prstGeom prst="rect">
            <a:avLst/>
          </a:prstGeom>
          <a:noFill/>
        </p:spPr>
        <p:txBody>
          <a:bodyPr wrap="square" lIns="0" tIns="0" rIns="0" bIns="0" rtlCol="0">
            <a:spAutoFit/>
          </a:bodyPr>
          <a:lstStyle/>
          <a:p>
            <a:pPr>
              <a:lnSpc>
                <a:spcPct val="108000"/>
              </a:lnSpc>
              <a:spcBef>
                <a:spcPts val="600"/>
              </a:spcBef>
              <a:spcAft>
                <a:spcPts val="600"/>
              </a:spcAft>
            </a:pPr>
            <a:r>
              <a:rPr lang="en-US" sz="2000" dirty="0">
                <a:latin typeface="+mj-lt"/>
              </a:rPr>
              <a:t>Powerful tools to enable business and IT champions to accelerate digital transformation</a:t>
            </a:r>
          </a:p>
        </p:txBody>
      </p:sp>
      <p:sp>
        <p:nvSpPr>
          <p:cNvPr id="5" name="Footer Placeholder 8">
            <a:extLst>
              <a:ext uri="{FF2B5EF4-FFF2-40B4-BE49-F238E27FC236}">
                <a16:creationId xmlns:a16="http://schemas.microsoft.com/office/drawing/2014/main" id="{69A63AC9-1FF4-4A18-873F-26972E7BCC05}"/>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spTree>
    <p:extLst>
      <p:ext uri="{BB962C8B-B14F-4D97-AF65-F5344CB8AC3E}">
        <p14:creationId xmlns:p14="http://schemas.microsoft.com/office/powerpoint/2010/main" val="53471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53025" y="-1333866"/>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A582C441-6D9A-44D7-A4D2-9FDDB325D994}"/>
              </a:ext>
            </a:extLst>
          </p:cNvPr>
          <p:cNvSpPr/>
          <p:nvPr/>
        </p:nvSpPr>
        <p:spPr>
          <a:xfrm>
            <a:off x="5425623" y="4742687"/>
            <a:ext cx="1013483" cy="778232"/>
          </a:xfrm>
          <a:custGeom>
            <a:avLst/>
            <a:gdLst/>
            <a:ahLst/>
            <a:cxnLst/>
            <a:rect l="l" t="t" r="r" b="b"/>
            <a:pathLst>
              <a:path w="1430285" h="949965">
                <a:moveTo>
                  <a:pt x="1105802" y="0"/>
                </a:moveTo>
                <a:lnTo>
                  <a:pt x="1430285" y="0"/>
                </a:lnTo>
                <a:lnTo>
                  <a:pt x="1191193" y="949965"/>
                </a:lnTo>
                <a:lnTo>
                  <a:pt x="757838" y="949965"/>
                </a:lnTo>
                <a:close/>
                <a:moveTo>
                  <a:pt x="347965" y="0"/>
                </a:moveTo>
                <a:lnTo>
                  <a:pt x="674582" y="0"/>
                </a:lnTo>
                <a:lnTo>
                  <a:pt x="441894" y="949965"/>
                </a:lnTo>
                <a:lnTo>
                  <a:pt x="0" y="949965"/>
                </a:lnTo>
                <a:close/>
              </a:path>
            </a:pathLst>
          </a:custGeom>
          <a:solidFill>
            <a:schemeClr val="accent5"/>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00">
              <a:gradFill>
                <a:gsLst>
                  <a:gs pos="0">
                    <a:srgbClr val="FFFFFF"/>
                  </a:gs>
                  <a:gs pos="100000">
                    <a:srgbClr val="FFFFFF"/>
                  </a:gs>
                </a:gsLst>
                <a:lin ang="5400000" scaled="0"/>
              </a:gradFill>
              <a:latin typeface="Segoe UI"/>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16" name="Title 4">
            <a:extLst>
              <a:ext uri="{FF2B5EF4-FFF2-40B4-BE49-F238E27FC236}">
                <a16:creationId xmlns:a16="http://schemas.microsoft.com/office/drawing/2014/main" id="{776C0F9F-4F09-40E7-9E7F-02A686A73F27}"/>
              </a:ext>
            </a:extLst>
          </p:cNvPr>
          <p:cNvSpPr>
            <a:spLocks noGrp="1"/>
          </p:cNvSpPr>
          <p:nvPr>
            <p:ph type="title"/>
          </p:nvPr>
        </p:nvSpPr>
        <p:spPr>
          <a:xfrm>
            <a:off x="457200" y="1703903"/>
            <a:ext cx="4297680" cy="1711238"/>
          </a:xfrm>
        </p:spPr>
        <p:txBody>
          <a:bodyPr vert="horz" wrap="square" lIns="0" tIns="146304" rIns="0" bIns="146304" rtlCol="0" anchor="b">
            <a:spAutoFit/>
          </a:bodyPr>
          <a:lstStyle/>
          <a:p>
            <a:pPr>
              <a:spcBef>
                <a:spcPts val="1224"/>
              </a:spcBef>
              <a:spcAft>
                <a:spcPts val="612"/>
              </a:spcAft>
            </a:pPr>
            <a:r>
              <a:rPr lang="en-GB" sz="2400" dirty="0">
                <a:solidFill>
                  <a:srgbClr val="742774"/>
                </a:solidFill>
                <a:latin typeface="+mn-lt"/>
                <a:cs typeface="Segoe UI Light" panose="020B0502040204020203" pitchFamily="34" charset="0"/>
              </a:rPr>
              <a:t>Personalize the customer experience case study</a:t>
            </a:r>
            <a:br>
              <a:rPr lang="en-GB" sz="2400" dirty="0">
                <a:solidFill>
                  <a:srgbClr val="742774"/>
                </a:solidFill>
                <a:latin typeface="+mn-lt"/>
                <a:cs typeface="Segoe UI Light" panose="020B0502040204020203" pitchFamily="34" charset="0"/>
              </a:rPr>
            </a:br>
            <a:br>
              <a:rPr lang="en-GB" sz="2400" dirty="0">
                <a:solidFill>
                  <a:srgbClr val="742774"/>
                </a:solidFill>
                <a:latin typeface="+mn-lt"/>
                <a:cs typeface="Segoe UI Light" panose="020B0502040204020203" pitchFamily="34" charset="0"/>
              </a:rPr>
            </a:br>
            <a:r>
              <a:rPr lang="en-GB" sz="2000" b="0" dirty="0">
                <a:latin typeface="+mn-lt"/>
                <a:cs typeface="Segoe UI Light" panose="020B0502040204020203" pitchFamily="34" charset="0"/>
              </a:rPr>
              <a:t>Improving VIP customer experience</a:t>
            </a:r>
            <a:endParaRPr lang="en-US" sz="2000" b="0" dirty="0">
              <a:latin typeface="+mn-lt"/>
              <a:cs typeface="Segoe UI Light" panose="020B0502040204020203" pitchFamily="34" charset="0"/>
            </a:endParaRPr>
          </a:p>
        </p:txBody>
      </p:sp>
      <p:sp>
        <p:nvSpPr>
          <p:cNvPr id="17" name="TextBox 16">
            <a:extLst>
              <a:ext uri="{FF2B5EF4-FFF2-40B4-BE49-F238E27FC236}">
                <a16:creationId xmlns:a16="http://schemas.microsoft.com/office/drawing/2014/main" id="{8DDFFBE3-5ECE-41AD-AB62-129AF8F2A6F6}"/>
              </a:ext>
            </a:extLst>
          </p:cNvPr>
          <p:cNvSpPr txBox="1"/>
          <p:nvPr/>
        </p:nvSpPr>
        <p:spPr>
          <a:xfrm>
            <a:off x="457200" y="3657600"/>
            <a:ext cx="3291840" cy="2979004"/>
          </a:xfrm>
          <a:prstGeom prst="rect">
            <a:avLst/>
          </a:prstGeom>
          <a:noFill/>
        </p:spPr>
        <p:txBody>
          <a:bodyPr wrap="square" lIns="186521" tIns="149217" rIns="186521" bIns="149217" rtlCol="0">
            <a:spAutoFit/>
          </a:bodyPr>
          <a:lstStyle/>
          <a:p>
            <a:pPr defTabSz="932563">
              <a:spcBef>
                <a:spcPts val="1200"/>
              </a:spcBef>
              <a:defRPr/>
            </a:pPr>
            <a:r>
              <a:rPr lang="en-US" sz="1600" b="1" dirty="0">
                <a:solidFill>
                  <a:srgbClr val="742774"/>
                </a:solidFill>
                <a:latin typeface="Segoe UI" panose="020B0502040204020203" pitchFamily="34" charset="0"/>
                <a:cs typeface="Segoe UI" panose="020B0502040204020203" pitchFamily="34" charset="0"/>
              </a:rPr>
              <a:t>Company Size</a:t>
            </a:r>
          </a:p>
          <a:p>
            <a:pPr defTabSz="932563">
              <a:defRPr/>
            </a:pPr>
            <a:r>
              <a:rPr lang="en-US" sz="1600" dirty="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9,800 Employees</a:t>
            </a:r>
          </a:p>
          <a:p>
            <a:pPr defTabSz="932563">
              <a:spcBef>
                <a:spcPts val="1200"/>
              </a:spcBef>
              <a:defRPr/>
            </a:pPr>
            <a:r>
              <a:rPr lang="en-US" sz="1600" b="1" dirty="0">
                <a:solidFill>
                  <a:srgbClr val="742774"/>
                </a:solidFill>
                <a:latin typeface="Segoe UI" panose="020B0502040204020203" pitchFamily="34" charset="0"/>
                <a:cs typeface="Segoe UI" panose="020B0502040204020203" pitchFamily="34" charset="0"/>
              </a:rPr>
              <a:t>Industry</a:t>
            </a:r>
          </a:p>
          <a:p>
            <a:pPr defTabSz="932563">
              <a:defRPr/>
            </a:pPr>
            <a:r>
              <a:rPr lang="en-US" sz="1600" dirty="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Commercial Airlines</a:t>
            </a:r>
          </a:p>
          <a:p>
            <a:pPr defTabSz="932563">
              <a:spcBef>
                <a:spcPts val="1200"/>
              </a:spcBef>
              <a:defRPr/>
            </a:pPr>
            <a:r>
              <a:rPr lang="en-US" sz="1600" b="1" dirty="0">
                <a:solidFill>
                  <a:srgbClr val="742774"/>
                </a:solidFill>
                <a:latin typeface="Segoe UI" panose="020B0502040204020203" pitchFamily="34" charset="0"/>
                <a:cs typeface="Segoe UI" panose="020B0502040204020203" pitchFamily="34" charset="0"/>
              </a:rPr>
              <a:t>Headquarters</a:t>
            </a:r>
          </a:p>
          <a:p>
            <a:pPr defTabSz="932563">
              <a:defRPr/>
            </a:pPr>
            <a:r>
              <a:rPr lang="en-US" sz="1600" dirty="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Europe</a:t>
            </a:r>
          </a:p>
          <a:p>
            <a:pPr defTabSz="932563">
              <a:spcBef>
                <a:spcPts val="1200"/>
              </a:spcBef>
              <a:defRPr/>
            </a:pPr>
            <a:r>
              <a:rPr lang="en-US" sz="1600" b="1" dirty="0">
                <a:solidFill>
                  <a:srgbClr val="742774"/>
                </a:solidFill>
                <a:latin typeface="Segoe UI" panose="020B0502040204020203" pitchFamily="34" charset="0"/>
                <a:cs typeface="Segoe UI" panose="020B0502040204020203" pitchFamily="34" charset="0"/>
              </a:rPr>
              <a:t>PowerApps Champion</a:t>
            </a:r>
          </a:p>
          <a:p>
            <a:pPr defTabSz="932563">
              <a:defRPr/>
            </a:pPr>
            <a:r>
              <a:rPr lang="en-US" sz="1600" dirty="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Manuela Pichler, Development Manager</a:t>
            </a:r>
          </a:p>
        </p:txBody>
      </p:sp>
      <p:sp>
        <p:nvSpPr>
          <p:cNvPr id="19" name="Rectangle 18">
            <a:extLst>
              <a:ext uri="{FF2B5EF4-FFF2-40B4-BE49-F238E27FC236}">
                <a16:creationId xmlns:a16="http://schemas.microsoft.com/office/drawing/2014/main" id="{68526C7D-95C8-4607-84EA-659DA54A0791}"/>
              </a:ext>
            </a:extLst>
          </p:cNvPr>
          <p:cNvSpPr/>
          <p:nvPr/>
        </p:nvSpPr>
        <p:spPr>
          <a:xfrm>
            <a:off x="6116245" y="4854716"/>
            <a:ext cx="6424388" cy="2000548"/>
          </a:xfrm>
          <a:prstGeom prst="rect">
            <a:avLst/>
          </a:prstGeom>
        </p:spPr>
        <p:txBody>
          <a:bodyPr wrap="square">
            <a:spAutoFit/>
          </a:bodyPr>
          <a:lstStyle/>
          <a:p>
            <a:r>
              <a:rPr lang="en-US" sz="2000" i="1" dirty="0"/>
              <a:t>“The admin experience tied it all together – I was able to demonstrate governance for PowerApps, get buy-in from out IT operations management team, discover other PowerApps developers in the organization, and start a community.”</a:t>
            </a:r>
          </a:p>
          <a:p>
            <a:pPr lvl="0"/>
            <a:r>
              <a:rPr lang="en-US" sz="2400" i="1" dirty="0">
                <a:solidFill>
                  <a:srgbClr val="3C3C41"/>
                </a:solidFill>
              </a:rPr>
              <a:t> </a:t>
            </a:r>
            <a:r>
              <a:rPr lang="en-US" i="1" dirty="0">
                <a:solidFill>
                  <a:srgbClr val="742774"/>
                </a:solidFill>
              </a:rPr>
              <a:t>- Manuela Pichler, Development Manager, Virgin Atlantic</a:t>
            </a:r>
          </a:p>
        </p:txBody>
      </p:sp>
      <p:pic>
        <p:nvPicPr>
          <p:cNvPr id="3" name="Picture 2">
            <a:extLst>
              <a:ext uri="{FF2B5EF4-FFF2-40B4-BE49-F238E27FC236}">
                <a16:creationId xmlns:a16="http://schemas.microsoft.com/office/drawing/2014/main" id="{00657136-9121-4032-B420-CCCC396C35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37018" y="1609684"/>
            <a:ext cx="4788891" cy="2527272"/>
          </a:xfrm>
          <a:prstGeom prst="rect">
            <a:avLst/>
          </a:prstGeom>
          <a:ln w="76200">
            <a:solidFill>
              <a:schemeClr val="bg1"/>
            </a:solidFill>
          </a:ln>
        </p:spPr>
      </p:pic>
      <p:pic>
        <p:nvPicPr>
          <p:cNvPr id="5122" name="Picture 2" descr="https://powerblob.blob.core.windows.net/public/manuela-bw.png">
            <a:extLst>
              <a:ext uri="{FF2B5EF4-FFF2-40B4-BE49-F238E27FC236}">
                <a16:creationId xmlns:a16="http://schemas.microsoft.com/office/drawing/2014/main" id="{375B12B2-426A-4987-AB8D-A1041782F6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1180" y="5190755"/>
            <a:ext cx="2049754" cy="1802638"/>
          </a:xfrm>
          <a:prstGeom prst="rect">
            <a:avLst/>
          </a:prstGeom>
          <a:noFill/>
          <a:extLst>
            <a:ext uri="{909E8E84-426E-40DD-AFC4-6F175D3DCCD1}">
              <a14:hiddenFill xmlns:a14="http://schemas.microsoft.com/office/drawing/2010/main">
                <a:solidFill>
                  <a:srgbClr val="FFFFFF"/>
                </a:solidFill>
              </a14:hiddenFill>
            </a:ext>
          </a:extLst>
        </p:spPr>
      </p:pic>
      <p:pic>
        <p:nvPicPr>
          <p:cNvPr id="452610" name="Picture 2" descr="Image result for virgin atlantic high res logo">
            <a:extLst>
              <a:ext uri="{FF2B5EF4-FFF2-40B4-BE49-F238E27FC236}">
                <a16:creationId xmlns:a16="http://schemas.microsoft.com/office/drawing/2014/main" id="{BDDD4E53-95B5-46E9-B105-A2EF31D25E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459" y="8059"/>
            <a:ext cx="4704561" cy="125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42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53025" y="-1333866"/>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13" name="TextBox 12">
            <a:extLst>
              <a:ext uri="{FF2B5EF4-FFF2-40B4-BE49-F238E27FC236}">
                <a16:creationId xmlns:a16="http://schemas.microsoft.com/office/drawing/2014/main" id="{C9E5D6F7-F7DB-46CE-99E4-CC53960315D0}"/>
              </a:ext>
            </a:extLst>
          </p:cNvPr>
          <p:cNvSpPr txBox="1"/>
          <p:nvPr/>
        </p:nvSpPr>
        <p:spPr>
          <a:xfrm>
            <a:off x="330459" y="1882890"/>
            <a:ext cx="4754880" cy="3209837"/>
          </a:xfrm>
          <a:prstGeom prst="rect">
            <a:avLst/>
          </a:prstGeom>
          <a:noFill/>
        </p:spPr>
        <p:txBody>
          <a:bodyPr wrap="square" lIns="186521" tIns="149217" rIns="186521" bIns="149217" rtlCol="0">
            <a:spAutoFit/>
          </a:bodyPr>
          <a:lstStyle/>
          <a:p>
            <a:pPr defTabSz="932563">
              <a:defRPr/>
            </a:pPr>
            <a:r>
              <a:rPr lang="en-US" sz="2400" b="1">
                <a:solidFill>
                  <a:srgbClr val="742774"/>
                </a:solidFill>
                <a:cs typeface="Segoe UI Light" panose="020B0502040204020203" pitchFamily="34" charset="0"/>
              </a:rPr>
              <a:t>Challenges</a:t>
            </a:r>
          </a:p>
          <a:p>
            <a:pPr defTabSz="932563">
              <a:spcBef>
                <a:spcPts val="1200"/>
              </a:spcBef>
              <a:spcAft>
                <a:spcPts val="600"/>
              </a:spcAft>
              <a:defRPr/>
            </a:pP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VIP passenger tracking was done through a daily manual (PDF) report, that used “day-behind” data</a:t>
            </a:r>
          </a:p>
          <a:p>
            <a:pPr defTabSz="932563">
              <a:spcBef>
                <a:spcPts val="1200"/>
              </a:spcBef>
              <a:spcAft>
                <a:spcPts val="600"/>
              </a:spcAft>
              <a:defRPr/>
            </a:pP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Approach was error prone (lots of duplication) and inefficient, taking up to 24 person-hours (6 people x 4 hour) every day</a:t>
            </a:r>
          </a:p>
        </p:txBody>
      </p:sp>
      <p:pic>
        <p:nvPicPr>
          <p:cNvPr id="3" name="Picture 2">
            <a:extLst>
              <a:ext uri="{FF2B5EF4-FFF2-40B4-BE49-F238E27FC236}">
                <a16:creationId xmlns:a16="http://schemas.microsoft.com/office/drawing/2014/main" id="{0362EBF8-FD05-4B37-8802-E4B81D2A8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503" y="2016875"/>
            <a:ext cx="5764632" cy="3845868"/>
          </a:xfrm>
          <a:prstGeom prst="rect">
            <a:avLst/>
          </a:prstGeom>
          <a:ln w="76200">
            <a:solidFill>
              <a:schemeClr val="bg1"/>
            </a:solidFill>
          </a:ln>
        </p:spPr>
      </p:pic>
      <p:pic>
        <p:nvPicPr>
          <p:cNvPr id="7" name="Picture 2" descr="Image result for virgin atlantic high res logo">
            <a:extLst>
              <a:ext uri="{FF2B5EF4-FFF2-40B4-BE49-F238E27FC236}">
                <a16:creationId xmlns:a16="http://schemas.microsoft.com/office/drawing/2014/main" id="{E4C644CE-D7B8-4A78-9DB5-35A7E9BE27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459" y="8059"/>
            <a:ext cx="4704561" cy="125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559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53025" y="-1333866"/>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Picture 13">
            <a:extLst>
              <a:ext uri="{FF2B5EF4-FFF2-40B4-BE49-F238E27FC236}">
                <a16:creationId xmlns:a16="http://schemas.microsoft.com/office/drawing/2014/main" id="{2D45F105-0325-40BD-A025-FE5EE0AF7A2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9671"/>
          <a:stretch/>
        </p:blipFill>
        <p:spPr>
          <a:xfrm>
            <a:off x="7796665" y="1175399"/>
            <a:ext cx="5445201" cy="2812401"/>
          </a:xfrm>
          <a:prstGeom prst="rect">
            <a:avLst/>
          </a:prstGeom>
        </p:spPr>
      </p:pic>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13" name="TextBox 12">
            <a:extLst>
              <a:ext uri="{FF2B5EF4-FFF2-40B4-BE49-F238E27FC236}">
                <a16:creationId xmlns:a16="http://schemas.microsoft.com/office/drawing/2014/main" id="{C9E5D6F7-F7DB-46CE-99E4-CC53960315D0}"/>
              </a:ext>
            </a:extLst>
          </p:cNvPr>
          <p:cNvSpPr txBox="1"/>
          <p:nvPr/>
        </p:nvSpPr>
        <p:spPr>
          <a:xfrm>
            <a:off x="330459" y="1593116"/>
            <a:ext cx="5394960" cy="4287055"/>
          </a:xfrm>
          <a:prstGeom prst="rect">
            <a:avLst/>
          </a:prstGeom>
          <a:noFill/>
        </p:spPr>
        <p:txBody>
          <a:bodyPr wrap="square" lIns="186521" tIns="149217" rIns="186521" bIns="149217" rtlCol="0">
            <a:spAutoFit/>
          </a:bodyPr>
          <a:lstStyle/>
          <a:p>
            <a:pPr defTabSz="932563">
              <a:defRPr/>
            </a:pPr>
            <a:r>
              <a:rPr lang="en-US" sz="2400" b="1">
                <a:solidFill>
                  <a:srgbClr val="742774"/>
                </a:solidFill>
                <a:cs typeface="Segoe UI Light" panose="020B0502040204020203" pitchFamily="34" charset="0"/>
              </a:rPr>
              <a:t>Results</a:t>
            </a:r>
          </a:p>
          <a:p>
            <a:pPr defTabSz="932563">
              <a:spcBef>
                <a:spcPts val="1200"/>
              </a:spcBef>
              <a:spcAft>
                <a:spcPts val="600"/>
              </a:spcAft>
              <a:defRPr/>
            </a:pPr>
            <a:r>
              <a:rPr lang="en-US" sz="2000">
                <a:gradFill>
                  <a:gsLst>
                    <a:gs pos="2917">
                      <a:srgbClr val="1A1A1A"/>
                    </a:gs>
                    <a:gs pos="100000">
                      <a:srgbClr val="1A1A1A"/>
                    </a:gs>
                  </a:gsLst>
                  <a:lin ang="5400000" scaled="0"/>
                </a:gradFill>
                <a:cs typeface="Segoe UI Light" panose="020B0502040204020203" pitchFamily="34" charset="0"/>
              </a:rPr>
              <a:t>Takes 1/4th the time compared to earlier – 1 hour per person per day</a:t>
            </a:r>
          </a:p>
          <a:p>
            <a:pPr defTabSz="932563">
              <a:spcBef>
                <a:spcPts val="1200"/>
              </a:spcBef>
              <a:spcAft>
                <a:spcPts val="600"/>
              </a:spcAft>
              <a:defRPr/>
            </a:pPr>
            <a:r>
              <a:rPr lang="en-US" sz="2000">
                <a:gradFill>
                  <a:gsLst>
                    <a:gs pos="2917">
                      <a:srgbClr val="1A1A1A"/>
                    </a:gs>
                    <a:gs pos="100000">
                      <a:srgbClr val="1A1A1A"/>
                    </a:gs>
                  </a:gsLst>
                  <a:lin ang="5400000" scaled="0"/>
                </a:gradFill>
                <a:cs typeface="Segoe UI Light" panose="020B0502040204020203" pitchFamily="34" charset="0"/>
              </a:rPr>
              <a:t>Agents can disambiguate names and prepare for VIPs on upcoming flights ​</a:t>
            </a:r>
          </a:p>
          <a:p>
            <a:pPr defTabSz="932563">
              <a:spcBef>
                <a:spcPts val="1200"/>
              </a:spcBef>
              <a:spcAft>
                <a:spcPts val="600"/>
              </a:spcAft>
              <a:defRPr/>
            </a:pPr>
            <a:r>
              <a:rPr lang="en-US" sz="2000">
                <a:gradFill>
                  <a:gsLst>
                    <a:gs pos="2917">
                      <a:srgbClr val="1A1A1A"/>
                    </a:gs>
                    <a:gs pos="100000">
                      <a:srgbClr val="1A1A1A"/>
                    </a:gs>
                  </a:gsLst>
                  <a:lin ang="5400000" scaled="0"/>
                </a:gradFill>
                <a:cs typeface="Segoe UI Light" panose="020B0502040204020203" pitchFamily="34" charset="0"/>
              </a:rPr>
              <a:t>Used daily by 6 team members of the VIP customer service team</a:t>
            </a:r>
          </a:p>
          <a:p>
            <a:pPr defTabSz="932563">
              <a:spcBef>
                <a:spcPts val="1200"/>
              </a:spcBef>
              <a:spcAft>
                <a:spcPts val="600"/>
              </a:spcAft>
              <a:defRPr/>
            </a:pPr>
            <a:r>
              <a:rPr lang="en-US" sz="2000">
                <a:gradFill>
                  <a:gsLst>
                    <a:gs pos="2917">
                      <a:srgbClr val="1A1A1A"/>
                    </a:gs>
                    <a:gs pos="100000">
                      <a:srgbClr val="1A1A1A"/>
                    </a:gs>
                  </a:gsLst>
                  <a:lin ang="5400000" scaled="0"/>
                </a:gradFill>
                <a:cs typeface="Segoe UI Light" panose="020B0502040204020203" pitchFamily="34" charset="0"/>
              </a:rPr>
              <a:t>Allows the team to focus on providing excellent customer service to high value customers</a:t>
            </a:r>
          </a:p>
        </p:txBody>
      </p:sp>
      <p:pic>
        <p:nvPicPr>
          <p:cNvPr id="16" name="Picture 15">
            <a:extLst>
              <a:ext uri="{FF2B5EF4-FFF2-40B4-BE49-F238E27FC236}">
                <a16:creationId xmlns:a16="http://schemas.microsoft.com/office/drawing/2014/main" id="{56D67C92-DF4D-4122-99EE-B0B1B422C0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a:stretch/>
        </p:blipFill>
        <p:spPr>
          <a:xfrm>
            <a:off x="8725211" y="1700260"/>
            <a:ext cx="3873189" cy="2118207"/>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13BC99A6-CEEE-4334-8265-E0E0D9A165F8}"/>
              </a:ext>
            </a:extLst>
          </p:cNvPr>
          <p:cNvGrpSpPr/>
          <p:nvPr/>
        </p:nvGrpSpPr>
        <p:grpSpPr>
          <a:xfrm>
            <a:off x="4766098" y="1939105"/>
            <a:ext cx="7146358" cy="3619308"/>
            <a:chOff x="4340792" y="1923932"/>
            <a:chExt cx="8612699" cy="4361943"/>
          </a:xfrm>
        </p:grpSpPr>
        <p:pic>
          <p:nvPicPr>
            <p:cNvPr id="10" name="Picture 9">
              <a:extLst>
                <a:ext uri="{FF2B5EF4-FFF2-40B4-BE49-F238E27FC236}">
                  <a16:creationId xmlns:a16="http://schemas.microsoft.com/office/drawing/2014/main" id="{808E81AB-2902-499E-94FA-B4EE7ED7E8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9671"/>
            <a:stretch/>
          </p:blipFill>
          <p:spPr>
            <a:xfrm>
              <a:off x="4340792" y="1923932"/>
              <a:ext cx="8612699" cy="4361943"/>
            </a:xfrm>
            <a:prstGeom prst="rect">
              <a:avLst/>
            </a:prstGeom>
          </p:spPr>
        </p:pic>
        <p:pic>
          <p:nvPicPr>
            <p:cNvPr id="17" name="Picture 16">
              <a:extLst>
                <a:ext uri="{FF2B5EF4-FFF2-40B4-BE49-F238E27FC236}">
                  <a16:creationId xmlns:a16="http://schemas.microsoft.com/office/drawing/2014/main" id="{871F5C11-1B33-4CDE-A659-9EEA849B5D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861153" y="2762962"/>
              <a:ext cx="6118122" cy="3272839"/>
            </a:xfrm>
            <a:prstGeom prst="rect">
              <a:avLst/>
            </a:prstGeom>
            <a:ln>
              <a:noFill/>
            </a:ln>
            <a:effectLst>
              <a:outerShdw blurRad="292100" dist="139700" dir="2700000" algn="tl" rotWithShape="0">
                <a:srgbClr val="333333">
                  <a:alpha val="65000"/>
                </a:srgbClr>
              </a:outerShdw>
            </a:effectLst>
          </p:spPr>
        </p:pic>
      </p:grpSp>
      <p:sp>
        <p:nvSpPr>
          <p:cNvPr id="18" name="TextBox 17">
            <a:extLst>
              <a:ext uri="{FF2B5EF4-FFF2-40B4-BE49-F238E27FC236}">
                <a16:creationId xmlns:a16="http://schemas.microsoft.com/office/drawing/2014/main" id="{B2D4A070-FB8D-4469-8862-43FC0C068101}"/>
              </a:ext>
            </a:extLst>
          </p:cNvPr>
          <p:cNvSpPr txBox="1"/>
          <p:nvPr/>
        </p:nvSpPr>
        <p:spPr>
          <a:xfrm>
            <a:off x="6979646" y="5721355"/>
            <a:ext cx="30735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333333"/>
                </a:solidFill>
                <a:effectLst/>
                <a:uLnTx/>
                <a:uFillTx/>
                <a:latin typeface="Arial"/>
                <a:ea typeface="+mn-ea"/>
                <a:cs typeface="+mn-cs"/>
              </a:rPr>
              <a:t>Some content blurred for confidentiality</a:t>
            </a:r>
          </a:p>
        </p:txBody>
      </p:sp>
      <p:pic>
        <p:nvPicPr>
          <p:cNvPr id="12" name="Picture 2" descr="Image result for virgin atlantic high res logo">
            <a:extLst>
              <a:ext uri="{FF2B5EF4-FFF2-40B4-BE49-F238E27FC236}">
                <a16:creationId xmlns:a16="http://schemas.microsoft.com/office/drawing/2014/main" id="{D59CA2E9-022C-4542-9725-F8373CA507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459" y="8059"/>
            <a:ext cx="4704561" cy="125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623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53025" y="-1333866"/>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Freeform: Shape 9">
            <a:extLst>
              <a:ext uri="{FF2B5EF4-FFF2-40B4-BE49-F238E27FC236}">
                <a16:creationId xmlns:a16="http://schemas.microsoft.com/office/drawing/2014/main" id="{76E8E31C-8B27-486B-AD03-ABDBF1A1867D}"/>
              </a:ext>
            </a:extLst>
          </p:cNvPr>
          <p:cNvSpPr/>
          <p:nvPr/>
        </p:nvSpPr>
        <p:spPr>
          <a:xfrm>
            <a:off x="5440084" y="4851812"/>
            <a:ext cx="1013483" cy="778232"/>
          </a:xfrm>
          <a:custGeom>
            <a:avLst/>
            <a:gdLst/>
            <a:ahLst/>
            <a:cxnLst/>
            <a:rect l="l" t="t" r="r" b="b"/>
            <a:pathLst>
              <a:path w="1430285" h="949965">
                <a:moveTo>
                  <a:pt x="1105802" y="0"/>
                </a:moveTo>
                <a:lnTo>
                  <a:pt x="1430285" y="0"/>
                </a:lnTo>
                <a:lnTo>
                  <a:pt x="1191193" y="949965"/>
                </a:lnTo>
                <a:lnTo>
                  <a:pt x="757838" y="949965"/>
                </a:lnTo>
                <a:close/>
                <a:moveTo>
                  <a:pt x="347965" y="0"/>
                </a:moveTo>
                <a:lnTo>
                  <a:pt x="674582" y="0"/>
                </a:lnTo>
                <a:lnTo>
                  <a:pt x="441894" y="949965"/>
                </a:lnTo>
                <a:lnTo>
                  <a:pt x="0" y="949965"/>
                </a:lnTo>
                <a:close/>
              </a:path>
            </a:pathLst>
          </a:custGeom>
          <a:solidFill>
            <a:schemeClr val="accent5"/>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00">
              <a:gradFill>
                <a:gsLst>
                  <a:gs pos="0">
                    <a:srgbClr val="FFFFFF"/>
                  </a:gs>
                  <a:gs pos="100000">
                    <a:srgbClr val="FFFFFF"/>
                  </a:gs>
                </a:gsLst>
                <a:lin ang="5400000" scaled="0"/>
              </a:gradFill>
              <a:latin typeface="Segoe UI"/>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16" name="Title 4">
            <a:extLst>
              <a:ext uri="{FF2B5EF4-FFF2-40B4-BE49-F238E27FC236}">
                <a16:creationId xmlns:a16="http://schemas.microsoft.com/office/drawing/2014/main" id="{776C0F9F-4F09-40E7-9E7F-02A686A73F27}"/>
              </a:ext>
            </a:extLst>
          </p:cNvPr>
          <p:cNvSpPr>
            <a:spLocks noGrp="1"/>
          </p:cNvSpPr>
          <p:nvPr>
            <p:ph type="title"/>
          </p:nvPr>
        </p:nvSpPr>
        <p:spPr>
          <a:xfrm>
            <a:off x="457200" y="1517097"/>
            <a:ext cx="4297680" cy="2019014"/>
          </a:xfrm>
        </p:spPr>
        <p:txBody>
          <a:bodyPr vert="horz" wrap="square" lIns="0" tIns="146304" rIns="0" bIns="146304" rtlCol="0" anchor="b">
            <a:spAutoFit/>
          </a:bodyPr>
          <a:lstStyle/>
          <a:p>
            <a:pPr>
              <a:spcBef>
                <a:spcPts val="1224"/>
              </a:spcBef>
              <a:spcAft>
                <a:spcPts val="612"/>
              </a:spcAft>
            </a:pPr>
            <a:r>
              <a:rPr lang="en-GB" sz="2400" dirty="0">
                <a:solidFill>
                  <a:srgbClr val="742774"/>
                </a:solidFill>
                <a:latin typeface="+mn-lt"/>
                <a:cs typeface="Segoe UI Light" panose="020B0502040204020203" pitchFamily="34" charset="0"/>
              </a:rPr>
              <a:t>Streamline Execution case study</a:t>
            </a:r>
            <a:br>
              <a:rPr lang="en-GB" sz="2400" dirty="0">
                <a:solidFill>
                  <a:srgbClr val="742774"/>
                </a:solidFill>
                <a:latin typeface="+mn-lt"/>
                <a:cs typeface="Segoe UI Light" panose="020B0502040204020203" pitchFamily="34" charset="0"/>
              </a:rPr>
            </a:br>
            <a:br>
              <a:rPr lang="en-GB" sz="2400" dirty="0">
                <a:solidFill>
                  <a:srgbClr val="742774"/>
                </a:solidFill>
                <a:latin typeface="+mn-lt"/>
                <a:cs typeface="Segoe UI Light" panose="020B0502040204020203" pitchFamily="34" charset="0"/>
              </a:rPr>
            </a:br>
            <a:r>
              <a:rPr lang="en-US" sz="2000" b="0">
                <a:latin typeface="+mn-lt"/>
                <a:cs typeface="Segoe UI Light" panose="020B0502040204020203" pitchFamily="34" charset="0"/>
              </a:rPr>
              <a:t>Improving bus </a:t>
            </a:r>
            <a:r>
              <a:rPr lang="en-US" sz="2000" b="0" dirty="0">
                <a:latin typeface="+mn-lt"/>
                <a:cs typeface="Segoe UI Light" panose="020B0502040204020203" pitchFamily="34" charset="0"/>
              </a:rPr>
              <a:t>route performance management</a:t>
            </a:r>
          </a:p>
        </p:txBody>
      </p:sp>
      <p:sp>
        <p:nvSpPr>
          <p:cNvPr id="17" name="TextBox 16">
            <a:extLst>
              <a:ext uri="{FF2B5EF4-FFF2-40B4-BE49-F238E27FC236}">
                <a16:creationId xmlns:a16="http://schemas.microsoft.com/office/drawing/2014/main" id="{8DDFFBE3-5ECE-41AD-AB62-129AF8F2A6F6}"/>
              </a:ext>
            </a:extLst>
          </p:cNvPr>
          <p:cNvSpPr txBox="1"/>
          <p:nvPr/>
        </p:nvSpPr>
        <p:spPr>
          <a:xfrm>
            <a:off x="492533" y="3661833"/>
            <a:ext cx="3291840" cy="2732783"/>
          </a:xfrm>
          <a:prstGeom prst="rect">
            <a:avLst/>
          </a:prstGeom>
          <a:noFill/>
        </p:spPr>
        <p:txBody>
          <a:bodyPr wrap="square" lIns="186521" tIns="149217" rIns="186521" bIns="149217" rtlCol="0">
            <a:spAutoFit/>
          </a:bodyPr>
          <a:lstStyle/>
          <a:p>
            <a:pPr defTabSz="932563">
              <a:spcBef>
                <a:spcPts val="1200"/>
              </a:spcBef>
              <a:defRPr/>
            </a:pPr>
            <a:r>
              <a:rPr lang="en-US" sz="1600" b="1">
                <a:solidFill>
                  <a:srgbClr val="742774"/>
                </a:solidFill>
                <a:latin typeface="Segoe UI" panose="020B0502040204020203" pitchFamily="34" charset="0"/>
                <a:cs typeface="Segoe UI" panose="020B0502040204020203" pitchFamily="34" charset="0"/>
              </a:rPr>
              <a:t>Company Size</a:t>
            </a:r>
          </a:p>
          <a:p>
            <a:pPr defTabSz="932563">
              <a:defRPr/>
            </a:pPr>
            <a:r>
              <a:rPr lang="en-US" sz="16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61,000+ Employees</a:t>
            </a:r>
          </a:p>
          <a:p>
            <a:pPr defTabSz="932563">
              <a:spcBef>
                <a:spcPts val="1200"/>
              </a:spcBef>
              <a:defRPr/>
            </a:pPr>
            <a:r>
              <a:rPr lang="en-US" sz="1600" b="1">
                <a:solidFill>
                  <a:srgbClr val="742774"/>
                </a:solidFill>
                <a:latin typeface="Segoe UI" panose="020B0502040204020203" pitchFamily="34" charset="0"/>
                <a:cs typeface="Segoe UI" panose="020B0502040204020203" pitchFamily="34" charset="0"/>
              </a:rPr>
              <a:t>Industry</a:t>
            </a:r>
          </a:p>
          <a:p>
            <a:pPr defTabSz="932563">
              <a:defRPr/>
            </a:pPr>
            <a:r>
              <a:rPr lang="en-US" sz="16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Travel and Transportation</a:t>
            </a:r>
          </a:p>
          <a:p>
            <a:pPr defTabSz="932563">
              <a:spcBef>
                <a:spcPts val="1200"/>
              </a:spcBef>
              <a:defRPr/>
            </a:pPr>
            <a:r>
              <a:rPr lang="en-US" sz="1600" b="1">
                <a:solidFill>
                  <a:srgbClr val="742774"/>
                </a:solidFill>
                <a:latin typeface="Segoe UI" panose="020B0502040204020203" pitchFamily="34" charset="0"/>
                <a:cs typeface="Segoe UI" panose="020B0502040204020203" pitchFamily="34" charset="0"/>
              </a:rPr>
              <a:t>Headquarters</a:t>
            </a:r>
          </a:p>
          <a:p>
            <a:pPr defTabSz="932563">
              <a:defRPr/>
            </a:pPr>
            <a:r>
              <a:rPr lang="en-US" sz="16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United Kingdom</a:t>
            </a:r>
          </a:p>
          <a:p>
            <a:pPr defTabSz="932563">
              <a:spcBef>
                <a:spcPts val="1200"/>
              </a:spcBef>
              <a:defRPr/>
            </a:pPr>
            <a:r>
              <a:rPr lang="en-US" sz="1600" b="1">
                <a:solidFill>
                  <a:srgbClr val="742774"/>
                </a:solidFill>
                <a:latin typeface="Segoe UI" panose="020B0502040204020203" pitchFamily="34" charset="0"/>
                <a:cs typeface="Segoe UI" panose="020B0502040204020203" pitchFamily="34" charset="0"/>
              </a:rPr>
              <a:t>PowerApps Champion</a:t>
            </a:r>
          </a:p>
          <a:p>
            <a:pPr defTabSz="932563">
              <a:defRPr/>
            </a:pPr>
            <a:r>
              <a:rPr lang="en-US" sz="16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Keith </a:t>
            </a:r>
            <a:r>
              <a:rPr lang="en-US" sz="1600" err="1">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Whatling</a:t>
            </a:r>
            <a:r>
              <a:rPr lang="en-US" sz="16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 Senior Analyst</a:t>
            </a:r>
          </a:p>
        </p:txBody>
      </p:sp>
      <p:sp>
        <p:nvSpPr>
          <p:cNvPr id="19" name="Rectangle 18">
            <a:extLst>
              <a:ext uri="{FF2B5EF4-FFF2-40B4-BE49-F238E27FC236}">
                <a16:creationId xmlns:a16="http://schemas.microsoft.com/office/drawing/2014/main" id="{68526C7D-95C8-4607-84EA-659DA54A0791}"/>
              </a:ext>
            </a:extLst>
          </p:cNvPr>
          <p:cNvSpPr/>
          <p:nvPr/>
        </p:nvSpPr>
        <p:spPr>
          <a:xfrm>
            <a:off x="5722979" y="5212828"/>
            <a:ext cx="6598910" cy="707886"/>
          </a:xfrm>
          <a:prstGeom prst="rect">
            <a:avLst/>
          </a:prstGeom>
        </p:spPr>
        <p:txBody>
          <a:bodyPr wrap="square">
            <a:spAutoFit/>
          </a:bodyPr>
          <a:lstStyle/>
          <a:p>
            <a:r>
              <a:rPr lang="en-US" sz="2000" i="1"/>
              <a:t>“PowerApps is where I go to build apps now because the flexibility is just unbelievable.”</a:t>
            </a:r>
          </a:p>
        </p:txBody>
      </p:sp>
      <p:pic>
        <p:nvPicPr>
          <p:cNvPr id="3074" name="Picture 2" descr="Story logo">
            <a:extLst>
              <a:ext uri="{FF2B5EF4-FFF2-40B4-BE49-F238E27FC236}">
                <a16:creationId xmlns:a16="http://schemas.microsoft.com/office/drawing/2014/main" id="{1E0D603C-DE7D-42B1-8D73-4F9FC8BFC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278674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acomblogimages.blob.core.windows.net/media/PowerApps/MrDang/MS_Ignite_BaseballCards_Design_2_HP_final_bleed-8-1.png">
            <a:extLst>
              <a:ext uri="{FF2B5EF4-FFF2-40B4-BE49-F238E27FC236}">
                <a16:creationId xmlns:a16="http://schemas.microsoft.com/office/drawing/2014/main" id="{0F3FF159-E8AF-4F16-AA7C-94EBB2CC3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0085" y="4997645"/>
            <a:ext cx="1744000" cy="19968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arriva bus">
            <a:extLst>
              <a:ext uri="{FF2B5EF4-FFF2-40B4-BE49-F238E27FC236}">
                <a16:creationId xmlns:a16="http://schemas.microsoft.com/office/drawing/2014/main" id="{18D6011B-11E2-4BF4-BD5A-FE756EF1965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722979" y="1022186"/>
            <a:ext cx="6331415" cy="3408069"/>
          </a:xfrm>
          <a:prstGeom prst="rect">
            <a:avLst/>
          </a:prstGeom>
          <a:ln w="762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1719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53025" y="-1333866"/>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13" name="TextBox 12">
            <a:extLst>
              <a:ext uri="{FF2B5EF4-FFF2-40B4-BE49-F238E27FC236}">
                <a16:creationId xmlns:a16="http://schemas.microsoft.com/office/drawing/2014/main" id="{C9E5D6F7-F7DB-46CE-99E4-CC53960315D0}"/>
              </a:ext>
            </a:extLst>
          </p:cNvPr>
          <p:cNvSpPr txBox="1"/>
          <p:nvPr/>
        </p:nvSpPr>
        <p:spPr>
          <a:xfrm>
            <a:off x="457200" y="2011680"/>
            <a:ext cx="3840480" cy="4363999"/>
          </a:xfrm>
          <a:prstGeom prst="rect">
            <a:avLst/>
          </a:prstGeom>
          <a:noFill/>
        </p:spPr>
        <p:txBody>
          <a:bodyPr wrap="square" lIns="186521" tIns="149217" rIns="186521" bIns="149217" rtlCol="0">
            <a:spAutoFit/>
          </a:bodyPr>
          <a:lstStyle/>
          <a:p>
            <a:pPr defTabSz="932563">
              <a:defRPr/>
            </a:pPr>
            <a:r>
              <a:rPr lang="en-US" sz="2400" b="1">
                <a:solidFill>
                  <a:srgbClr val="742774"/>
                </a:solidFill>
                <a:cs typeface="Segoe UI Light" panose="020B0502040204020203" pitchFamily="34" charset="0"/>
              </a:rPr>
              <a:t>Challenges</a:t>
            </a:r>
          </a:p>
          <a:p>
            <a:pPr defTabSz="932563">
              <a:spcBef>
                <a:spcPts val="1200"/>
              </a:spcBef>
              <a:spcAft>
                <a:spcPts val="600"/>
              </a:spcAft>
              <a:defRPr/>
            </a:pP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Needed a solution to improve route management, monitor staff performance, stay compliant, and control costs</a:t>
            </a:r>
          </a:p>
          <a:p>
            <a:pPr defTabSz="932563">
              <a:spcBef>
                <a:spcPts val="1200"/>
              </a:spcBef>
              <a:spcAft>
                <a:spcPts val="600"/>
              </a:spcAft>
              <a:defRPr/>
            </a:pP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Route performance was managed through a combination of paper-based and Excel forms</a:t>
            </a:r>
          </a:p>
          <a:p>
            <a:pPr defTabSz="932563">
              <a:spcBef>
                <a:spcPts val="1200"/>
              </a:spcBef>
              <a:spcAft>
                <a:spcPts val="600"/>
              </a:spcAft>
              <a:defRPr/>
            </a:pP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Data stored in legacy AS400 systems</a:t>
            </a:r>
          </a:p>
        </p:txBody>
      </p:sp>
      <p:pic>
        <p:nvPicPr>
          <p:cNvPr id="10" name="Picture 2" descr="Story logo">
            <a:extLst>
              <a:ext uri="{FF2B5EF4-FFF2-40B4-BE49-F238E27FC236}">
                <a16:creationId xmlns:a16="http://schemas.microsoft.com/office/drawing/2014/main" id="{1C80F470-502E-455E-9B50-E037B66404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278674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0ADDF1C-9DC0-46C1-9A14-408AB2B8C61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8427" b="39544"/>
          <a:stretch/>
        </p:blipFill>
        <p:spPr>
          <a:xfrm>
            <a:off x="4557178" y="2193537"/>
            <a:ext cx="5367190" cy="2537527"/>
          </a:xfrm>
          <a:prstGeom prst="rect">
            <a:avLst/>
          </a:prstGeom>
          <a:ln w="76200">
            <a:solidFill>
              <a:schemeClr val="bg1"/>
            </a:solidFill>
          </a:ln>
        </p:spPr>
      </p:pic>
      <p:pic>
        <p:nvPicPr>
          <p:cNvPr id="17" name="Picture 16">
            <a:extLst>
              <a:ext uri="{FF2B5EF4-FFF2-40B4-BE49-F238E27FC236}">
                <a16:creationId xmlns:a16="http://schemas.microsoft.com/office/drawing/2014/main" id="{EE721D08-05B6-4F0E-861B-00BDA633A49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955369" y="1693559"/>
            <a:ext cx="2756152" cy="3537481"/>
          </a:xfrm>
          <a:prstGeom prst="rect">
            <a:avLst/>
          </a:prstGeom>
          <a:ln w="76200">
            <a:solidFill>
              <a:schemeClr val="bg1"/>
            </a:solidFill>
          </a:ln>
        </p:spPr>
      </p:pic>
    </p:spTree>
    <p:extLst>
      <p:ext uri="{BB962C8B-B14F-4D97-AF65-F5344CB8AC3E}">
        <p14:creationId xmlns:p14="http://schemas.microsoft.com/office/powerpoint/2010/main" val="36527677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C2CD2C36-ED69-4FEB-937C-73A28F8F45E2}"/>
              </a:ext>
            </a:extLst>
          </p:cNvPr>
          <p:cNvSpPr/>
          <p:nvPr/>
        </p:nvSpPr>
        <p:spPr bwMode="auto">
          <a:xfrm>
            <a:off x="3653025" y="-1333866"/>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13" name="TextBox 12">
            <a:extLst>
              <a:ext uri="{FF2B5EF4-FFF2-40B4-BE49-F238E27FC236}">
                <a16:creationId xmlns:a16="http://schemas.microsoft.com/office/drawing/2014/main" id="{C9E5D6F7-F7DB-46CE-99E4-CC53960315D0}"/>
              </a:ext>
            </a:extLst>
          </p:cNvPr>
          <p:cNvSpPr txBox="1"/>
          <p:nvPr/>
        </p:nvSpPr>
        <p:spPr>
          <a:xfrm>
            <a:off x="457200" y="2011680"/>
            <a:ext cx="4389120" cy="4363999"/>
          </a:xfrm>
          <a:prstGeom prst="rect">
            <a:avLst/>
          </a:prstGeom>
          <a:noFill/>
        </p:spPr>
        <p:txBody>
          <a:bodyPr wrap="square" lIns="186521" tIns="149217" rIns="186521" bIns="149217" rtlCol="0">
            <a:spAutoFit/>
          </a:bodyPr>
          <a:lstStyle/>
          <a:p>
            <a:pPr defTabSz="932563">
              <a:defRPr/>
            </a:pPr>
            <a:r>
              <a:rPr lang="en-US" sz="2400" b="1">
                <a:solidFill>
                  <a:srgbClr val="742774"/>
                </a:solidFill>
                <a:cs typeface="Segoe UI Light" panose="020B0502040204020203" pitchFamily="34" charset="0"/>
              </a:rPr>
              <a:t>Results</a:t>
            </a:r>
          </a:p>
          <a:p>
            <a:pPr defTabSz="932563">
              <a:spcBef>
                <a:spcPts val="1200"/>
              </a:spcBef>
              <a:spcAft>
                <a:spcPts val="600"/>
              </a:spcAft>
              <a:defRPr/>
            </a:pPr>
            <a:r>
              <a:rPr lang="en-US" sz="2000">
                <a:gradFill>
                  <a:gsLst>
                    <a:gs pos="2917">
                      <a:srgbClr val="1A1A1A"/>
                    </a:gs>
                    <a:gs pos="100000">
                      <a:srgbClr val="1A1A1A"/>
                    </a:gs>
                  </a:gsLst>
                  <a:lin ang="5400000" scaled="0"/>
                </a:gradFill>
                <a:cs typeface="Segoe UI Light" panose="020B0502040204020203" pitchFamily="34" charset="0"/>
              </a:rPr>
              <a:t>Increased quality control productivity checks “</a:t>
            </a:r>
            <a:r>
              <a:rPr lang="en-US" sz="2000" i="1">
                <a:gradFill>
                  <a:gsLst>
                    <a:gs pos="2917">
                      <a:srgbClr val="1A1A1A"/>
                    </a:gs>
                    <a:gs pos="100000">
                      <a:srgbClr val="1A1A1A"/>
                    </a:gs>
                  </a:gsLst>
                  <a:lin ang="5400000" scaled="0"/>
                </a:gradFill>
                <a:cs typeface="Segoe UI Light" panose="020B0502040204020203" pitchFamily="34" charset="0"/>
              </a:rPr>
              <a:t>an hour's job reduced to 20 mins</a:t>
            </a:r>
            <a:r>
              <a:rPr lang="en-US" sz="2000">
                <a:gradFill>
                  <a:gsLst>
                    <a:gs pos="2917">
                      <a:srgbClr val="1A1A1A"/>
                    </a:gs>
                    <a:gs pos="100000">
                      <a:srgbClr val="1A1A1A"/>
                    </a:gs>
                  </a:gsLst>
                  <a:lin ang="5400000" scaled="0"/>
                </a:gradFill>
                <a:cs typeface="Segoe UI Light" panose="020B0502040204020203" pitchFamily="34" charset="0"/>
              </a:rPr>
              <a:t>” – Lee Ashton – Sr. Controller </a:t>
            </a:r>
          </a:p>
          <a:p>
            <a:pPr defTabSz="932563">
              <a:spcBef>
                <a:spcPts val="1200"/>
              </a:spcBef>
              <a:spcAft>
                <a:spcPts val="600"/>
              </a:spcAft>
              <a:defRPr/>
            </a:pPr>
            <a:r>
              <a:rPr lang="en-US" sz="2000">
                <a:gradFill>
                  <a:gsLst>
                    <a:gs pos="2917">
                      <a:srgbClr val="1A1A1A"/>
                    </a:gs>
                    <a:gs pos="100000">
                      <a:srgbClr val="1A1A1A"/>
                    </a:gs>
                  </a:gsLst>
                  <a:lin ang="5400000" scaled="0"/>
                </a:gradFill>
                <a:cs typeface="Segoe UI Light" panose="020B0502040204020203" pitchFamily="34" charset="0"/>
              </a:rPr>
              <a:t>Increased efficiencies and issue resolution turnaround, thanks to apps available anywhere</a:t>
            </a:r>
          </a:p>
          <a:p>
            <a:pPr defTabSz="932563">
              <a:spcBef>
                <a:spcPts val="1200"/>
              </a:spcBef>
              <a:spcAft>
                <a:spcPts val="600"/>
              </a:spcAft>
              <a:defRPr/>
            </a:pPr>
            <a:r>
              <a:rPr lang="en-US" sz="2000">
                <a:gradFill>
                  <a:gsLst>
                    <a:gs pos="2917">
                      <a:srgbClr val="1A1A1A"/>
                    </a:gs>
                    <a:gs pos="100000">
                      <a:srgbClr val="1A1A1A"/>
                    </a:gs>
                  </a:gsLst>
                  <a:lin ang="5400000" scaled="0"/>
                </a:gradFill>
                <a:cs typeface="Segoe UI Light" panose="020B0502040204020203" pitchFamily="34" charset="0"/>
              </a:rPr>
              <a:t>Empowers the team to maintain peak performance and meet Transport for London KPIs</a:t>
            </a:r>
          </a:p>
        </p:txBody>
      </p:sp>
      <p:pic>
        <p:nvPicPr>
          <p:cNvPr id="15" name="Picture 2" descr="Story logo">
            <a:extLst>
              <a:ext uri="{FF2B5EF4-FFF2-40B4-BE49-F238E27FC236}">
                <a16:creationId xmlns:a16="http://schemas.microsoft.com/office/drawing/2014/main" id="{54479CBC-680E-474A-9FCC-B0F63A030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2786748"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7FBE0FD-FC20-4009-A69F-41D77DCB637B}"/>
              </a:ext>
            </a:extLst>
          </p:cNvPr>
          <p:cNvGrpSpPr/>
          <p:nvPr/>
        </p:nvGrpSpPr>
        <p:grpSpPr>
          <a:xfrm>
            <a:off x="4687683" y="1444886"/>
            <a:ext cx="2614835" cy="4662519"/>
            <a:chOff x="2674674" y="1116016"/>
            <a:chExt cx="3040380" cy="5421309"/>
          </a:xfrm>
        </p:grpSpPr>
        <p:pic>
          <p:nvPicPr>
            <p:cNvPr id="3" name="Picture 2">
              <a:extLst>
                <a:ext uri="{FF2B5EF4-FFF2-40B4-BE49-F238E27FC236}">
                  <a16:creationId xmlns:a16="http://schemas.microsoft.com/office/drawing/2014/main" id="{865D8C49-AFF9-4F52-A627-87E639735B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74674" y="1116016"/>
              <a:ext cx="3040380" cy="5421309"/>
            </a:xfrm>
            <a:prstGeom prst="rect">
              <a:avLst/>
            </a:prstGeom>
          </p:spPr>
        </p:pic>
        <p:pic>
          <p:nvPicPr>
            <p:cNvPr id="16" name="Picture 15">
              <a:extLst>
                <a:ext uri="{FF2B5EF4-FFF2-40B4-BE49-F238E27FC236}">
                  <a16:creationId xmlns:a16="http://schemas.microsoft.com/office/drawing/2014/main" id="{984AFD73-71CF-4288-A701-352A4A4BEC99}"/>
                </a:ext>
              </a:extLst>
            </p:cNvPr>
            <p:cNvPicPr>
              <a:picLocks noChangeAspect="1"/>
            </p:cNvPicPr>
            <p:nvPr/>
          </p:nvPicPr>
          <p:blipFill>
            <a:blip r:embed="rId5"/>
            <a:stretch>
              <a:fillRect/>
            </a:stretch>
          </p:blipFill>
          <p:spPr>
            <a:xfrm>
              <a:off x="3072584" y="1898993"/>
              <a:ext cx="2136108" cy="3793147"/>
            </a:xfrm>
            <a:prstGeom prst="rect">
              <a:avLst/>
            </a:prstGeom>
            <a:ln>
              <a:noFill/>
            </a:ln>
            <a:effectLst>
              <a:outerShdw blurRad="292100" dist="139700" dir="2700000" algn="tl" rotWithShape="0">
                <a:srgbClr val="333333">
                  <a:alpha val="65000"/>
                </a:srgbClr>
              </a:outerShdw>
            </a:effectLst>
          </p:spPr>
        </p:pic>
      </p:grpSp>
      <p:grpSp>
        <p:nvGrpSpPr>
          <p:cNvPr id="5" name="Group 4">
            <a:extLst>
              <a:ext uri="{FF2B5EF4-FFF2-40B4-BE49-F238E27FC236}">
                <a16:creationId xmlns:a16="http://schemas.microsoft.com/office/drawing/2014/main" id="{89EC2B8D-86F3-4322-8111-1CB39E30E1A4}"/>
              </a:ext>
            </a:extLst>
          </p:cNvPr>
          <p:cNvGrpSpPr/>
          <p:nvPr/>
        </p:nvGrpSpPr>
        <p:grpSpPr>
          <a:xfrm>
            <a:off x="7207651" y="1479763"/>
            <a:ext cx="2614835" cy="4662519"/>
            <a:chOff x="6020426" y="1150893"/>
            <a:chExt cx="3040380" cy="5421309"/>
          </a:xfrm>
        </p:grpSpPr>
        <p:pic>
          <p:nvPicPr>
            <p:cNvPr id="17" name="Picture 16">
              <a:extLst>
                <a:ext uri="{FF2B5EF4-FFF2-40B4-BE49-F238E27FC236}">
                  <a16:creationId xmlns:a16="http://schemas.microsoft.com/office/drawing/2014/main" id="{10119957-B013-4339-A9C9-A8377187292E}"/>
                </a:ext>
              </a:extLst>
            </p:cNvPr>
            <p:cNvPicPr>
              <a:picLocks noChangeAspect="1"/>
            </p:cNvPicPr>
            <p:nvPr/>
          </p:nvPicPr>
          <p:blipFill>
            <a:blip r:embed="rId6"/>
            <a:stretch>
              <a:fillRect/>
            </a:stretch>
          </p:blipFill>
          <p:spPr>
            <a:xfrm>
              <a:off x="6419844" y="1933811"/>
              <a:ext cx="2208224" cy="392120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5069F0D-FE5F-4D1F-9766-258B49CF3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20426" y="1150893"/>
              <a:ext cx="3040380" cy="5421309"/>
            </a:xfrm>
            <a:prstGeom prst="rect">
              <a:avLst/>
            </a:prstGeom>
          </p:spPr>
        </p:pic>
      </p:grpSp>
      <p:grpSp>
        <p:nvGrpSpPr>
          <p:cNvPr id="6" name="Group 5">
            <a:extLst>
              <a:ext uri="{FF2B5EF4-FFF2-40B4-BE49-F238E27FC236}">
                <a16:creationId xmlns:a16="http://schemas.microsoft.com/office/drawing/2014/main" id="{091C9C76-0724-47C6-AE8D-3E2AAE9AE2E3}"/>
              </a:ext>
            </a:extLst>
          </p:cNvPr>
          <p:cNvGrpSpPr/>
          <p:nvPr/>
        </p:nvGrpSpPr>
        <p:grpSpPr>
          <a:xfrm>
            <a:off x="9727619" y="1444886"/>
            <a:ext cx="2614835" cy="4662519"/>
            <a:chOff x="9929486" y="1124271"/>
            <a:chExt cx="3040380" cy="5421309"/>
          </a:xfrm>
        </p:grpSpPr>
        <p:pic>
          <p:nvPicPr>
            <p:cNvPr id="18" name="Picture 17">
              <a:extLst>
                <a:ext uri="{FF2B5EF4-FFF2-40B4-BE49-F238E27FC236}">
                  <a16:creationId xmlns:a16="http://schemas.microsoft.com/office/drawing/2014/main" id="{17CC2AFA-1801-4BDD-AF33-58B60A35DA0E}"/>
                </a:ext>
              </a:extLst>
            </p:cNvPr>
            <p:cNvPicPr>
              <a:picLocks noChangeAspect="1"/>
            </p:cNvPicPr>
            <p:nvPr/>
          </p:nvPicPr>
          <p:blipFill>
            <a:blip r:embed="rId7"/>
            <a:stretch>
              <a:fillRect/>
            </a:stretch>
          </p:blipFill>
          <p:spPr>
            <a:xfrm>
              <a:off x="10300088" y="1911229"/>
              <a:ext cx="2241062" cy="398169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88F665FF-8F95-4CF5-B32F-A08C27319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929486" y="1124271"/>
              <a:ext cx="3040380" cy="5421309"/>
            </a:xfrm>
            <a:prstGeom prst="rect">
              <a:avLst/>
            </a:prstGeom>
          </p:spPr>
        </p:pic>
      </p:grpSp>
    </p:spTree>
    <p:extLst>
      <p:ext uri="{BB962C8B-B14F-4D97-AF65-F5344CB8AC3E}">
        <p14:creationId xmlns:p14="http://schemas.microsoft.com/office/powerpoint/2010/main" val="1364076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30723" y="-782103"/>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D52703E2-D01D-4979-BEA0-E794E9E6A4BB}"/>
              </a:ext>
            </a:extLst>
          </p:cNvPr>
          <p:cNvSpPr>
            <a:spLocks noGrp="1"/>
          </p:cNvSpPr>
          <p:nvPr>
            <p:ph type="title"/>
          </p:nvPr>
        </p:nvSpPr>
        <p:spPr>
          <a:xfrm>
            <a:off x="457200" y="1614974"/>
            <a:ext cx="4911844" cy="2019014"/>
          </a:xfrm>
        </p:spPr>
        <p:txBody>
          <a:bodyPr vert="horz" wrap="square" lIns="0" tIns="146304" rIns="0" bIns="146304" rtlCol="0" anchor="b">
            <a:spAutoFit/>
          </a:bodyPr>
          <a:lstStyle/>
          <a:p>
            <a:pPr>
              <a:spcBef>
                <a:spcPts val="1224"/>
              </a:spcBef>
              <a:spcAft>
                <a:spcPts val="612"/>
              </a:spcAft>
            </a:pPr>
            <a:r>
              <a:rPr lang="en-GB" sz="2400" dirty="0">
                <a:solidFill>
                  <a:srgbClr val="742774"/>
                </a:solidFill>
                <a:latin typeface="+mn-lt"/>
                <a:cs typeface="Segoe UI Light" panose="020B0502040204020203" pitchFamily="34" charset="0"/>
              </a:rPr>
              <a:t>Maximize IT investments and reduce risk case study</a:t>
            </a:r>
            <a:br>
              <a:rPr lang="en-GB" sz="2400" dirty="0">
                <a:solidFill>
                  <a:srgbClr val="7030A0"/>
                </a:solidFill>
                <a:latin typeface="+mn-lt"/>
                <a:cs typeface="Segoe UI Light" panose="020B0502040204020203" pitchFamily="34" charset="0"/>
              </a:rPr>
            </a:br>
            <a:br>
              <a:rPr lang="en-GB" sz="2400" dirty="0">
                <a:solidFill>
                  <a:srgbClr val="7030A0"/>
                </a:solidFill>
                <a:latin typeface="+mn-lt"/>
                <a:cs typeface="Segoe UI Light" panose="020B0502040204020203" pitchFamily="34" charset="0"/>
              </a:rPr>
            </a:br>
            <a:r>
              <a:rPr lang="en-US" sz="2000" b="0" dirty="0">
                <a:latin typeface="+mn-lt"/>
                <a:cs typeface="Segoe UI Light" panose="020B0502040204020203" pitchFamily="34" charset="0"/>
              </a:rPr>
              <a:t>Increasing safety in train maintenance operations</a:t>
            </a: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sp>
        <p:nvSpPr>
          <p:cNvPr id="13" name="TextBox 12">
            <a:extLst>
              <a:ext uri="{FF2B5EF4-FFF2-40B4-BE49-F238E27FC236}">
                <a16:creationId xmlns:a16="http://schemas.microsoft.com/office/drawing/2014/main" id="{46FC1E49-972A-4E1F-9B5A-61A3A08ADD8B}"/>
              </a:ext>
            </a:extLst>
          </p:cNvPr>
          <p:cNvSpPr txBox="1"/>
          <p:nvPr/>
        </p:nvSpPr>
        <p:spPr>
          <a:xfrm>
            <a:off x="457200" y="3598555"/>
            <a:ext cx="3657600" cy="2979004"/>
          </a:xfrm>
          <a:prstGeom prst="rect">
            <a:avLst/>
          </a:prstGeom>
          <a:noFill/>
        </p:spPr>
        <p:txBody>
          <a:bodyPr wrap="square" lIns="186521" tIns="149217" rIns="186521" bIns="149217" rtlCol="0">
            <a:spAutoFit/>
          </a:bodyPr>
          <a:lstStyle/>
          <a:p>
            <a:pPr marL="0" marR="0" lvl="0" indent="0" algn="l" defTabSz="932563"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742774"/>
                </a:solidFill>
                <a:effectLst/>
                <a:uLnTx/>
                <a:uFillTx/>
                <a:latin typeface="Segoe UI" panose="020B0502040204020203" pitchFamily="34" charset="0"/>
                <a:ea typeface="+mn-ea"/>
                <a:cs typeface="Segoe UI" panose="020B0502040204020203" pitchFamily="34" charset="0"/>
              </a:rPr>
              <a:t>Company Size</a:t>
            </a:r>
          </a:p>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panose="020B0502040204020203" pitchFamily="34" charset="0"/>
                <a:ea typeface="+mn-ea"/>
                <a:cs typeface="Segoe UI" panose="020B0502040204020203" pitchFamily="34" charset="0"/>
              </a:rPr>
              <a:t>150,000 Employees</a:t>
            </a:r>
          </a:p>
          <a:p>
            <a:pPr marL="0" marR="0" lvl="0" indent="0" algn="l" defTabSz="932563"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742774"/>
                </a:solidFill>
                <a:effectLst/>
                <a:uLnTx/>
                <a:uFillTx/>
                <a:latin typeface="Segoe UI" panose="020B0502040204020203" pitchFamily="34" charset="0"/>
                <a:ea typeface="+mn-ea"/>
                <a:cs typeface="Segoe UI" panose="020B0502040204020203" pitchFamily="34" charset="0"/>
              </a:rPr>
              <a:t>Industry</a:t>
            </a:r>
          </a:p>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panose="020B0502040204020203" pitchFamily="34" charset="0"/>
                <a:ea typeface="+mn-ea"/>
                <a:cs typeface="Segoe UI" panose="020B0502040204020203" pitchFamily="34" charset="0"/>
              </a:rPr>
              <a:t>Transportation</a:t>
            </a:r>
          </a:p>
          <a:p>
            <a:pPr marL="0" marR="0" lvl="0" indent="0" algn="l" defTabSz="932563"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742774"/>
                </a:solidFill>
                <a:effectLst/>
                <a:uLnTx/>
                <a:uFillTx/>
                <a:latin typeface="Segoe UI" panose="020B0502040204020203" pitchFamily="34" charset="0"/>
                <a:ea typeface="+mn-ea"/>
                <a:cs typeface="Segoe UI" panose="020B0502040204020203" pitchFamily="34" charset="0"/>
              </a:rPr>
              <a:t>Headquarters</a:t>
            </a:r>
          </a:p>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panose="020B0502040204020203" pitchFamily="34" charset="0"/>
                <a:ea typeface="+mn-ea"/>
                <a:cs typeface="Segoe UI" panose="020B0502040204020203" pitchFamily="34" charset="0"/>
              </a:rPr>
              <a:t>Saint-Denis, Seine-Saint-Denis, France</a:t>
            </a:r>
          </a:p>
          <a:p>
            <a:pPr marL="0" marR="0" lvl="0" indent="0" algn="l" defTabSz="932563"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742774"/>
                </a:solidFill>
                <a:effectLst/>
                <a:uLnTx/>
                <a:uFillTx/>
                <a:latin typeface="Segoe UI" panose="020B0502040204020203" pitchFamily="34" charset="0"/>
                <a:ea typeface="+mn-ea"/>
                <a:cs typeface="Segoe UI" panose="020B0502040204020203" pitchFamily="34" charset="0"/>
              </a:rPr>
              <a:t>PowerApps Champion</a:t>
            </a:r>
          </a:p>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gradFill>
                  <a:gsLst>
                    <a:gs pos="2917">
                      <a:srgbClr val="1A1A1A"/>
                    </a:gs>
                    <a:gs pos="100000">
                      <a:srgbClr val="1A1A1A"/>
                    </a:gs>
                  </a:gsLst>
                  <a:lin ang="5400000" scaled="0"/>
                </a:gradFill>
                <a:effectLst/>
                <a:uLnTx/>
                <a:uFillTx/>
                <a:latin typeface="Segoe UI" panose="020B0502040204020203" pitchFamily="34" charset="0"/>
                <a:ea typeface="+mn-ea"/>
                <a:cs typeface="Segoe UI" panose="020B0502040204020203" pitchFamily="34" charset="0"/>
              </a:rPr>
              <a:t>Rémi</a:t>
            </a:r>
            <a:r>
              <a:rPr kumimoji="0" lang="en-US" sz="16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panose="020B0502040204020203" pitchFamily="34" charset="0"/>
                <a:ea typeface="+mn-ea"/>
                <a:cs typeface="Segoe UI" panose="020B0502040204020203" pitchFamily="34" charset="0"/>
              </a:rPr>
              <a:t> </a:t>
            </a:r>
            <a:r>
              <a:rPr kumimoji="0" lang="en-US" sz="1600" b="0" i="0" u="none" strike="noStrike" kern="1200" cap="none" spc="0" normalizeH="0" baseline="0" noProof="0" err="1">
                <a:ln>
                  <a:noFill/>
                </a:ln>
                <a:gradFill>
                  <a:gsLst>
                    <a:gs pos="2917">
                      <a:srgbClr val="1A1A1A"/>
                    </a:gs>
                    <a:gs pos="100000">
                      <a:srgbClr val="1A1A1A"/>
                    </a:gs>
                  </a:gsLst>
                  <a:lin ang="5400000" scaled="0"/>
                </a:gradFill>
                <a:effectLst/>
                <a:uLnTx/>
                <a:uFillTx/>
                <a:latin typeface="Segoe UI" panose="020B0502040204020203" pitchFamily="34" charset="0"/>
                <a:ea typeface="+mn-ea"/>
                <a:cs typeface="Segoe UI" panose="020B0502040204020203" pitchFamily="34" charset="0"/>
              </a:rPr>
              <a:t>Delarboulas</a:t>
            </a:r>
            <a:r>
              <a:rPr kumimoji="0" lang="en-US" sz="16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panose="020B0502040204020203" pitchFamily="34" charset="0"/>
                <a:ea typeface="+mn-ea"/>
                <a:cs typeface="Segoe UI" panose="020B0502040204020203" pitchFamily="34" charset="0"/>
              </a:rPr>
              <a:t>, Digital Adviser</a:t>
            </a:r>
          </a:p>
        </p:txBody>
      </p:sp>
      <p:pic>
        <p:nvPicPr>
          <p:cNvPr id="1026" name="Picture 2" descr="Image result for sncf">
            <a:extLst>
              <a:ext uri="{FF2B5EF4-FFF2-40B4-BE49-F238E27FC236}">
                <a16:creationId xmlns:a16="http://schemas.microsoft.com/office/drawing/2014/main" id="{A8FC69E0-039F-4B15-9FF1-5AF7E0BD6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1739045"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E7B5D64-F331-41B5-9467-9FA242EC3777}"/>
              </a:ext>
            </a:extLst>
          </p:cNvPr>
          <p:cNvSpPr/>
          <p:nvPr/>
        </p:nvSpPr>
        <p:spPr>
          <a:xfrm>
            <a:off x="5946920" y="4301967"/>
            <a:ext cx="6457479" cy="1631216"/>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505050"/>
                </a:solidFill>
                <a:effectLst/>
                <a:uLnTx/>
                <a:uFillTx/>
                <a:latin typeface="Segoe UI"/>
                <a:ea typeface="+mn-ea"/>
                <a:cs typeface="+mn-cs"/>
              </a:rPr>
              <a:t>Given the success of this app, Remi and team went on to build more apps, including supply chain management, client feedback management, and train inspection. He has started working with counterparts across France to share his experience with PowerApps.</a:t>
            </a:r>
          </a:p>
        </p:txBody>
      </p:sp>
      <p:pic>
        <p:nvPicPr>
          <p:cNvPr id="2" name="Picture 1">
            <a:extLst>
              <a:ext uri="{FF2B5EF4-FFF2-40B4-BE49-F238E27FC236}">
                <a16:creationId xmlns:a16="http://schemas.microsoft.com/office/drawing/2014/main" id="{53BD57DA-BC1C-4DF5-A1B7-45ECF30954AC}"/>
              </a:ext>
            </a:extLst>
          </p:cNvPr>
          <p:cNvPicPr>
            <a:picLocks noChangeAspect="1"/>
          </p:cNvPicPr>
          <p:nvPr/>
        </p:nvPicPr>
        <p:blipFill>
          <a:blip r:embed="rId4"/>
          <a:stretch>
            <a:fillRect/>
          </a:stretch>
        </p:blipFill>
        <p:spPr>
          <a:xfrm>
            <a:off x="9052118" y="1629713"/>
            <a:ext cx="3020414" cy="2257483"/>
          </a:xfrm>
          <a:prstGeom prst="rect">
            <a:avLst/>
          </a:prstGeom>
          <a:ln w="76200">
            <a:solidFill>
              <a:schemeClr val="bg1"/>
            </a:solidFill>
          </a:ln>
        </p:spPr>
      </p:pic>
      <p:pic>
        <p:nvPicPr>
          <p:cNvPr id="6" name="Picture 5">
            <a:extLst>
              <a:ext uri="{FF2B5EF4-FFF2-40B4-BE49-F238E27FC236}">
                <a16:creationId xmlns:a16="http://schemas.microsoft.com/office/drawing/2014/main" id="{A8F9A9DD-B1B7-4F97-A3B5-74CA4D360672}"/>
              </a:ext>
            </a:extLst>
          </p:cNvPr>
          <p:cNvPicPr>
            <a:picLocks noChangeAspect="1"/>
          </p:cNvPicPr>
          <p:nvPr/>
        </p:nvPicPr>
        <p:blipFill>
          <a:blip r:embed="rId5"/>
          <a:stretch>
            <a:fillRect/>
          </a:stretch>
        </p:blipFill>
        <p:spPr>
          <a:xfrm>
            <a:off x="5986640" y="1614974"/>
            <a:ext cx="2779579" cy="2295805"/>
          </a:xfrm>
          <a:prstGeom prst="rect">
            <a:avLst/>
          </a:prstGeom>
          <a:ln w="76200">
            <a:solidFill>
              <a:schemeClr val="bg1"/>
            </a:solidFill>
          </a:ln>
        </p:spPr>
      </p:pic>
      <p:pic>
        <p:nvPicPr>
          <p:cNvPr id="10" name="Picture 9">
            <a:extLst>
              <a:ext uri="{FF2B5EF4-FFF2-40B4-BE49-F238E27FC236}">
                <a16:creationId xmlns:a16="http://schemas.microsoft.com/office/drawing/2014/main" id="{35042F8A-4065-4D87-975E-452B20CFCED5}"/>
              </a:ext>
            </a:extLst>
          </p:cNvPr>
          <p:cNvPicPr>
            <a:picLocks noChangeAspect="1"/>
          </p:cNvPicPr>
          <p:nvPr/>
        </p:nvPicPr>
        <p:blipFill rotWithShape="1">
          <a:blip r:embed="rId6">
            <a:clrChange>
              <a:clrFrom>
                <a:srgbClr val="FFFFFF"/>
              </a:clrFrom>
              <a:clrTo>
                <a:srgbClr val="FFFFFF">
                  <a:alpha val="0"/>
                </a:srgbClr>
              </a:clrTo>
            </a:clrChange>
          </a:blip>
          <a:srcRect b="6113"/>
          <a:stretch/>
        </p:blipFill>
        <p:spPr>
          <a:xfrm>
            <a:off x="3978564" y="4519592"/>
            <a:ext cx="1828800" cy="2474933"/>
          </a:xfrm>
          <a:prstGeom prst="rect">
            <a:avLst/>
          </a:prstGeom>
        </p:spPr>
      </p:pic>
    </p:spTree>
    <p:extLst>
      <p:ext uri="{BB962C8B-B14F-4D97-AF65-F5344CB8AC3E}">
        <p14:creationId xmlns:p14="http://schemas.microsoft.com/office/powerpoint/2010/main" val="1635423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sp>
        <p:nvSpPr>
          <p:cNvPr id="12" name="TextBox 11">
            <a:extLst>
              <a:ext uri="{FF2B5EF4-FFF2-40B4-BE49-F238E27FC236}">
                <a16:creationId xmlns:a16="http://schemas.microsoft.com/office/drawing/2014/main" id="{A3785C9D-C0B0-4A7E-ABFE-FB5060C952B6}"/>
              </a:ext>
            </a:extLst>
          </p:cNvPr>
          <p:cNvSpPr txBox="1"/>
          <p:nvPr/>
        </p:nvSpPr>
        <p:spPr>
          <a:xfrm>
            <a:off x="457200" y="2011680"/>
            <a:ext cx="4754880" cy="4117778"/>
          </a:xfrm>
          <a:prstGeom prst="rect">
            <a:avLst/>
          </a:prstGeom>
          <a:noFill/>
        </p:spPr>
        <p:txBody>
          <a:bodyPr wrap="square" lIns="186521" tIns="149217" rIns="186521" bIns="149217" rtlCol="0">
            <a:spAutoFit/>
          </a:bodyPr>
          <a:lstStyle/>
          <a:p>
            <a:pPr lvl="0" defTabSz="932563">
              <a:defRPr/>
            </a:pPr>
            <a:r>
              <a:rPr lang="en-GB" sz="2400" b="1">
                <a:solidFill>
                  <a:srgbClr val="742774"/>
                </a:solidFill>
                <a:cs typeface="Segoe UI Light" panose="020B0502040204020203" pitchFamily="34" charset="0"/>
              </a:rPr>
              <a:t>Maximize IT Investments and Reduce Risk –</a:t>
            </a:r>
            <a:r>
              <a:rPr kumimoji="0" lang="en-US" sz="2400" b="1" i="0" u="none" strike="noStrike" kern="1200" cap="none" spc="0" normalizeH="0" baseline="0" noProof="0">
                <a:ln>
                  <a:noFill/>
                </a:ln>
                <a:solidFill>
                  <a:srgbClr val="742774"/>
                </a:solidFill>
                <a:effectLst/>
                <a:uLnTx/>
                <a:uFillTx/>
                <a:latin typeface="Segoe UI"/>
                <a:ea typeface="+mn-ea"/>
                <a:cs typeface="Segoe UI Light" panose="020B0502040204020203" pitchFamily="34" charset="0"/>
              </a:rPr>
              <a:t> Challenges</a:t>
            </a:r>
          </a:p>
          <a:p>
            <a:pPr marL="0" marR="0" lvl="0" indent="0" algn="l" defTabSz="932563" rtl="0" eaLnBrk="1" fontAlgn="auto" latinLnBrk="0" hangingPunct="1">
              <a:lnSpc>
                <a:spcPct val="100000"/>
              </a:lnSpc>
              <a:spcBef>
                <a:spcPts val="1200"/>
              </a:spcBef>
              <a:spcAft>
                <a:spcPts val="600"/>
              </a:spcAft>
              <a:buClrTx/>
              <a:buSzTx/>
              <a:buFontTx/>
              <a:buNone/>
              <a:tabLst/>
              <a:defRPr/>
            </a:pPr>
            <a:r>
              <a:rPr kumimoji="0" lang="en-US" sz="20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a:ea typeface="+mn-ea"/>
                <a:cs typeface="Segoe UI Light" panose="020B0502040204020203" pitchFamily="34" charset="0"/>
              </a:rPr>
              <a:t>Manual pen and paper tracking of various factory floor operations</a:t>
            </a:r>
          </a:p>
          <a:p>
            <a:pPr marL="0" marR="0" lvl="0" indent="0" algn="l" defTabSz="932563" rtl="0" eaLnBrk="1" fontAlgn="auto" latinLnBrk="0" hangingPunct="1">
              <a:lnSpc>
                <a:spcPct val="100000"/>
              </a:lnSpc>
              <a:spcBef>
                <a:spcPts val="1200"/>
              </a:spcBef>
              <a:spcAft>
                <a:spcPts val="600"/>
              </a:spcAft>
              <a:buClrTx/>
              <a:buSzTx/>
              <a:buFontTx/>
              <a:buNone/>
              <a:tabLst/>
              <a:defRPr/>
            </a:pPr>
            <a:r>
              <a:rPr kumimoji="0" lang="en-US" sz="20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a:ea typeface="+mn-ea"/>
                <a:cs typeface="Segoe UI Light" panose="020B0502040204020203" pitchFamily="34" charset="0"/>
              </a:rPr>
              <a:t>Rebuilding bogies and replacing springs requires precise calculations that took 2 days to complete</a:t>
            </a:r>
          </a:p>
          <a:p>
            <a:pPr marL="0" marR="0" lvl="0" indent="0" algn="l" defTabSz="932563" rtl="0" eaLnBrk="1" fontAlgn="auto" latinLnBrk="0" hangingPunct="1">
              <a:lnSpc>
                <a:spcPct val="100000"/>
              </a:lnSpc>
              <a:spcBef>
                <a:spcPts val="1200"/>
              </a:spcBef>
              <a:spcAft>
                <a:spcPts val="600"/>
              </a:spcAft>
              <a:buClrTx/>
              <a:buSzTx/>
              <a:buFontTx/>
              <a:buNone/>
              <a:tabLst/>
              <a:defRPr/>
            </a:pPr>
            <a:r>
              <a:rPr kumimoji="0" lang="en-US" sz="20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a:ea typeface="+mn-ea"/>
                <a:cs typeface="Segoe UI Light" panose="020B0502040204020203" pitchFamily="34" charset="0"/>
              </a:rPr>
              <a:t>Serious safety implications if margin of error is greater that one millimeter – error rate was 50%</a:t>
            </a:r>
          </a:p>
        </p:txBody>
      </p:sp>
      <p:pic>
        <p:nvPicPr>
          <p:cNvPr id="14" name="Picture 2" descr="Image result for sncf">
            <a:extLst>
              <a:ext uri="{FF2B5EF4-FFF2-40B4-BE49-F238E27FC236}">
                <a16:creationId xmlns:a16="http://schemas.microsoft.com/office/drawing/2014/main" id="{66436407-E556-4A4E-8905-8643675C3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173904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6CD07D3-B980-4E0C-8EB0-1B50D7249A71}"/>
              </a:ext>
            </a:extLst>
          </p:cNvPr>
          <p:cNvPicPr>
            <a:picLocks noChangeAspect="1"/>
          </p:cNvPicPr>
          <p:nvPr/>
        </p:nvPicPr>
        <p:blipFill>
          <a:blip r:embed="rId4">
            <a:extLst/>
          </a:blip>
          <a:stretch>
            <a:fillRect/>
          </a:stretch>
        </p:blipFill>
        <p:spPr>
          <a:xfrm>
            <a:off x="5844055" y="2130145"/>
            <a:ext cx="4882561" cy="2734234"/>
          </a:xfrm>
          <a:prstGeom prst="rect">
            <a:avLst/>
          </a:prstGeom>
          <a:ln w="76200">
            <a:solidFill>
              <a:schemeClr val="bg1"/>
            </a:solidFill>
          </a:ln>
        </p:spPr>
      </p:pic>
    </p:spTree>
    <p:extLst>
      <p:ext uri="{BB962C8B-B14F-4D97-AF65-F5344CB8AC3E}">
        <p14:creationId xmlns:p14="http://schemas.microsoft.com/office/powerpoint/2010/main" val="2051972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sp>
        <p:nvSpPr>
          <p:cNvPr id="12" name="TextBox 11">
            <a:extLst>
              <a:ext uri="{FF2B5EF4-FFF2-40B4-BE49-F238E27FC236}">
                <a16:creationId xmlns:a16="http://schemas.microsoft.com/office/drawing/2014/main" id="{A39F10DC-DE46-4657-95F2-27B02E2DB34C}"/>
              </a:ext>
            </a:extLst>
          </p:cNvPr>
          <p:cNvSpPr txBox="1"/>
          <p:nvPr/>
        </p:nvSpPr>
        <p:spPr>
          <a:xfrm>
            <a:off x="457199" y="2011680"/>
            <a:ext cx="5043056" cy="4348610"/>
          </a:xfrm>
          <a:prstGeom prst="rect">
            <a:avLst/>
          </a:prstGeom>
          <a:noFill/>
        </p:spPr>
        <p:txBody>
          <a:bodyPr wrap="square" lIns="186521" tIns="149217" rIns="186521" bIns="149217" rtlCol="0" anchor="t">
            <a:spAutoFit/>
          </a:bodyPr>
          <a:lstStyle/>
          <a:p>
            <a:pPr lvl="0" defTabSz="932563">
              <a:defRPr/>
            </a:pPr>
            <a:r>
              <a:rPr lang="en-GB" sz="2400" b="1">
                <a:solidFill>
                  <a:srgbClr val="742774"/>
                </a:solidFill>
                <a:cs typeface="Segoe UI Light" panose="020B0502040204020203" pitchFamily="34" charset="0"/>
              </a:rPr>
              <a:t>Maximize IT Investments and Reduce Risk –</a:t>
            </a:r>
            <a:r>
              <a:rPr kumimoji="0" lang="en-US" sz="2400" b="1" i="0" u="none" strike="noStrike" kern="1200" cap="none" spc="0" normalizeH="0" baseline="0" noProof="0">
                <a:ln>
                  <a:noFill/>
                </a:ln>
                <a:solidFill>
                  <a:srgbClr val="742774"/>
                </a:solidFill>
                <a:effectLst/>
                <a:uLnTx/>
                <a:uFillTx/>
                <a:latin typeface="Segoe UI"/>
                <a:ea typeface="+mn-ea"/>
                <a:cs typeface="Segoe UI Light" panose="020B0502040204020203" pitchFamily="34" charset="0"/>
              </a:rPr>
              <a:t> Results</a:t>
            </a:r>
          </a:p>
          <a:p>
            <a:pPr marL="0" marR="0" lvl="0" indent="0" algn="l" defTabSz="932563" rtl="0" eaLnBrk="1" fontAlgn="auto" latinLnBrk="0" hangingPunct="1">
              <a:lnSpc>
                <a:spcPct val="100000"/>
              </a:lnSpc>
              <a:spcBef>
                <a:spcPts val="1200"/>
              </a:spcBef>
              <a:spcAft>
                <a:spcPts val="600"/>
              </a:spcAft>
              <a:buClrTx/>
              <a:buSzTx/>
              <a:buFontTx/>
              <a:buNone/>
              <a:tabLst/>
              <a:defRPr/>
            </a:pPr>
            <a:r>
              <a:rPr kumimoji="0" lang="en-US" sz="20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a:ea typeface="+mn-ea"/>
                <a:cs typeface="Segoe UI Light" panose="020B0502040204020203" pitchFamily="34" charset="0"/>
              </a:rPr>
              <a:t>Spring bogie pairing error rates reduced by 40–50%</a:t>
            </a:r>
          </a:p>
          <a:p>
            <a:pPr marL="0" marR="0" lvl="0" indent="0" algn="l" defTabSz="932563" rtl="0" eaLnBrk="1" fontAlgn="auto" latinLnBrk="0" hangingPunct="1">
              <a:lnSpc>
                <a:spcPct val="100000"/>
              </a:lnSpc>
              <a:spcBef>
                <a:spcPts val="1200"/>
              </a:spcBef>
              <a:spcAft>
                <a:spcPts val="600"/>
              </a:spcAft>
              <a:buClrTx/>
              <a:buSzTx/>
              <a:buFontTx/>
              <a:buNone/>
              <a:tabLst/>
              <a:defRPr/>
            </a:pPr>
            <a:r>
              <a:rPr kumimoji="0" lang="en-US" sz="20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a:ea typeface="+mn-ea"/>
                <a:cs typeface="Segoe UI Light" panose="020B0502040204020203" pitchFamily="34" charset="0"/>
              </a:rPr>
              <a:t>Saved time and streamlined the repair process</a:t>
            </a:r>
          </a:p>
          <a:p>
            <a:pPr marL="0" marR="0" lvl="0" indent="0" algn="l" defTabSz="932563" rtl="0" eaLnBrk="1" fontAlgn="auto" latinLnBrk="0" hangingPunct="1">
              <a:lnSpc>
                <a:spcPct val="100000"/>
              </a:lnSpc>
              <a:spcBef>
                <a:spcPts val="1200"/>
              </a:spcBef>
              <a:spcAft>
                <a:spcPts val="600"/>
              </a:spcAft>
              <a:buClrTx/>
              <a:buSzTx/>
              <a:buFontTx/>
              <a:buNone/>
              <a:tabLst/>
              <a:defRPr/>
            </a:pPr>
            <a:r>
              <a:rPr kumimoji="0" lang="en-US" sz="20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a:ea typeface="+mn-ea"/>
                <a:cs typeface="Segoe UI Light" panose="020B0502040204020203" pitchFamily="34" charset="0"/>
              </a:rPr>
              <a:t>Created data intelligence to get meaningful insights</a:t>
            </a:r>
          </a:p>
          <a:p>
            <a:pPr marL="0" marR="0" lvl="0" indent="0" algn="l" defTabSz="932563" rtl="0" eaLnBrk="1" fontAlgn="auto" latinLnBrk="0" hangingPunct="1">
              <a:lnSpc>
                <a:spcPct val="100000"/>
              </a:lnSpc>
              <a:spcBef>
                <a:spcPts val="1200"/>
              </a:spcBef>
              <a:spcAft>
                <a:spcPts val="60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Segoe UI Light" panose="020B0502040204020203" pitchFamily="34" charset="0"/>
              </a:rPr>
              <a:t>Increased accountability and transparency</a:t>
            </a:r>
            <a:endParaRPr kumimoji="0" lang="en-US" sz="2000" b="0" i="0" u="none" strike="noStrike" kern="1200" cap="none" spc="0" normalizeH="0" baseline="0" noProof="0">
              <a:ln>
                <a:noFill/>
              </a:ln>
              <a:solidFill>
                <a:srgbClr val="505050"/>
              </a:solidFill>
              <a:effectLst/>
              <a:highlight>
                <a:srgbClr val="FFFF00"/>
              </a:highlight>
              <a:uLnTx/>
              <a:uFillTx/>
              <a:latin typeface="Segoe UI"/>
              <a:ea typeface="+mn-ea"/>
              <a:cs typeface="Segoe UI"/>
            </a:endParaRPr>
          </a:p>
        </p:txBody>
      </p:sp>
      <p:grpSp>
        <p:nvGrpSpPr>
          <p:cNvPr id="4" name="Group 3">
            <a:extLst>
              <a:ext uri="{FF2B5EF4-FFF2-40B4-BE49-F238E27FC236}">
                <a16:creationId xmlns:a16="http://schemas.microsoft.com/office/drawing/2014/main" id="{F3D46800-1210-4ABB-AAFF-973F5B97EFFD}"/>
              </a:ext>
            </a:extLst>
          </p:cNvPr>
          <p:cNvGrpSpPr/>
          <p:nvPr/>
        </p:nvGrpSpPr>
        <p:grpSpPr>
          <a:xfrm>
            <a:off x="4610754" y="-176190"/>
            <a:ext cx="6150173" cy="4136733"/>
            <a:chOff x="4376578" y="-388062"/>
            <a:chExt cx="6150173" cy="4136733"/>
          </a:xfrm>
        </p:grpSpPr>
        <p:pic>
          <p:nvPicPr>
            <p:cNvPr id="15" name="Picture 14">
              <a:extLst>
                <a:ext uri="{FF2B5EF4-FFF2-40B4-BE49-F238E27FC236}">
                  <a16:creationId xmlns:a16="http://schemas.microsoft.com/office/drawing/2014/main" id="{9240D059-EFBF-427B-8A27-5E8294A419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9671"/>
            <a:stretch/>
          </p:blipFill>
          <p:spPr>
            <a:xfrm>
              <a:off x="4376578" y="-388062"/>
              <a:ext cx="6150173" cy="4136733"/>
            </a:xfrm>
            <a:prstGeom prst="rect">
              <a:avLst/>
            </a:prstGeom>
          </p:spPr>
        </p:pic>
        <p:pic>
          <p:nvPicPr>
            <p:cNvPr id="3" name="Picture 2">
              <a:extLst>
                <a:ext uri="{FF2B5EF4-FFF2-40B4-BE49-F238E27FC236}">
                  <a16:creationId xmlns:a16="http://schemas.microsoft.com/office/drawing/2014/main" id="{D7C9315A-1FAE-4C47-858D-C60415AA2722}"/>
                </a:ext>
              </a:extLst>
            </p:cNvPr>
            <p:cNvPicPr>
              <a:picLocks noChangeAspect="1"/>
            </p:cNvPicPr>
            <p:nvPr/>
          </p:nvPicPr>
          <p:blipFill>
            <a:blip r:embed="rId4"/>
            <a:stretch>
              <a:fillRect/>
            </a:stretch>
          </p:blipFill>
          <p:spPr>
            <a:xfrm>
              <a:off x="5453378" y="411480"/>
              <a:ext cx="4348544" cy="3067702"/>
            </a:xfrm>
            <a:prstGeom prst="rect">
              <a:avLst/>
            </a:prstGeom>
            <a:ln>
              <a:noFill/>
            </a:ln>
          </p:spPr>
        </p:pic>
      </p:grpSp>
      <p:pic>
        <p:nvPicPr>
          <p:cNvPr id="13" name="Picture 2" descr="Image result for sncf">
            <a:extLst>
              <a:ext uri="{FF2B5EF4-FFF2-40B4-BE49-F238E27FC236}">
                <a16:creationId xmlns:a16="http://schemas.microsoft.com/office/drawing/2014/main" id="{0D4BEA88-E390-4D68-8705-9FBDEB5324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57200"/>
            <a:ext cx="1739045"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8319D8A-F3D1-429C-B557-AC7681863D84}"/>
              </a:ext>
            </a:extLst>
          </p:cNvPr>
          <p:cNvGrpSpPr/>
          <p:nvPr/>
        </p:nvGrpSpPr>
        <p:grpSpPr>
          <a:xfrm>
            <a:off x="5243365" y="2011680"/>
            <a:ext cx="7814572" cy="4136733"/>
            <a:chOff x="269921" y="2195558"/>
            <a:chExt cx="7814572" cy="4136733"/>
          </a:xfrm>
        </p:grpSpPr>
        <p:pic>
          <p:nvPicPr>
            <p:cNvPr id="10" name="Picture 9">
              <a:extLst>
                <a:ext uri="{FF2B5EF4-FFF2-40B4-BE49-F238E27FC236}">
                  <a16:creationId xmlns:a16="http://schemas.microsoft.com/office/drawing/2014/main" id="{4D538F73-B08E-4F1C-A049-7F4B93FA7D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9671"/>
            <a:stretch/>
          </p:blipFill>
          <p:spPr>
            <a:xfrm>
              <a:off x="269921" y="2195558"/>
              <a:ext cx="7814572" cy="4136733"/>
            </a:xfrm>
            <a:prstGeom prst="rect">
              <a:avLst/>
            </a:prstGeom>
          </p:spPr>
        </p:pic>
        <p:pic>
          <p:nvPicPr>
            <p:cNvPr id="5" name="Picture 4">
              <a:extLst>
                <a:ext uri="{FF2B5EF4-FFF2-40B4-BE49-F238E27FC236}">
                  <a16:creationId xmlns:a16="http://schemas.microsoft.com/office/drawing/2014/main" id="{FAE1174B-C1FA-4800-B3FA-9B71C1399BA2}"/>
                </a:ext>
              </a:extLst>
            </p:cNvPr>
            <p:cNvPicPr>
              <a:picLocks noChangeAspect="1"/>
            </p:cNvPicPr>
            <p:nvPr/>
          </p:nvPicPr>
          <p:blipFill>
            <a:blip r:embed="rId6"/>
            <a:stretch>
              <a:fillRect/>
            </a:stretch>
          </p:blipFill>
          <p:spPr>
            <a:xfrm>
              <a:off x="1665993" y="3005743"/>
              <a:ext cx="5486400" cy="2882728"/>
            </a:xfrm>
            <a:prstGeom prst="rect">
              <a:avLst/>
            </a:prstGeom>
            <a:ln>
              <a:noFill/>
            </a:ln>
          </p:spPr>
        </p:pic>
      </p:grpSp>
    </p:spTree>
    <p:extLst>
      <p:ext uri="{BB962C8B-B14F-4D97-AF65-F5344CB8AC3E}">
        <p14:creationId xmlns:p14="http://schemas.microsoft.com/office/powerpoint/2010/main" val="2982437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4E3D3DF-759F-4EC7-B115-489D63B84B9A}"/>
              </a:ext>
            </a:extLst>
          </p:cNvPr>
          <p:cNvSpPr/>
          <p:nvPr/>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Box 11">
            <a:extLst>
              <a:ext uri="{FF2B5EF4-FFF2-40B4-BE49-F238E27FC236}">
                <a16:creationId xmlns:a16="http://schemas.microsoft.com/office/drawing/2014/main" id="{DF14426A-5B21-45C3-8863-EF417B131935}"/>
              </a:ext>
            </a:extLst>
          </p:cNvPr>
          <p:cNvSpPr txBox="1"/>
          <p:nvPr/>
        </p:nvSpPr>
        <p:spPr>
          <a:xfrm>
            <a:off x="365760" y="1363980"/>
            <a:ext cx="5852160" cy="1588127"/>
          </a:xfrm>
          <a:prstGeom prst="rect">
            <a:avLst/>
          </a:prstGeom>
          <a:no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Segoe UI "/>
                <a:cs typeface="Segoe UI Light" panose="020B0502040204020203" pitchFamily="34" charset="0"/>
              </a:rPr>
              <a:t>Rapidly build apps with </a:t>
            </a:r>
            <a:r>
              <a:rPr lang="en-US" sz="2800" b="1">
                <a:solidFill>
                  <a:srgbClr val="742774"/>
                </a:solidFill>
                <a:latin typeface="Segoe UI "/>
                <a:cs typeface="Segoe UI Light" panose="020B0502040204020203" pitchFamily="34" charset="0"/>
              </a:rPr>
              <a:t>point-and-click ease </a:t>
            </a:r>
            <a:r>
              <a:rPr lang="en-US" sz="2800">
                <a:latin typeface="Segoe UI "/>
                <a:cs typeface="Segoe UI Light" panose="020B0502040204020203" pitchFamily="34" charset="0"/>
              </a:rPr>
              <a:t>to automate business workflows and processes</a:t>
            </a:r>
          </a:p>
        </p:txBody>
      </p:sp>
      <p:sp>
        <p:nvSpPr>
          <p:cNvPr id="9" name="Title 8">
            <a:extLst>
              <a:ext uri="{FF2B5EF4-FFF2-40B4-BE49-F238E27FC236}">
                <a16:creationId xmlns:a16="http://schemas.microsoft.com/office/drawing/2014/main" id="{69BE5BBE-F863-453F-8F45-CCE4AAD62126}"/>
              </a:ext>
            </a:extLst>
          </p:cNvPr>
          <p:cNvSpPr>
            <a:spLocks noGrp="1"/>
          </p:cNvSpPr>
          <p:nvPr>
            <p:ph type="title"/>
          </p:nvPr>
        </p:nvSpPr>
        <p:spPr>
          <a:xfrm>
            <a:off x="466344" y="566928"/>
            <a:ext cx="11521440" cy="830020"/>
          </a:xfrm>
        </p:spPr>
        <p:txBody>
          <a:bodyPr/>
          <a:lstStyle/>
          <a:p>
            <a:r>
              <a:rPr lang="en-US" sz="4490" dirty="0"/>
              <a:t>Introducing PowerApps</a:t>
            </a:r>
          </a:p>
        </p:txBody>
      </p:sp>
      <p:sp>
        <p:nvSpPr>
          <p:cNvPr id="11" name="Footer Placeholder 8">
            <a:extLst>
              <a:ext uri="{FF2B5EF4-FFF2-40B4-BE49-F238E27FC236}">
                <a16:creationId xmlns:a16="http://schemas.microsoft.com/office/drawing/2014/main" id="{A694CE00-1708-4BCF-BD11-D4E251A4D992}"/>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8" name="Rectangle 7">
            <a:extLst>
              <a:ext uri="{FF2B5EF4-FFF2-40B4-BE49-F238E27FC236}">
                <a16:creationId xmlns:a16="http://schemas.microsoft.com/office/drawing/2014/main" id="{9365EA7B-8924-4890-9594-40026F34162A}"/>
              </a:ext>
            </a:extLst>
          </p:cNvPr>
          <p:cNvSpPr/>
          <p:nvPr/>
        </p:nvSpPr>
        <p:spPr>
          <a:xfrm>
            <a:off x="6097051" y="3312597"/>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2" name="Rectangle 11">
            <a:extLst>
              <a:ext uri="{FF2B5EF4-FFF2-40B4-BE49-F238E27FC236}">
                <a16:creationId xmlns:a16="http://schemas.microsoft.com/office/drawing/2014/main" id="{9211EEA6-4F0C-4F54-951D-B4369AF013D3}"/>
              </a:ext>
            </a:extLst>
          </p:cNvPr>
          <p:cNvSpPr/>
          <p:nvPr/>
        </p:nvSpPr>
        <p:spPr>
          <a:xfrm>
            <a:off x="6097051" y="3312597"/>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4" name="Rectangle 13">
            <a:extLst>
              <a:ext uri="{FF2B5EF4-FFF2-40B4-BE49-F238E27FC236}">
                <a16:creationId xmlns:a16="http://schemas.microsoft.com/office/drawing/2014/main" id="{CD3C9684-2312-40C1-8B6A-68D51BD8015A}"/>
              </a:ext>
            </a:extLst>
          </p:cNvPr>
          <p:cNvSpPr/>
          <p:nvPr/>
        </p:nvSpPr>
        <p:spPr>
          <a:xfrm>
            <a:off x="6094646" y="3312597"/>
            <a:ext cx="247184" cy="369332"/>
          </a:xfrm>
          <a:prstGeom prst="rect">
            <a:avLst/>
          </a:prstGeom>
        </p:spPr>
        <p:txBody>
          <a:bodyPr wrap="none">
            <a:spAutoFit/>
          </a:bodyPr>
          <a:lstStyle/>
          <a:p>
            <a:r>
              <a:rPr lang="en-US"/>
              <a:t> </a:t>
            </a:r>
          </a:p>
        </p:txBody>
      </p:sp>
      <p:grpSp>
        <p:nvGrpSpPr>
          <p:cNvPr id="16" name="Group 15">
            <a:extLst>
              <a:ext uri="{FF2B5EF4-FFF2-40B4-BE49-F238E27FC236}">
                <a16:creationId xmlns:a16="http://schemas.microsoft.com/office/drawing/2014/main" id="{D9290C09-B89F-4915-A011-E91C12589955}"/>
              </a:ext>
            </a:extLst>
          </p:cNvPr>
          <p:cNvGrpSpPr/>
          <p:nvPr/>
        </p:nvGrpSpPr>
        <p:grpSpPr>
          <a:xfrm>
            <a:off x="365760" y="-646910"/>
            <a:ext cx="13296106" cy="9044694"/>
            <a:chOff x="365760" y="-646910"/>
            <a:chExt cx="13296106" cy="9044694"/>
          </a:xfrm>
        </p:grpSpPr>
        <p:grpSp>
          <p:nvGrpSpPr>
            <p:cNvPr id="2" name="Group 1">
              <a:extLst>
                <a:ext uri="{FF2B5EF4-FFF2-40B4-BE49-F238E27FC236}">
                  <a16:creationId xmlns:a16="http://schemas.microsoft.com/office/drawing/2014/main" id="{C0E9EF4A-FB2C-4E30-B95F-832EAB5B1354}"/>
                </a:ext>
              </a:extLst>
            </p:cNvPr>
            <p:cNvGrpSpPr/>
            <p:nvPr/>
          </p:nvGrpSpPr>
          <p:grpSpPr>
            <a:xfrm>
              <a:off x="365760" y="-646910"/>
              <a:ext cx="13296106" cy="9044694"/>
              <a:chOff x="-492109" y="-1191411"/>
              <a:chExt cx="14153415" cy="9627898"/>
            </a:xfrm>
          </p:grpSpPr>
          <p:grpSp>
            <p:nvGrpSpPr>
              <p:cNvPr id="4" name="Group 3">
                <a:extLst>
                  <a:ext uri="{FF2B5EF4-FFF2-40B4-BE49-F238E27FC236}">
                    <a16:creationId xmlns:a16="http://schemas.microsoft.com/office/drawing/2014/main" id="{97A670C0-325B-47A1-8782-68D6215821DD}"/>
                  </a:ext>
                </a:extLst>
              </p:cNvPr>
              <p:cNvGrpSpPr/>
              <p:nvPr/>
            </p:nvGrpSpPr>
            <p:grpSpPr>
              <a:xfrm>
                <a:off x="-492109" y="-1191411"/>
                <a:ext cx="14153415" cy="9627898"/>
                <a:chOff x="-492109" y="-1191409"/>
                <a:chExt cx="14153418" cy="9627880"/>
              </a:xfrm>
            </p:grpSpPr>
            <p:pic>
              <p:nvPicPr>
                <p:cNvPr id="7" name="Picture 6">
                  <a:extLst>
                    <a:ext uri="{FF2B5EF4-FFF2-40B4-BE49-F238E27FC236}">
                      <a16:creationId xmlns:a16="http://schemas.microsoft.com/office/drawing/2014/main" id="{74CBB5CD-B7C2-42F6-BB9A-35E976285D99}"/>
                    </a:ext>
                  </a:extLst>
                </p:cNvPr>
                <p:cNvPicPr>
                  <a:picLocks noChangeAspect="1"/>
                </p:cNvPicPr>
                <p:nvPr/>
              </p:nvPicPr>
              <p:blipFill rotWithShape="1">
                <a:blip r:embed="rId3"/>
                <a:srcRect l="35061"/>
                <a:stretch/>
              </p:blipFill>
              <p:spPr>
                <a:xfrm>
                  <a:off x="5051945" y="-1072029"/>
                  <a:ext cx="8609364" cy="9508500"/>
                </a:xfrm>
                <a:prstGeom prst="rect">
                  <a:avLst/>
                </a:prstGeom>
              </p:spPr>
            </p:pic>
            <p:pic>
              <p:nvPicPr>
                <p:cNvPr id="6" name="Picture 5">
                  <a:extLst>
                    <a:ext uri="{FF2B5EF4-FFF2-40B4-BE49-F238E27FC236}">
                      <a16:creationId xmlns:a16="http://schemas.microsoft.com/office/drawing/2014/main" id="{784CE7AF-7A73-4156-941B-B2463489869E}"/>
                    </a:ext>
                  </a:extLst>
                </p:cNvPr>
                <p:cNvPicPr>
                  <a:picLocks noChangeAspect="1"/>
                </p:cNvPicPr>
                <p:nvPr/>
              </p:nvPicPr>
              <p:blipFill rotWithShape="1">
                <a:blip r:embed="rId3"/>
                <a:srcRect l="-1" r="65524"/>
                <a:stretch/>
              </p:blipFill>
              <p:spPr>
                <a:xfrm>
                  <a:off x="-492109" y="-1191409"/>
                  <a:ext cx="4570765" cy="9508500"/>
                </a:xfrm>
                <a:prstGeom prst="rect">
                  <a:avLst/>
                </a:prstGeom>
              </p:spPr>
            </p:pic>
          </p:grpSp>
          <p:sp>
            <p:nvSpPr>
              <p:cNvPr id="5" name="TextBox 4">
                <a:extLst>
                  <a:ext uri="{FF2B5EF4-FFF2-40B4-BE49-F238E27FC236}">
                    <a16:creationId xmlns:a16="http://schemas.microsoft.com/office/drawing/2014/main" id="{6A0B76BA-5A8C-4269-BFE6-E8C80D6968BC}"/>
                  </a:ext>
                </a:extLst>
              </p:cNvPr>
              <p:cNvSpPr txBox="1"/>
              <p:nvPr/>
            </p:nvSpPr>
            <p:spPr>
              <a:xfrm rot="18900000">
                <a:off x="1969336" y="6570885"/>
                <a:ext cx="913840" cy="188369"/>
              </a:xfrm>
              <a:prstGeom prst="rect">
                <a:avLst/>
              </a:prstGeom>
              <a:solidFill>
                <a:srgbClr val="20202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rgbClr val="B7B7B7"/>
                    </a:solidFill>
                    <a:latin typeface="Segoe UI" panose="020B0502040204020203" pitchFamily="34" charset="0"/>
                    <a:cs typeface="Segoe UI" panose="020B0502040204020203" pitchFamily="34" charset="0"/>
                  </a:rPr>
                  <a:t>web.powerapps.com</a:t>
                </a:r>
              </a:p>
            </p:txBody>
          </p:sp>
        </p:grpSp>
        <p:grpSp>
          <p:nvGrpSpPr>
            <p:cNvPr id="15" name="Group 14">
              <a:extLst>
                <a:ext uri="{FF2B5EF4-FFF2-40B4-BE49-F238E27FC236}">
                  <a16:creationId xmlns:a16="http://schemas.microsoft.com/office/drawing/2014/main" id="{9C17C735-524C-424F-B29C-5D6991B6278C}"/>
                </a:ext>
              </a:extLst>
            </p:cNvPr>
            <p:cNvGrpSpPr/>
            <p:nvPr/>
          </p:nvGrpSpPr>
          <p:grpSpPr>
            <a:xfrm>
              <a:off x="829930" y="-100245"/>
              <a:ext cx="11920646" cy="7889291"/>
              <a:chOff x="829930" y="-100245"/>
              <a:chExt cx="11920646" cy="7889291"/>
            </a:xfrm>
          </p:grpSpPr>
          <p:pic>
            <p:nvPicPr>
              <p:cNvPr id="6148" name="Picture 4">
                <a:extLst>
                  <a:ext uri="{FF2B5EF4-FFF2-40B4-BE49-F238E27FC236}">
                    <a16:creationId xmlns:a16="http://schemas.microsoft.com/office/drawing/2014/main" id="{A7207631-3BD4-4E92-A8F2-D126700664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885534">
                <a:off x="1547600" y="4269448"/>
                <a:ext cx="1830388" cy="326572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2A144DC2-3E5A-4BC2-B542-34EDF1ECE30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18887724">
                <a:off x="6364755" y="4043123"/>
                <a:ext cx="4470310" cy="302153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9F06D396-B6AA-4F7A-A217-84B5F09C9EC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2697118">
                <a:off x="7573626" y="-100245"/>
                <a:ext cx="1611529" cy="285396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BA3D7908-99C2-4728-9530-975ACD09FE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914180">
                <a:off x="10844125" y="1420940"/>
                <a:ext cx="1906451" cy="399641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6445773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4A5E917-0593-4891-8049-BD050F2F420B}"/>
              </a:ext>
            </a:extLst>
          </p:cNvPr>
          <p:cNvSpPr/>
          <p:nvPr/>
        </p:nvSpPr>
        <p:spPr bwMode="auto">
          <a:xfrm flipH="1">
            <a:off x="881" y="1676797"/>
            <a:ext cx="12435591" cy="327991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764" err="1">
              <a:solidFill>
                <a:srgbClr val="FFFFFF"/>
              </a:solidFill>
              <a:latin typeface="Segoe UI"/>
            </a:endParaRPr>
          </a:p>
        </p:txBody>
      </p:sp>
      <p:sp>
        <p:nvSpPr>
          <p:cNvPr id="44" name="Rectangle 43">
            <a:extLst>
              <a:ext uri="{FF2B5EF4-FFF2-40B4-BE49-F238E27FC236}">
                <a16:creationId xmlns:a16="http://schemas.microsoft.com/office/drawing/2014/main" id="{D501071B-FA5B-4A08-A656-8AF1C8101349}"/>
              </a:ext>
            </a:extLst>
          </p:cNvPr>
          <p:cNvSpPr/>
          <p:nvPr/>
        </p:nvSpPr>
        <p:spPr bwMode="auto">
          <a:xfrm flipH="1">
            <a:off x="-2" y="4956708"/>
            <a:ext cx="12436476" cy="203781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764" err="1">
              <a:solidFill>
                <a:srgbClr val="FFFFFF"/>
              </a:solidFill>
              <a:latin typeface="Segoe UI"/>
            </a:endParaRPr>
          </a:p>
        </p:txBody>
      </p:sp>
      <p:sp>
        <p:nvSpPr>
          <p:cNvPr id="2" name="Title 1"/>
          <p:cNvSpPr>
            <a:spLocks noGrp="1"/>
          </p:cNvSpPr>
          <p:nvPr>
            <p:ph type="title"/>
          </p:nvPr>
        </p:nvSpPr>
        <p:spPr/>
        <p:txBody>
          <a:bodyPr/>
          <a:lstStyle/>
          <a:p>
            <a:r>
              <a:rPr lang="en-US" dirty="0"/>
              <a:t>Digital transformation aspirations</a:t>
            </a:r>
          </a:p>
        </p:txBody>
      </p:sp>
      <p:cxnSp>
        <p:nvCxnSpPr>
          <p:cNvPr id="29" name="Straight Connector 28">
            <a:extLst>
              <a:ext uri="{FF2B5EF4-FFF2-40B4-BE49-F238E27FC236}">
                <a16:creationId xmlns:a16="http://schemas.microsoft.com/office/drawing/2014/main" id="{774DBCFA-6693-47D2-B5A2-AF4962007E9E}"/>
              </a:ext>
            </a:extLst>
          </p:cNvPr>
          <p:cNvCxnSpPr>
            <a:cxnSpLocks/>
          </p:cNvCxnSpPr>
          <p:nvPr/>
        </p:nvCxnSpPr>
        <p:spPr>
          <a:xfrm>
            <a:off x="9964504" y="1749097"/>
            <a:ext cx="0" cy="310896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7F4A14D6-B952-451B-8D38-1322474FB173}"/>
              </a:ext>
            </a:extLst>
          </p:cNvPr>
          <p:cNvGrpSpPr/>
          <p:nvPr/>
        </p:nvGrpSpPr>
        <p:grpSpPr>
          <a:xfrm>
            <a:off x="5114791" y="1922941"/>
            <a:ext cx="2239899" cy="3276487"/>
            <a:chOff x="5114793" y="1821341"/>
            <a:chExt cx="2239899" cy="3276487"/>
          </a:xfrm>
        </p:grpSpPr>
        <p:sp>
          <p:nvSpPr>
            <p:cNvPr id="72" name="Oval 35"/>
            <p:cNvSpPr/>
            <p:nvPr/>
          </p:nvSpPr>
          <p:spPr bwMode="auto">
            <a:xfrm>
              <a:off x="5857038" y="1821341"/>
              <a:ext cx="755409" cy="752673"/>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spcBef>
                  <a:spcPts val="612"/>
                </a:spcBef>
              </a:pPr>
              <a:endParaRPr lang="en-US" sz="1428" dirty="0">
                <a:solidFill>
                  <a:schemeClr val="tx2"/>
                </a:solidFill>
                <a:cs typeface="Segoe UI Semibold" panose="020B0702040204020203" pitchFamily="34" charset="0"/>
              </a:endParaRPr>
            </a:p>
          </p:txBody>
        </p:sp>
        <p:sp>
          <p:nvSpPr>
            <p:cNvPr id="105" name="Rectangle 22"/>
            <p:cNvSpPr/>
            <p:nvPr/>
          </p:nvSpPr>
          <p:spPr bwMode="auto">
            <a:xfrm>
              <a:off x="5114793" y="2802983"/>
              <a:ext cx="2239899" cy="22948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t" anchorCtr="0" forceAA="0" compatLnSpc="1">
              <a:prstTxWarp prst="textNoShape">
                <a:avLst/>
              </a:prstTxWarp>
              <a:noAutofit/>
            </a:bodyPr>
            <a:lstStyle/>
            <a:p>
              <a:pPr algn="ctr">
                <a:spcBef>
                  <a:spcPts val="204"/>
                </a:spcBef>
                <a:spcAft>
                  <a:spcPts val="612"/>
                </a:spcAft>
              </a:pPr>
              <a:r>
                <a:rPr lang="en-US" sz="1600" b="1" dirty="0">
                  <a:solidFill>
                    <a:schemeClr val="tx1"/>
                  </a:solidFill>
                  <a:cs typeface="Segoe UI Semibold" panose="020B0702040204020203" pitchFamily="34" charset="0"/>
                </a:rPr>
                <a:t>Streamlined execution</a:t>
              </a:r>
            </a:p>
            <a:p>
              <a:pPr algn="ctr">
                <a:spcBef>
                  <a:spcPts val="204"/>
                </a:spcBef>
                <a:spcAft>
                  <a:spcPts val="612"/>
                </a:spcAft>
              </a:pPr>
              <a:r>
                <a:rPr lang="en-US" sz="1400" dirty="0">
                  <a:solidFill>
                    <a:schemeClr val="tx2"/>
                  </a:solidFill>
                  <a:latin typeface="+mj-lt"/>
                  <a:cs typeface="Segoe UI Semibold" panose="020B0702040204020203" pitchFamily="34" charset="0"/>
                </a:rPr>
                <a:t>10-30% </a:t>
              </a:r>
              <a:r>
                <a:rPr lang="en-US" sz="1400" kern="0" dirty="0">
                  <a:solidFill>
                    <a:schemeClr val="tx1"/>
                  </a:solidFill>
                  <a:cs typeface="Segoe UI" pitchFamily="34" charset="0"/>
                </a:rPr>
                <a:t>increase in efficiency would translate into </a:t>
              </a:r>
              <a:r>
                <a:rPr lang="en-US" sz="1400" dirty="0">
                  <a:solidFill>
                    <a:schemeClr val="tx2"/>
                  </a:solidFill>
                  <a:latin typeface="+mj-lt"/>
                  <a:cs typeface="Segoe UI Semibold" panose="020B0702040204020203" pitchFamily="34" charset="0"/>
                </a:rPr>
                <a:t>€100-300 billion </a:t>
              </a:r>
              <a:r>
                <a:rPr lang="en-US" sz="1400" kern="0" dirty="0">
                  <a:solidFill>
                    <a:schemeClr val="tx1"/>
                  </a:solidFill>
                  <a:cs typeface="Segoe UI" pitchFamily="34" charset="0"/>
                </a:rPr>
                <a:t>in cost savings</a:t>
              </a:r>
              <a:r>
                <a:rPr lang="en-US" sz="1400" kern="0" baseline="30000" dirty="0">
                  <a:solidFill>
                    <a:schemeClr val="tx1"/>
                  </a:solidFill>
                  <a:cs typeface="Segoe UI" pitchFamily="34" charset="0"/>
                </a:rPr>
                <a:t>3</a:t>
              </a:r>
              <a:r>
                <a:rPr lang="en-US" sz="1400" kern="0" dirty="0">
                  <a:solidFill>
                    <a:schemeClr val="tx1"/>
                  </a:solidFill>
                  <a:cs typeface="Segoe UI" pitchFamily="34" charset="0"/>
                </a:rPr>
                <a:t> </a:t>
              </a:r>
            </a:p>
          </p:txBody>
        </p:sp>
      </p:grpSp>
      <p:grpSp>
        <p:nvGrpSpPr>
          <p:cNvPr id="10" name="Group 9">
            <a:extLst>
              <a:ext uri="{FF2B5EF4-FFF2-40B4-BE49-F238E27FC236}">
                <a16:creationId xmlns:a16="http://schemas.microsoft.com/office/drawing/2014/main" id="{759416F2-588D-4E5D-8221-93B0C832F5D1}"/>
              </a:ext>
            </a:extLst>
          </p:cNvPr>
          <p:cNvGrpSpPr/>
          <p:nvPr/>
        </p:nvGrpSpPr>
        <p:grpSpPr>
          <a:xfrm>
            <a:off x="9964504" y="1922941"/>
            <a:ext cx="2132394" cy="3276487"/>
            <a:chOff x="9692402" y="1821341"/>
            <a:chExt cx="2132394" cy="3276487"/>
          </a:xfrm>
        </p:grpSpPr>
        <p:sp>
          <p:nvSpPr>
            <p:cNvPr id="74" name="Oval 29"/>
            <p:cNvSpPr/>
            <p:nvPr/>
          </p:nvSpPr>
          <p:spPr bwMode="auto">
            <a:xfrm>
              <a:off x="10380895" y="1821341"/>
              <a:ext cx="755409" cy="752673"/>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spcBef>
                  <a:spcPts val="612"/>
                </a:spcBef>
              </a:pPr>
              <a:endParaRPr lang="en-US" sz="1428">
                <a:solidFill>
                  <a:schemeClr val="tx2"/>
                </a:solidFill>
                <a:cs typeface="Segoe UI Semibold" panose="020B0702040204020203" pitchFamily="34" charset="0"/>
              </a:endParaRPr>
            </a:p>
          </p:txBody>
        </p:sp>
        <p:sp>
          <p:nvSpPr>
            <p:cNvPr id="67" name="Rectangle 168"/>
            <p:cNvSpPr/>
            <p:nvPr/>
          </p:nvSpPr>
          <p:spPr bwMode="auto">
            <a:xfrm>
              <a:off x="9692402" y="2802983"/>
              <a:ext cx="2132394" cy="22948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t" anchorCtr="0" forceAA="0" compatLnSpc="1">
              <a:prstTxWarp prst="textNoShape">
                <a:avLst/>
              </a:prstTxWarp>
              <a:noAutofit/>
            </a:bodyPr>
            <a:lstStyle/>
            <a:p>
              <a:pPr algn="ctr">
                <a:spcBef>
                  <a:spcPts val="204"/>
                </a:spcBef>
                <a:spcAft>
                  <a:spcPts val="612"/>
                </a:spcAft>
              </a:pPr>
              <a:r>
                <a:rPr lang="en-US" sz="1600" b="1" dirty="0">
                  <a:solidFill>
                    <a:schemeClr val="tx1"/>
                  </a:solidFill>
                  <a:cs typeface="Segoe UI Semibold" panose="020B0702040204020203" pitchFamily="34" charset="0"/>
                </a:rPr>
                <a:t>Intelligent Supply Chain</a:t>
              </a:r>
            </a:p>
            <a:p>
              <a:pPr algn="ctr">
                <a:spcBef>
                  <a:spcPts val="204"/>
                </a:spcBef>
                <a:spcAft>
                  <a:spcPts val="612"/>
                </a:spcAft>
              </a:pPr>
              <a:r>
                <a:rPr lang="en-US" sz="1400" kern="0" dirty="0">
                  <a:solidFill>
                    <a:schemeClr val="tx1"/>
                  </a:solidFill>
                  <a:cs typeface="Segoe UI" pitchFamily="34" charset="0"/>
                </a:rPr>
                <a:t>Same-day and instant delivery will likely reach a combined share of </a:t>
              </a:r>
              <a:r>
                <a:rPr lang="en-US" sz="1400" dirty="0">
                  <a:solidFill>
                    <a:schemeClr val="tx2"/>
                  </a:solidFill>
                  <a:latin typeface="+mj-lt"/>
                  <a:cs typeface="Segoe UI Semibold" panose="020B0702040204020203" pitchFamily="34" charset="0"/>
                </a:rPr>
                <a:t>20-25% </a:t>
              </a:r>
              <a:r>
                <a:rPr lang="en-US" sz="1400" kern="0" dirty="0">
                  <a:solidFill>
                    <a:schemeClr val="tx1"/>
                  </a:solidFill>
                  <a:cs typeface="Segoe UI" pitchFamily="34" charset="0"/>
                </a:rPr>
                <a:t>of the market by 2025</a:t>
              </a:r>
              <a:r>
                <a:rPr lang="en-US" sz="1400" kern="0" baseline="30000" dirty="0">
                  <a:solidFill>
                    <a:schemeClr val="tx1"/>
                  </a:solidFill>
                  <a:cs typeface="Segoe UI" pitchFamily="34" charset="0"/>
                </a:rPr>
                <a:t>5</a:t>
              </a:r>
              <a:endParaRPr lang="en-US" sz="1400" kern="0" dirty="0">
                <a:solidFill>
                  <a:schemeClr val="tx1"/>
                </a:solidFill>
                <a:cs typeface="Segoe UI" pitchFamily="34" charset="0"/>
              </a:endParaRPr>
            </a:p>
          </p:txBody>
        </p:sp>
      </p:grpSp>
      <p:grpSp>
        <p:nvGrpSpPr>
          <p:cNvPr id="7" name="Group 6">
            <a:extLst>
              <a:ext uri="{FF2B5EF4-FFF2-40B4-BE49-F238E27FC236}">
                <a16:creationId xmlns:a16="http://schemas.microsoft.com/office/drawing/2014/main" id="{BC66B551-F504-462F-8381-DD1D847470F0}"/>
              </a:ext>
            </a:extLst>
          </p:cNvPr>
          <p:cNvGrpSpPr/>
          <p:nvPr/>
        </p:nvGrpSpPr>
        <p:grpSpPr>
          <a:xfrm>
            <a:off x="2733534" y="1922941"/>
            <a:ext cx="2305104" cy="3256018"/>
            <a:chOff x="2793387" y="1821341"/>
            <a:chExt cx="2305104" cy="3256018"/>
          </a:xfrm>
        </p:grpSpPr>
        <p:sp>
          <p:nvSpPr>
            <p:cNvPr id="71" name="Oval 42"/>
            <p:cNvSpPr/>
            <p:nvPr/>
          </p:nvSpPr>
          <p:spPr bwMode="auto">
            <a:xfrm>
              <a:off x="3568235" y="1821341"/>
              <a:ext cx="755409" cy="752673"/>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spcBef>
                  <a:spcPts val="612"/>
                </a:spcBef>
              </a:pPr>
              <a:endParaRPr lang="en-US" sz="1428">
                <a:solidFill>
                  <a:schemeClr val="tx2"/>
                </a:solidFill>
                <a:cs typeface="Segoe UI Semibold" panose="020B0702040204020203" pitchFamily="34" charset="0"/>
              </a:endParaRPr>
            </a:p>
          </p:txBody>
        </p:sp>
        <p:sp>
          <p:nvSpPr>
            <p:cNvPr id="55" name="Rectangle 19">
              <a:extLst>
                <a:ext uri="{FF2B5EF4-FFF2-40B4-BE49-F238E27FC236}">
                  <a16:creationId xmlns:a16="http://schemas.microsoft.com/office/drawing/2014/main" id="{07AA8F7C-4CDB-4C6C-B3F9-6D5B20969DE9}"/>
                </a:ext>
              </a:extLst>
            </p:cNvPr>
            <p:cNvSpPr/>
            <p:nvPr/>
          </p:nvSpPr>
          <p:spPr bwMode="auto">
            <a:xfrm>
              <a:off x="2793387" y="2802983"/>
              <a:ext cx="2305104" cy="22743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t" anchorCtr="0" forceAA="0" compatLnSpc="1">
              <a:prstTxWarp prst="textNoShape">
                <a:avLst/>
              </a:prstTxWarp>
              <a:noAutofit/>
            </a:bodyPr>
            <a:lstStyle/>
            <a:p>
              <a:pPr algn="ctr">
                <a:spcBef>
                  <a:spcPts val="204"/>
                </a:spcBef>
                <a:spcAft>
                  <a:spcPts val="612"/>
                </a:spcAft>
              </a:pPr>
              <a:r>
                <a:rPr lang="en-US" sz="1600" b="1" dirty="0">
                  <a:solidFill>
                    <a:schemeClr val="tx1"/>
                  </a:solidFill>
                  <a:cs typeface="Segoe UI Semibold" panose="020B0702040204020203" pitchFamily="34" charset="0"/>
                </a:rPr>
                <a:t>Embracing a digital culture</a:t>
              </a:r>
            </a:p>
            <a:p>
              <a:pPr algn="ctr">
                <a:spcBef>
                  <a:spcPts val="204"/>
                </a:spcBef>
                <a:spcAft>
                  <a:spcPts val="612"/>
                </a:spcAft>
              </a:pPr>
              <a:r>
                <a:rPr lang="en-US" sz="1400" dirty="0">
                  <a:solidFill>
                    <a:schemeClr val="tx2"/>
                  </a:solidFill>
                  <a:latin typeface="+mj-lt"/>
                  <a:cs typeface="Segoe UI Semibold" panose="020B0702040204020203" pitchFamily="34" charset="0"/>
                </a:rPr>
                <a:t>50% </a:t>
              </a:r>
              <a:r>
                <a:rPr lang="en-US" sz="1400" kern="0" dirty="0">
                  <a:solidFill>
                    <a:schemeClr val="tx1"/>
                  </a:solidFill>
                  <a:cs typeface="Segoe UI" pitchFamily="34" charset="0"/>
                </a:rPr>
                <a:t>of transportation and logistics organizations identify lack of digital culture and training as their biggest challenge</a:t>
              </a:r>
              <a:r>
                <a:rPr lang="en-US" sz="1400" kern="0" baseline="30000" dirty="0">
                  <a:solidFill>
                    <a:schemeClr val="tx1"/>
                  </a:solidFill>
                  <a:cs typeface="Segoe UI" pitchFamily="34" charset="0"/>
                </a:rPr>
                <a:t>2</a:t>
              </a:r>
              <a:endParaRPr lang="en-US" sz="1400" kern="0" dirty="0">
                <a:solidFill>
                  <a:schemeClr val="tx1"/>
                </a:solidFill>
                <a:cs typeface="Segoe UI" pitchFamily="34" charset="0"/>
              </a:endParaRPr>
            </a:p>
          </p:txBody>
        </p:sp>
      </p:grpSp>
      <p:grpSp>
        <p:nvGrpSpPr>
          <p:cNvPr id="11" name="Group 10">
            <a:extLst>
              <a:ext uri="{FF2B5EF4-FFF2-40B4-BE49-F238E27FC236}">
                <a16:creationId xmlns:a16="http://schemas.microsoft.com/office/drawing/2014/main" id="{BE52E2C9-5A78-4D6E-82D4-5CC82A7EAFF1}"/>
              </a:ext>
            </a:extLst>
          </p:cNvPr>
          <p:cNvGrpSpPr/>
          <p:nvPr/>
        </p:nvGrpSpPr>
        <p:grpSpPr>
          <a:xfrm>
            <a:off x="7507043" y="1922941"/>
            <a:ext cx="2305108" cy="3276487"/>
            <a:chOff x="7370993" y="1821341"/>
            <a:chExt cx="2305108" cy="3276487"/>
          </a:xfrm>
        </p:grpSpPr>
        <p:sp>
          <p:nvSpPr>
            <p:cNvPr id="56" name="Rectangle 22">
              <a:extLst>
                <a:ext uri="{FF2B5EF4-FFF2-40B4-BE49-F238E27FC236}">
                  <a16:creationId xmlns:a16="http://schemas.microsoft.com/office/drawing/2014/main" id="{C3458AC8-7794-4902-A8AA-4DC0858D8E7D}"/>
                </a:ext>
              </a:extLst>
            </p:cNvPr>
            <p:cNvSpPr/>
            <p:nvPr/>
          </p:nvSpPr>
          <p:spPr bwMode="auto">
            <a:xfrm>
              <a:off x="7370993" y="2802983"/>
              <a:ext cx="2305108" cy="22948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t" anchorCtr="0" forceAA="0" compatLnSpc="1">
              <a:prstTxWarp prst="textNoShape">
                <a:avLst/>
              </a:prstTxWarp>
              <a:noAutofit/>
            </a:bodyPr>
            <a:lstStyle/>
            <a:p>
              <a:pPr algn="ctr">
                <a:spcBef>
                  <a:spcPts val="204"/>
                </a:spcBef>
                <a:spcAft>
                  <a:spcPts val="612"/>
                </a:spcAft>
              </a:pPr>
              <a:r>
                <a:rPr lang="en-US" sz="1600" b="1" dirty="0">
                  <a:solidFill>
                    <a:schemeClr val="tx1"/>
                  </a:solidFill>
                  <a:cs typeface="Segoe UI Semibold" panose="020B0702040204020203" pitchFamily="34" charset="0"/>
                </a:rPr>
                <a:t>Manage risk across the organization</a:t>
              </a:r>
            </a:p>
            <a:p>
              <a:pPr algn="ctr">
                <a:spcBef>
                  <a:spcPts val="612"/>
                </a:spcBef>
              </a:pPr>
              <a:r>
                <a:rPr lang="en-US" sz="1400" kern="0" dirty="0">
                  <a:solidFill>
                    <a:schemeClr val="tx1"/>
                  </a:solidFill>
                  <a:cs typeface="Segoe UI" pitchFamily="34" charset="0"/>
                </a:rPr>
                <a:t>Deeper automation and analytics will drive cost reductions of </a:t>
              </a:r>
              <a:r>
                <a:rPr lang="en-US" sz="1400" dirty="0">
                  <a:solidFill>
                    <a:schemeClr val="tx2"/>
                  </a:solidFill>
                  <a:latin typeface="+mj-lt"/>
                  <a:cs typeface="Segoe UI Semibold" panose="020B0702040204020203" pitchFamily="34" charset="0"/>
                </a:rPr>
                <a:t>25% </a:t>
              </a:r>
              <a:r>
                <a:rPr lang="en-US" sz="1400" kern="0" dirty="0">
                  <a:solidFill>
                    <a:schemeClr val="tx1"/>
                  </a:solidFill>
                  <a:cs typeface="Segoe UI" pitchFamily="34" charset="0"/>
                </a:rPr>
                <a:t>or more in operational risk</a:t>
              </a:r>
              <a:r>
                <a:rPr lang="en-US" sz="1400" kern="0" baseline="30000" dirty="0">
                  <a:solidFill>
                    <a:schemeClr val="tx1"/>
                  </a:solidFill>
                  <a:cs typeface="Segoe UI" pitchFamily="34" charset="0"/>
                </a:rPr>
                <a:t>4</a:t>
              </a:r>
              <a:endParaRPr lang="en-US" sz="1400" kern="0" dirty="0">
                <a:solidFill>
                  <a:schemeClr val="tx1"/>
                </a:solidFill>
                <a:cs typeface="Segoe UI" pitchFamily="34" charset="0"/>
              </a:endParaRPr>
            </a:p>
          </p:txBody>
        </p:sp>
        <p:sp>
          <p:nvSpPr>
            <p:cNvPr id="22" name="Oval 29">
              <a:extLst>
                <a:ext uri="{FF2B5EF4-FFF2-40B4-BE49-F238E27FC236}">
                  <a16:creationId xmlns:a16="http://schemas.microsoft.com/office/drawing/2014/main" id="{260CBA5C-6AD1-4EC6-8CF2-44E15B6C1E8F}"/>
                </a:ext>
              </a:extLst>
            </p:cNvPr>
            <p:cNvSpPr/>
            <p:nvPr/>
          </p:nvSpPr>
          <p:spPr bwMode="auto">
            <a:xfrm>
              <a:off x="8145843" y="1821341"/>
              <a:ext cx="755409" cy="752673"/>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spcBef>
                  <a:spcPts val="612"/>
                </a:spcBef>
              </a:pPr>
              <a:endParaRPr lang="en-US" sz="1428">
                <a:solidFill>
                  <a:schemeClr val="tx2"/>
                </a:solidFill>
                <a:cs typeface="Segoe UI Semibold" panose="020B0702040204020203" pitchFamily="34" charset="0"/>
              </a:endParaRPr>
            </a:p>
          </p:txBody>
        </p:sp>
      </p:grpSp>
      <p:cxnSp>
        <p:nvCxnSpPr>
          <p:cNvPr id="13" name="Straight Connector 12">
            <a:extLst>
              <a:ext uri="{FF2B5EF4-FFF2-40B4-BE49-F238E27FC236}">
                <a16:creationId xmlns:a16="http://schemas.microsoft.com/office/drawing/2014/main" id="{1320A123-9E6A-478F-AB73-C7CC12893A99}"/>
              </a:ext>
            </a:extLst>
          </p:cNvPr>
          <p:cNvCxnSpPr>
            <a:cxnSpLocks/>
          </p:cNvCxnSpPr>
          <p:nvPr/>
        </p:nvCxnSpPr>
        <p:spPr>
          <a:xfrm>
            <a:off x="2657334" y="1749097"/>
            <a:ext cx="0" cy="310896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C90EF2D-74D2-43E2-BF68-8A5A68C8877B}"/>
              </a:ext>
            </a:extLst>
          </p:cNvPr>
          <p:cNvCxnSpPr>
            <a:cxnSpLocks/>
          </p:cNvCxnSpPr>
          <p:nvPr/>
        </p:nvCxnSpPr>
        <p:spPr>
          <a:xfrm>
            <a:off x="5114791" y="1749097"/>
            <a:ext cx="0" cy="310896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194D8B-5072-4FA5-B807-0C62F59D713B}"/>
              </a:ext>
            </a:extLst>
          </p:cNvPr>
          <p:cNvCxnSpPr>
            <a:cxnSpLocks/>
          </p:cNvCxnSpPr>
          <p:nvPr/>
        </p:nvCxnSpPr>
        <p:spPr>
          <a:xfrm>
            <a:off x="7507043" y="1749097"/>
            <a:ext cx="0" cy="310896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4EF1628-7C7F-466C-B95E-23AEDCB9062F}"/>
              </a:ext>
            </a:extLst>
          </p:cNvPr>
          <p:cNvGrpSpPr/>
          <p:nvPr/>
        </p:nvGrpSpPr>
        <p:grpSpPr>
          <a:xfrm>
            <a:off x="394774" y="1922941"/>
            <a:ext cx="2110207" cy="3256018"/>
            <a:chOff x="394774" y="1922941"/>
            <a:chExt cx="2110207" cy="3256018"/>
          </a:xfrm>
        </p:grpSpPr>
        <p:sp>
          <p:nvSpPr>
            <p:cNvPr id="68" name="Oval 46"/>
            <p:cNvSpPr/>
            <p:nvPr/>
          </p:nvSpPr>
          <p:spPr bwMode="auto">
            <a:xfrm>
              <a:off x="1072173" y="1922941"/>
              <a:ext cx="755409" cy="752673"/>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spcBef>
                  <a:spcPts val="612"/>
                </a:spcBef>
              </a:pPr>
              <a:endParaRPr lang="en-US" sz="1428" dirty="0">
                <a:solidFill>
                  <a:schemeClr val="tx2"/>
                </a:solidFill>
                <a:cs typeface="Segoe UI Semibold" panose="020B0702040204020203" pitchFamily="34" charset="0"/>
              </a:endParaRPr>
            </a:p>
          </p:txBody>
        </p:sp>
        <p:sp>
          <p:nvSpPr>
            <p:cNvPr id="76" name="Rectangle 19"/>
            <p:cNvSpPr/>
            <p:nvPr/>
          </p:nvSpPr>
          <p:spPr bwMode="auto">
            <a:xfrm>
              <a:off x="394774" y="2904583"/>
              <a:ext cx="2110207" cy="22743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t" anchorCtr="0" forceAA="0" compatLnSpc="1">
              <a:prstTxWarp prst="textNoShape">
                <a:avLst/>
              </a:prstTxWarp>
              <a:noAutofit/>
            </a:bodyPr>
            <a:lstStyle/>
            <a:p>
              <a:pPr algn="ctr">
                <a:spcBef>
                  <a:spcPts val="204"/>
                </a:spcBef>
                <a:spcAft>
                  <a:spcPts val="612"/>
                </a:spcAft>
              </a:pPr>
              <a:r>
                <a:rPr lang="en-US" sz="1600" b="1" dirty="0">
                  <a:solidFill>
                    <a:schemeClr val="tx1"/>
                  </a:solidFill>
                  <a:cs typeface="Segoe UI Semibold" panose="020B0702040204020203" pitchFamily="34" charset="0"/>
                </a:rPr>
                <a:t>Personalized experiences</a:t>
              </a:r>
            </a:p>
            <a:p>
              <a:pPr algn="ctr">
                <a:spcBef>
                  <a:spcPts val="612"/>
                </a:spcBef>
              </a:pPr>
              <a:r>
                <a:rPr lang="en-US" sz="1400" dirty="0">
                  <a:solidFill>
                    <a:schemeClr val="tx2"/>
                  </a:solidFill>
                  <a:latin typeface="+mj-lt"/>
                  <a:cs typeface="Segoe UI Semibold" panose="020B0702040204020203" pitchFamily="34" charset="0"/>
                </a:rPr>
                <a:t>79% </a:t>
              </a:r>
              <a:r>
                <a:rPr lang="en-US" sz="1400" kern="0" dirty="0">
                  <a:solidFill>
                    <a:schemeClr val="tx1"/>
                  </a:solidFill>
                  <a:cs typeface="Segoe UI" pitchFamily="34" charset="0"/>
                </a:rPr>
                <a:t>of consumers only consider brands that understand and care about “me” before making a purchase decision</a:t>
              </a:r>
              <a:r>
                <a:rPr lang="en-US" sz="1400" kern="0" baseline="30000" dirty="0">
                  <a:solidFill>
                    <a:schemeClr val="tx1"/>
                  </a:solidFill>
                  <a:cs typeface="Segoe UI" pitchFamily="34" charset="0"/>
                </a:rPr>
                <a:t>1</a:t>
              </a:r>
            </a:p>
          </p:txBody>
        </p:sp>
      </p:grpSp>
      <p:sp>
        <p:nvSpPr>
          <p:cNvPr id="40" name="Rectangle 39">
            <a:extLst>
              <a:ext uri="{FF2B5EF4-FFF2-40B4-BE49-F238E27FC236}">
                <a16:creationId xmlns:a16="http://schemas.microsoft.com/office/drawing/2014/main" id="{C14BE11C-4640-4B54-81EF-D4EC7536A4CB}"/>
              </a:ext>
            </a:extLst>
          </p:cNvPr>
          <p:cNvSpPr/>
          <p:nvPr/>
        </p:nvSpPr>
        <p:spPr>
          <a:xfrm>
            <a:off x="502519" y="5275548"/>
            <a:ext cx="1924222" cy="830997"/>
          </a:xfrm>
          <a:prstGeom prst="rect">
            <a:avLst/>
          </a:prstGeom>
        </p:spPr>
        <p:txBody>
          <a:bodyPr wrap="square">
            <a:spAutoFit/>
          </a:bodyPr>
          <a:lstStyle/>
          <a:p>
            <a:pPr defTabSz="932293" fontAlgn="base">
              <a:spcBef>
                <a:spcPct val="0"/>
              </a:spcBef>
              <a:spcAft>
                <a:spcPct val="0"/>
              </a:spcAft>
              <a:defRPr/>
            </a:pPr>
            <a:r>
              <a:rPr lang="en-US" sz="1600" kern="0" dirty="0">
                <a:solidFill>
                  <a:srgbClr val="FFFFFF"/>
                </a:solidFill>
                <a:latin typeface="+mj-lt"/>
                <a:cs typeface="Segoe UI" pitchFamily="34" charset="0"/>
              </a:rPr>
              <a:t>Strengthen relationships and build loyalty</a:t>
            </a:r>
          </a:p>
        </p:txBody>
      </p:sp>
      <p:sp>
        <p:nvSpPr>
          <p:cNvPr id="53" name="Rectangle 52">
            <a:extLst>
              <a:ext uri="{FF2B5EF4-FFF2-40B4-BE49-F238E27FC236}">
                <a16:creationId xmlns:a16="http://schemas.microsoft.com/office/drawing/2014/main" id="{E9414606-54A5-419B-8476-3BE55A998AA0}"/>
              </a:ext>
            </a:extLst>
          </p:cNvPr>
          <p:cNvSpPr/>
          <p:nvPr/>
        </p:nvSpPr>
        <p:spPr>
          <a:xfrm>
            <a:off x="2929269" y="5275548"/>
            <a:ext cx="1924222" cy="1077218"/>
          </a:xfrm>
          <a:prstGeom prst="rect">
            <a:avLst/>
          </a:prstGeom>
        </p:spPr>
        <p:txBody>
          <a:bodyPr wrap="square">
            <a:spAutoFit/>
          </a:bodyPr>
          <a:lstStyle/>
          <a:p>
            <a:pPr defTabSz="932293" fontAlgn="base">
              <a:spcBef>
                <a:spcPct val="0"/>
              </a:spcBef>
              <a:spcAft>
                <a:spcPct val="0"/>
              </a:spcAft>
            </a:pPr>
            <a:r>
              <a:rPr lang="en-US" sz="1600" kern="0" dirty="0">
                <a:solidFill>
                  <a:srgbClr val="FFFFFF"/>
                </a:solidFill>
                <a:latin typeface="+mj-lt"/>
                <a:cs typeface="Segoe UI" pitchFamily="34" charset="0"/>
              </a:rPr>
              <a:t>Leverage IoT and other smart technology for future innovation</a:t>
            </a:r>
          </a:p>
        </p:txBody>
      </p:sp>
      <p:sp>
        <p:nvSpPr>
          <p:cNvPr id="57" name="Rectangle 56">
            <a:extLst>
              <a:ext uri="{FF2B5EF4-FFF2-40B4-BE49-F238E27FC236}">
                <a16:creationId xmlns:a16="http://schemas.microsoft.com/office/drawing/2014/main" id="{A21F4BA3-E36B-4771-B71E-469EDAD0308D}"/>
              </a:ext>
            </a:extLst>
          </p:cNvPr>
          <p:cNvSpPr/>
          <p:nvPr/>
        </p:nvSpPr>
        <p:spPr>
          <a:xfrm>
            <a:off x="5283768" y="5275548"/>
            <a:ext cx="1924222" cy="1077218"/>
          </a:xfrm>
          <a:prstGeom prst="rect">
            <a:avLst/>
          </a:prstGeom>
        </p:spPr>
        <p:txBody>
          <a:bodyPr wrap="square">
            <a:spAutoFit/>
          </a:bodyPr>
          <a:lstStyle/>
          <a:p>
            <a:pPr defTabSz="932293" fontAlgn="base">
              <a:spcBef>
                <a:spcPct val="0"/>
              </a:spcBef>
              <a:spcAft>
                <a:spcPct val="0"/>
              </a:spcAft>
              <a:defRPr/>
            </a:pPr>
            <a:r>
              <a:rPr lang="en-US" sz="1600" kern="0" dirty="0">
                <a:solidFill>
                  <a:srgbClr val="FFFFFF"/>
                </a:solidFill>
                <a:latin typeface="+mj-lt"/>
                <a:cs typeface="Segoe UI" pitchFamily="34" charset="0"/>
              </a:rPr>
              <a:t>Lower costs in overall technology investment to gain efficiency</a:t>
            </a:r>
          </a:p>
        </p:txBody>
      </p:sp>
      <p:sp>
        <p:nvSpPr>
          <p:cNvPr id="58" name="Rectangle 57">
            <a:extLst>
              <a:ext uri="{FF2B5EF4-FFF2-40B4-BE49-F238E27FC236}">
                <a16:creationId xmlns:a16="http://schemas.microsoft.com/office/drawing/2014/main" id="{B50FAF75-BD98-469E-9C74-49B3E7F359A2}"/>
              </a:ext>
            </a:extLst>
          </p:cNvPr>
          <p:cNvSpPr/>
          <p:nvPr/>
        </p:nvSpPr>
        <p:spPr>
          <a:xfrm>
            <a:off x="7708915" y="5275548"/>
            <a:ext cx="1924222" cy="1077218"/>
          </a:xfrm>
          <a:prstGeom prst="rect">
            <a:avLst/>
          </a:prstGeom>
        </p:spPr>
        <p:txBody>
          <a:bodyPr wrap="square">
            <a:spAutoFit/>
          </a:bodyPr>
          <a:lstStyle/>
          <a:p>
            <a:pPr defTabSz="932293" fontAlgn="base">
              <a:spcBef>
                <a:spcPct val="0"/>
              </a:spcBef>
              <a:spcAft>
                <a:spcPct val="0"/>
              </a:spcAft>
              <a:defRPr/>
            </a:pPr>
            <a:r>
              <a:rPr lang="en-US" sz="1600" kern="0" dirty="0">
                <a:solidFill>
                  <a:srgbClr val="FFFFFF"/>
                </a:solidFill>
                <a:latin typeface="+mj-lt"/>
                <a:cs typeface="Segoe UI" pitchFamily="34" charset="0"/>
              </a:rPr>
              <a:t>Maintain data integrity while empowering the business</a:t>
            </a:r>
            <a:endParaRPr lang="en-US" sz="1600" kern="0" dirty="0">
              <a:solidFill>
                <a:srgbClr val="FFFFFF"/>
              </a:solidFill>
              <a:highlight>
                <a:srgbClr val="FFFF00"/>
              </a:highlight>
              <a:latin typeface="+mj-lt"/>
              <a:cs typeface="Segoe UI" pitchFamily="34" charset="0"/>
            </a:endParaRPr>
          </a:p>
        </p:txBody>
      </p:sp>
      <p:sp>
        <p:nvSpPr>
          <p:cNvPr id="59" name="Rectangle 58">
            <a:extLst>
              <a:ext uri="{FF2B5EF4-FFF2-40B4-BE49-F238E27FC236}">
                <a16:creationId xmlns:a16="http://schemas.microsoft.com/office/drawing/2014/main" id="{DB6B9820-EBFA-4826-B36D-B7DF7CFFA92A}"/>
              </a:ext>
            </a:extLst>
          </p:cNvPr>
          <p:cNvSpPr/>
          <p:nvPr/>
        </p:nvSpPr>
        <p:spPr>
          <a:xfrm>
            <a:off x="10055581" y="5275548"/>
            <a:ext cx="1924222" cy="1077218"/>
          </a:xfrm>
          <a:prstGeom prst="rect">
            <a:avLst/>
          </a:prstGeom>
        </p:spPr>
        <p:txBody>
          <a:bodyPr wrap="square">
            <a:spAutoFit/>
          </a:bodyPr>
          <a:lstStyle/>
          <a:p>
            <a:pPr defTabSz="932293" fontAlgn="base">
              <a:spcBef>
                <a:spcPct val="0"/>
              </a:spcBef>
              <a:spcAft>
                <a:spcPct val="0"/>
              </a:spcAft>
              <a:defRPr/>
            </a:pPr>
            <a:r>
              <a:rPr lang="en-US" sz="1600" kern="0" dirty="0">
                <a:solidFill>
                  <a:srgbClr val="FFFFFF"/>
                </a:solidFill>
                <a:latin typeface="+mj-lt"/>
                <a:cs typeface="Segoe UI" pitchFamily="34" charset="0"/>
              </a:rPr>
              <a:t>Produce the right things at the right time for the right price</a:t>
            </a:r>
          </a:p>
        </p:txBody>
      </p:sp>
      <p:sp>
        <p:nvSpPr>
          <p:cNvPr id="35" name="Footer Placeholder 8">
            <a:extLst>
              <a:ext uri="{FF2B5EF4-FFF2-40B4-BE49-F238E27FC236}">
                <a16:creationId xmlns:a16="http://schemas.microsoft.com/office/drawing/2014/main" id="{F49A647D-9C42-4F98-B7B8-AACD1F6AE131}"/>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pic>
        <p:nvPicPr>
          <p:cNvPr id="36" name="Graphic 35">
            <a:extLst>
              <a:ext uri="{FF2B5EF4-FFF2-40B4-BE49-F238E27FC236}">
                <a16:creationId xmlns:a16="http://schemas.microsoft.com/office/drawing/2014/main" id="{6EBE3ABD-7B51-421A-B2C9-93155972AE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57904" y="2110601"/>
            <a:ext cx="345595" cy="442362"/>
          </a:xfrm>
          <a:prstGeom prst="rect">
            <a:avLst/>
          </a:prstGeom>
        </p:spPr>
      </p:pic>
      <p:pic>
        <p:nvPicPr>
          <p:cNvPr id="6" name="Graphic 5">
            <a:extLst>
              <a:ext uri="{FF2B5EF4-FFF2-40B4-BE49-F238E27FC236}">
                <a16:creationId xmlns:a16="http://schemas.microsoft.com/office/drawing/2014/main" id="{D00DC7A2-71EC-4655-BF91-D7D71B10D9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98489" y="2080986"/>
            <a:ext cx="406708" cy="469279"/>
          </a:xfrm>
          <a:prstGeom prst="rect">
            <a:avLst/>
          </a:prstGeom>
        </p:spPr>
      </p:pic>
      <p:pic>
        <p:nvPicPr>
          <p:cNvPr id="12" name="Graphic 11">
            <a:extLst>
              <a:ext uri="{FF2B5EF4-FFF2-40B4-BE49-F238E27FC236}">
                <a16:creationId xmlns:a16="http://schemas.microsoft.com/office/drawing/2014/main" id="{B8005C7F-B7FA-4D1C-8A09-4CD7845635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92624" y="2034805"/>
            <a:ext cx="283926" cy="504757"/>
          </a:xfrm>
          <a:prstGeom prst="rect">
            <a:avLst/>
          </a:prstGeom>
        </p:spPr>
      </p:pic>
      <p:pic>
        <p:nvPicPr>
          <p:cNvPr id="15" name="Graphic 14">
            <a:extLst>
              <a:ext uri="{FF2B5EF4-FFF2-40B4-BE49-F238E27FC236}">
                <a16:creationId xmlns:a16="http://schemas.microsoft.com/office/drawing/2014/main" id="{63FD4E20-FE17-4041-B445-D86BC4FD95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61955" y="2082893"/>
            <a:ext cx="406696" cy="435746"/>
          </a:xfrm>
          <a:prstGeom prst="rect">
            <a:avLst/>
          </a:prstGeom>
        </p:spPr>
      </p:pic>
      <p:pic>
        <p:nvPicPr>
          <p:cNvPr id="17" name="Graphic 16">
            <a:extLst>
              <a:ext uri="{FF2B5EF4-FFF2-40B4-BE49-F238E27FC236}">
                <a16:creationId xmlns:a16="http://schemas.microsoft.com/office/drawing/2014/main" id="{D10F6313-DD59-42C1-B630-1641E86E90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50012" y="2101365"/>
            <a:ext cx="412993" cy="398243"/>
          </a:xfrm>
          <a:prstGeom prst="rect">
            <a:avLst/>
          </a:prstGeom>
        </p:spPr>
      </p:pic>
      <p:sp>
        <p:nvSpPr>
          <p:cNvPr id="37" name="Rectangle 36">
            <a:extLst>
              <a:ext uri="{FF2B5EF4-FFF2-40B4-BE49-F238E27FC236}">
                <a16:creationId xmlns:a16="http://schemas.microsoft.com/office/drawing/2014/main" id="{8109A559-DA83-4197-90E2-099895DFFD71}"/>
              </a:ext>
            </a:extLst>
          </p:cNvPr>
          <p:cNvSpPr/>
          <p:nvPr/>
        </p:nvSpPr>
        <p:spPr>
          <a:xfrm>
            <a:off x="0" y="6482131"/>
            <a:ext cx="8780449" cy="507831"/>
          </a:xfrm>
          <a:prstGeom prst="rect">
            <a:avLst/>
          </a:prstGeom>
          <a:solidFill>
            <a:schemeClr val="tx2"/>
          </a:solidFill>
        </p:spPr>
        <p:txBody>
          <a:bodyPr wrap="square">
            <a:spAutoFit/>
          </a:bodyPr>
          <a:lstStyle/>
          <a:p>
            <a:pPr defTabSz="932472" fontAlgn="base">
              <a:lnSpc>
                <a:spcPct val="90000"/>
              </a:lnSpc>
              <a:spcBef>
                <a:spcPct val="0"/>
              </a:spcBef>
              <a:spcAft>
                <a:spcPct val="0"/>
              </a:spcAft>
            </a:pPr>
            <a:r>
              <a:rPr lang="en-US" sz="600" baseline="30000" dirty="0">
                <a:solidFill>
                  <a:schemeClr val="bg1"/>
                </a:solidFill>
              </a:rPr>
              <a:t>1</a:t>
            </a:r>
            <a:r>
              <a:rPr lang="en-US" sz="600" dirty="0">
                <a:solidFill>
                  <a:schemeClr val="bg1"/>
                </a:solidFill>
              </a:rPr>
              <a:t>DXC.technology. “Five keys to improved customer loyalty in travel and transportation.” January 25, 2018</a:t>
            </a:r>
          </a:p>
          <a:p>
            <a:pPr lvl="0" defTabSz="932472" fontAlgn="base">
              <a:lnSpc>
                <a:spcPct val="90000"/>
              </a:lnSpc>
              <a:spcBef>
                <a:spcPct val="0"/>
              </a:spcBef>
              <a:spcAft>
                <a:spcPct val="0"/>
              </a:spcAft>
              <a:defRPr/>
            </a:pPr>
            <a:r>
              <a:rPr lang="en-US" sz="600" baseline="30000" dirty="0">
                <a:solidFill>
                  <a:schemeClr val="bg1"/>
                </a:solidFill>
              </a:rPr>
              <a:t>2</a:t>
            </a:r>
            <a:r>
              <a:rPr lang="en-US" sz="600" dirty="0">
                <a:solidFill>
                  <a:schemeClr val="bg1"/>
                </a:solidFill>
              </a:rPr>
              <a:t>PwC. “The future of the logistics industry.” 2016</a:t>
            </a:r>
          </a:p>
          <a:p>
            <a:pPr lvl="0" defTabSz="932472" fontAlgn="base">
              <a:lnSpc>
                <a:spcPct val="90000"/>
              </a:lnSpc>
              <a:spcBef>
                <a:spcPct val="0"/>
              </a:spcBef>
              <a:spcAft>
                <a:spcPct val="0"/>
              </a:spcAft>
              <a:defRPr/>
            </a:pPr>
            <a:r>
              <a:rPr lang="en-US" sz="600" baseline="30000" dirty="0">
                <a:solidFill>
                  <a:schemeClr val="bg1"/>
                </a:solidFill>
              </a:rPr>
              <a:t>3</a:t>
            </a:r>
            <a:r>
              <a:rPr lang="en-US" sz="600" dirty="0">
                <a:solidFill>
                  <a:schemeClr val="bg1"/>
                </a:solidFill>
              </a:rPr>
              <a:t>Ibid</a:t>
            </a:r>
            <a:endParaRPr lang="en-US" sz="600" dirty="0">
              <a:solidFill>
                <a:schemeClr val="bg1"/>
              </a:solidFill>
              <a:cs typeface="Segoe UI Semibold" panose="020B0702040204020203" pitchFamily="34" charset="0"/>
            </a:endParaRPr>
          </a:p>
          <a:p>
            <a:pPr lvl="0" defTabSz="932472" fontAlgn="base">
              <a:lnSpc>
                <a:spcPct val="90000"/>
              </a:lnSpc>
              <a:spcBef>
                <a:spcPct val="0"/>
              </a:spcBef>
              <a:spcAft>
                <a:spcPct val="0"/>
              </a:spcAft>
              <a:defRPr/>
            </a:pPr>
            <a:r>
              <a:rPr lang="en-US" sz="600" baseline="30000" dirty="0">
                <a:solidFill>
                  <a:schemeClr val="bg1"/>
                </a:solidFill>
              </a:rPr>
              <a:t>4</a:t>
            </a:r>
            <a:r>
              <a:rPr lang="en-US" sz="600" dirty="0">
                <a:solidFill>
                  <a:schemeClr val="bg1"/>
                </a:solidFill>
              </a:rPr>
              <a:t>Ganguly, </a:t>
            </a:r>
            <a:r>
              <a:rPr lang="en-US" sz="600" dirty="0" err="1">
                <a:solidFill>
                  <a:schemeClr val="bg1"/>
                </a:solidFill>
              </a:rPr>
              <a:t>Saptarshi</a:t>
            </a:r>
            <a:r>
              <a:rPr lang="en-US" sz="600" dirty="0">
                <a:solidFill>
                  <a:schemeClr val="bg1"/>
                </a:solidFill>
              </a:rPr>
              <a:t>, et al. “Digital risk: Transforming risk management for the 2020s.” McKinsey &amp; Company, February 2017</a:t>
            </a:r>
          </a:p>
          <a:p>
            <a:pPr defTabSz="932472" fontAlgn="base">
              <a:lnSpc>
                <a:spcPct val="90000"/>
              </a:lnSpc>
              <a:spcBef>
                <a:spcPct val="0"/>
              </a:spcBef>
              <a:spcAft>
                <a:spcPct val="0"/>
              </a:spcAft>
              <a:defRPr/>
            </a:pPr>
            <a:r>
              <a:rPr lang="en-US" sz="600" baseline="30000" dirty="0">
                <a:solidFill>
                  <a:schemeClr val="bg1"/>
                </a:solidFill>
              </a:rPr>
              <a:t>5</a:t>
            </a:r>
            <a:r>
              <a:rPr lang="en-US" sz="600" dirty="0">
                <a:solidFill>
                  <a:schemeClr val="bg1"/>
                </a:solidFill>
              </a:rPr>
              <a:t>Joerss, Martin, Neuhaus, Florian, and Schroder, Jurgen. “How Customer demands are reshaping last-mile delivery.” McKinsey &amp; Company, October 2016</a:t>
            </a:r>
          </a:p>
        </p:txBody>
      </p:sp>
    </p:spTree>
    <p:extLst>
      <p:ext uri="{BB962C8B-B14F-4D97-AF65-F5344CB8AC3E}">
        <p14:creationId xmlns:p14="http://schemas.microsoft.com/office/powerpoint/2010/main" val="243289989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4">
            <a:extLst>
              <a:ext uri="{FF2B5EF4-FFF2-40B4-BE49-F238E27FC236}">
                <a16:creationId xmlns:a16="http://schemas.microsoft.com/office/drawing/2014/main" id="{0F08F406-5337-498B-8C80-F9449A238607}"/>
              </a:ext>
            </a:extLst>
          </p:cNvPr>
          <p:cNvPicPr>
            <a:picLocks noChangeAspect="1"/>
          </p:cNvPicPr>
          <p:nvPr/>
        </p:nvPicPr>
        <p:blipFill>
          <a:blip r:embed="rId3"/>
          <a:stretch>
            <a:fillRect/>
          </a:stretch>
        </p:blipFill>
        <p:spPr>
          <a:xfrm flipV="1">
            <a:off x="5000590" y="2766680"/>
            <a:ext cx="7435885" cy="4227845"/>
          </a:xfrm>
          <a:prstGeom prst="rect">
            <a:avLst/>
          </a:prstGeom>
        </p:spPr>
      </p:pic>
      <p:sp>
        <p:nvSpPr>
          <p:cNvPr id="11" name="Title 10">
            <a:extLst>
              <a:ext uri="{FF2B5EF4-FFF2-40B4-BE49-F238E27FC236}">
                <a16:creationId xmlns:a16="http://schemas.microsoft.com/office/drawing/2014/main" id="{858E4921-6965-4791-A4A7-C0217D99AB5E}"/>
              </a:ext>
            </a:extLst>
          </p:cNvPr>
          <p:cNvSpPr>
            <a:spLocks noGrp="1"/>
          </p:cNvSpPr>
          <p:nvPr>
            <p:ph type="title"/>
          </p:nvPr>
        </p:nvSpPr>
        <p:spPr/>
        <p:txBody>
          <a:bodyPr/>
          <a:lstStyle/>
          <a:p>
            <a:r>
              <a:rPr lang="en-US"/>
              <a:t>A unique approach to building business apps</a:t>
            </a:r>
          </a:p>
        </p:txBody>
      </p:sp>
      <p:sp>
        <p:nvSpPr>
          <p:cNvPr id="21" name="TextBox 20">
            <a:extLst>
              <a:ext uri="{FF2B5EF4-FFF2-40B4-BE49-F238E27FC236}">
                <a16:creationId xmlns:a16="http://schemas.microsoft.com/office/drawing/2014/main" id="{2F523C2B-1708-45AE-AC29-CC33893EF088}"/>
              </a:ext>
            </a:extLst>
          </p:cNvPr>
          <p:cNvSpPr txBox="1"/>
          <p:nvPr/>
        </p:nvSpPr>
        <p:spPr>
          <a:xfrm>
            <a:off x="1109427" y="1645920"/>
            <a:ext cx="4572000" cy="4924425"/>
          </a:xfrm>
          <a:prstGeom prst="rect">
            <a:avLst/>
          </a:prstGeom>
        </p:spPr>
        <p:txBody>
          <a:bodyPr vert="horz" wrap="square" lIns="0" tIns="0" rIns="0" bIns="0" rtlCol="0">
            <a:spAutoFit/>
          </a:bodyPr>
          <a:lstStyle>
            <a:lvl1pPr marR="0" indent="0" defTabSz="914367" fontAlgn="auto">
              <a:lnSpc>
                <a:spcPts val="2353"/>
              </a:lnSpc>
              <a:spcBef>
                <a:spcPts val="0"/>
              </a:spcBef>
              <a:spcAft>
                <a:spcPts val="0"/>
              </a:spcAft>
              <a:buClrTx/>
              <a:buSzPct val="90000"/>
              <a:buFont typeface="Wingdings" panose="05000000000000000000" pitchFamily="2" charset="2"/>
              <a:buNone/>
              <a:tabLst/>
              <a:defRPr sz="1961" b="0" i="0" spc="-49" baseline="0"/>
            </a:lvl1pPr>
            <a:lvl2pPr marL="224097" marR="0" indent="0" defTabSz="914367" fontAlgn="auto">
              <a:lnSpc>
                <a:spcPct val="100000"/>
              </a:lnSpc>
              <a:spcBef>
                <a:spcPts val="0"/>
              </a:spcBef>
              <a:spcAft>
                <a:spcPts val="0"/>
              </a:spcAft>
              <a:buClrTx/>
              <a:buSzPct val="90000"/>
              <a:buFont typeface="Wingdings" panose="05000000000000000000" pitchFamily="2" charset="2"/>
              <a:buNone/>
              <a:tabLst/>
              <a:defRPr sz="1961" spc="0" baseline="0"/>
            </a:lvl2pPr>
            <a:lvl3pPr marL="448193" marR="0" indent="0" defTabSz="914367" fontAlgn="auto">
              <a:lnSpc>
                <a:spcPct val="100000"/>
              </a:lnSpc>
              <a:spcBef>
                <a:spcPts val="0"/>
              </a:spcBef>
              <a:spcAft>
                <a:spcPts val="0"/>
              </a:spcAft>
              <a:buClrTx/>
              <a:buSzPct val="90000"/>
              <a:buFont typeface="Wingdings" panose="05000000000000000000" pitchFamily="2" charset="2"/>
              <a:buNone/>
              <a:tabLst/>
              <a:defRPr sz="1765" spc="0" baseline="0">
                <a:solidFill>
                  <a:schemeClr val="tx2"/>
                </a:solidFill>
                <a:latin typeface="+mj-lt"/>
              </a:defRPr>
            </a:lvl3pPr>
            <a:lvl4pPr marL="672290" marR="0" indent="0" defTabSz="914367" fontAlgn="auto">
              <a:lnSpc>
                <a:spcPct val="100000"/>
              </a:lnSpc>
              <a:spcBef>
                <a:spcPts val="0"/>
              </a:spcBef>
              <a:spcAft>
                <a:spcPts val="0"/>
              </a:spcAft>
              <a:buClrTx/>
              <a:buSzPct val="90000"/>
              <a:buFont typeface="Wingdings" panose="05000000000000000000" pitchFamily="2" charset="2"/>
              <a:buNone/>
              <a:tabLst/>
              <a:defRPr sz="1765" spc="0" baseline="0"/>
            </a:lvl4pPr>
            <a:lvl5pPr marL="896386" marR="0" indent="0" defTabSz="914367" fontAlgn="auto">
              <a:lnSpc>
                <a:spcPct val="100000"/>
              </a:lnSpc>
              <a:spcBef>
                <a:spcPts val="0"/>
              </a:spcBef>
              <a:spcAft>
                <a:spcPts val="0"/>
              </a:spcAft>
              <a:buClrTx/>
              <a:buSzPct val="90000"/>
              <a:buFont typeface="Wingdings" panose="05000000000000000000" pitchFamily="2" charset="2"/>
              <a:buNone/>
              <a:tabLst/>
              <a:defRPr sz="1176" b="1" spc="0" baseline="0"/>
            </a:lvl5pPr>
            <a:lvl6pPr marL="2285916" indent="0" defTabSz="914367">
              <a:spcBef>
                <a:spcPct val="20000"/>
              </a:spcBef>
              <a:buFont typeface="Arial" pitchFamily="34" charset="0"/>
              <a:buNone/>
              <a:defRPr sz="1961"/>
            </a:lvl6pPr>
            <a:lvl7pPr marL="0" indent="0" defTabSz="914367">
              <a:lnSpc>
                <a:spcPct val="100000"/>
              </a:lnSpc>
              <a:spcBef>
                <a:spcPts val="0"/>
              </a:spcBef>
              <a:spcAft>
                <a:spcPts val="0"/>
              </a:spcAft>
              <a:buFont typeface="Arial" pitchFamily="34" charset="0"/>
              <a:buNone/>
              <a:defRPr sz="1176"/>
            </a:lvl7pPr>
            <a:lvl8pPr marL="3428877" indent="-228592" defTabSz="914367">
              <a:spcBef>
                <a:spcPct val="20000"/>
              </a:spcBef>
              <a:buFont typeface="Arial" pitchFamily="34" charset="0"/>
              <a:buChar char="•"/>
              <a:defRPr sz="1961"/>
            </a:lvl8pPr>
            <a:lvl9pPr marL="3886061" indent="-228592" defTabSz="914367">
              <a:spcBef>
                <a:spcPct val="20000"/>
              </a:spcBef>
              <a:buFont typeface="Arial" pitchFamily="34" charset="0"/>
              <a:buChar char="•"/>
              <a:defRPr sz="1961"/>
            </a:lvl9pPr>
          </a:lstStyle>
          <a:p>
            <a:pPr marL="0" marR="0" lvl="0" indent="0" algn="l" defTabSz="914367" rtl="0" eaLnBrk="1" fontAlgn="auto" latinLnBrk="0" hangingPunct="1">
              <a:lnSpc>
                <a:spcPts val="2353"/>
              </a:lnSpc>
              <a:spcBef>
                <a:spcPts val="1800"/>
              </a:spcBef>
              <a:spcAft>
                <a:spcPts val="600"/>
              </a:spcAft>
              <a:buClrTx/>
              <a:buSzPct val="90000"/>
              <a:buFont typeface="Wingdings" panose="05000000000000000000" pitchFamily="2" charset="2"/>
              <a:buNone/>
              <a:tabLst/>
              <a:defRPr/>
            </a:pPr>
            <a:r>
              <a:rPr kumimoji="0" lang="en-US" sz="2000" b="0" i="0" u="none" strike="noStrike" kern="1200" cap="none" spc="-49" normalizeH="0" baseline="0" noProof="0" dirty="0">
                <a:ln>
                  <a:noFill/>
                </a:ln>
                <a:solidFill>
                  <a:srgbClr val="3C3C41"/>
                </a:solidFill>
                <a:effectLst/>
                <a:uLnTx/>
                <a:uFillTx/>
                <a:latin typeface="Segoe UI"/>
                <a:ea typeface="+mn-ea"/>
                <a:cs typeface="+mn-cs"/>
              </a:rPr>
              <a:t>Easily build apps with a full-featured low-code/no-code platform</a:t>
            </a:r>
          </a:p>
          <a:p>
            <a:pPr marL="0" marR="0" lvl="0" indent="0" algn="l" defTabSz="914367" rtl="0" eaLnBrk="1" fontAlgn="auto" latinLnBrk="0" hangingPunct="1">
              <a:lnSpc>
                <a:spcPts val="2353"/>
              </a:lnSpc>
              <a:spcBef>
                <a:spcPts val="1800"/>
              </a:spcBef>
              <a:spcAft>
                <a:spcPts val="600"/>
              </a:spcAft>
              <a:buClrTx/>
              <a:buSzPct val="90000"/>
              <a:buFont typeface="Wingdings" panose="05000000000000000000" pitchFamily="2" charset="2"/>
              <a:buNone/>
              <a:tabLst/>
              <a:defRPr/>
            </a:pPr>
            <a:r>
              <a:rPr kumimoji="0" lang="en-US" sz="2000" b="0" i="0" u="none" strike="noStrike" kern="1200" cap="none" spc="-49" normalizeH="0" baseline="0" noProof="0" dirty="0">
                <a:ln>
                  <a:noFill/>
                </a:ln>
                <a:solidFill>
                  <a:srgbClr val="3C3C41"/>
                </a:solidFill>
                <a:effectLst/>
                <a:uLnTx/>
                <a:uFillTx/>
                <a:latin typeface="Segoe UI"/>
                <a:ea typeface="+mn-ea"/>
                <a:cs typeface="+mn-cs"/>
              </a:rPr>
              <a:t>Connect to all your data with pre-built connectors, custom connectors</a:t>
            </a:r>
          </a:p>
          <a:p>
            <a:pPr marL="0" marR="0" lvl="0" indent="0" algn="l" defTabSz="914367" rtl="0" eaLnBrk="1" fontAlgn="auto" latinLnBrk="0" hangingPunct="1">
              <a:lnSpc>
                <a:spcPts val="2353"/>
              </a:lnSpc>
              <a:spcBef>
                <a:spcPts val="1800"/>
              </a:spcBef>
              <a:spcAft>
                <a:spcPts val="600"/>
              </a:spcAft>
              <a:buClrTx/>
              <a:buSzPct val="90000"/>
              <a:buFont typeface="Wingdings" panose="05000000000000000000" pitchFamily="2" charset="2"/>
              <a:buNone/>
              <a:tabLst/>
              <a:defRPr/>
            </a:pPr>
            <a:r>
              <a:rPr kumimoji="0" lang="en-US" sz="2000" b="0" i="0" u="none" strike="noStrike" kern="1200" cap="none" spc="-49" normalizeH="0" baseline="0" noProof="0" dirty="0">
                <a:ln>
                  <a:noFill/>
                </a:ln>
                <a:solidFill>
                  <a:srgbClr val="3C3C41"/>
                </a:solidFill>
                <a:effectLst/>
                <a:uLnTx/>
                <a:uFillTx/>
                <a:latin typeface="Segoe UI"/>
                <a:ea typeface="+mn-ea"/>
                <a:cs typeface="+mn-cs"/>
              </a:rPr>
              <a:t>Put your data to work with the Common Data Service for Apps</a:t>
            </a:r>
          </a:p>
          <a:p>
            <a:pPr marL="0" marR="0" lvl="0" indent="0" algn="l" defTabSz="914367" rtl="0" eaLnBrk="1" fontAlgn="auto" latinLnBrk="0" hangingPunct="1">
              <a:lnSpc>
                <a:spcPts val="2353"/>
              </a:lnSpc>
              <a:spcBef>
                <a:spcPts val="1800"/>
              </a:spcBef>
              <a:spcAft>
                <a:spcPts val="600"/>
              </a:spcAft>
              <a:buClrTx/>
              <a:buSzPct val="90000"/>
              <a:buFont typeface="Wingdings" panose="05000000000000000000" pitchFamily="2" charset="2"/>
              <a:buNone/>
              <a:tabLst/>
              <a:defRPr/>
            </a:pPr>
            <a:r>
              <a:rPr kumimoji="0" lang="en-US" sz="2000" b="0" i="0" u="none" strike="noStrike" kern="1200" cap="none" spc="-49" normalizeH="0" baseline="0" noProof="0" dirty="0">
                <a:ln>
                  <a:noFill/>
                </a:ln>
                <a:solidFill>
                  <a:srgbClr val="3C3C41"/>
                </a:solidFill>
                <a:effectLst/>
                <a:uLnTx/>
                <a:uFillTx/>
                <a:latin typeface="Segoe UI"/>
                <a:ea typeface="+mn-ea"/>
                <a:cs typeface="+mn-cs"/>
              </a:rPr>
              <a:t>Office 365, Azure, Dynamics 365, Power BI, Microsoft Flow Integration</a:t>
            </a:r>
          </a:p>
          <a:p>
            <a:pPr marL="0" marR="0" lvl="0" indent="0" algn="l" defTabSz="914367" rtl="0" eaLnBrk="1" fontAlgn="auto" latinLnBrk="0" hangingPunct="1">
              <a:lnSpc>
                <a:spcPts val="2353"/>
              </a:lnSpc>
              <a:spcBef>
                <a:spcPts val="1800"/>
              </a:spcBef>
              <a:spcAft>
                <a:spcPts val="600"/>
              </a:spcAft>
              <a:buClrTx/>
              <a:buSzPct val="90000"/>
              <a:buFont typeface="Wingdings" panose="05000000000000000000" pitchFamily="2" charset="2"/>
              <a:buNone/>
              <a:tabLst/>
              <a:defRPr/>
            </a:pPr>
            <a:r>
              <a:rPr kumimoji="0" lang="en-US" sz="2000" b="0" i="0" u="none" strike="noStrike" kern="1200" cap="none" spc="-49" normalizeH="0" baseline="0" noProof="0" dirty="0">
                <a:ln>
                  <a:noFill/>
                </a:ln>
                <a:solidFill>
                  <a:srgbClr val="3C3C41"/>
                </a:solidFill>
                <a:effectLst/>
                <a:uLnTx/>
                <a:uFillTx/>
                <a:latin typeface="Segoe UI"/>
                <a:ea typeface="+mn-ea"/>
                <a:cs typeface="+mn-cs"/>
              </a:rPr>
              <a:t>Strong enterprise governance &amp; security</a:t>
            </a:r>
          </a:p>
          <a:p>
            <a:pPr marL="0" marR="0" lvl="0" indent="0" algn="l" defTabSz="914367" rtl="0" eaLnBrk="1" fontAlgn="auto" latinLnBrk="0" hangingPunct="1">
              <a:lnSpc>
                <a:spcPts val="2353"/>
              </a:lnSpc>
              <a:spcBef>
                <a:spcPts val="1800"/>
              </a:spcBef>
              <a:spcAft>
                <a:spcPts val="600"/>
              </a:spcAft>
              <a:buClrTx/>
              <a:buSzPct val="90000"/>
              <a:buFont typeface="Wingdings" panose="05000000000000000000" pitchFamily="2" charset="2"/>
              <a:buNone/>
              <a:tabLst/>
              <a:defRPr/>
            </a:pPr>
            <a:r>
              <a:rPr kumimoji="0" lang="en-US" sz="2000" b="0" i="0" u="none" strike="noStrike" kern="1200" cap="none" spc="-49" normalizeH="0" baseline="0" noProof="0" dirty="0">
                <a:ln>
                  <a:noFill/>
                </a:ln>
                <a:solidFill>
                  <a:srgbClr val="3C3C41"/>
                </a:solidFill>
                <a:effectLst/>
                <a:uLnTx/>
                <a:uFillTx/>
                <a:latin typeface="Segoe UI"/>
                <a:ea typeface="+mn-ea"/>
                <a:cs typeface="+mn-cs"/>
              </a:rPr>
              <a:t>Pro-dev extensibility</a:t>
            </a:r>
          </a:p>
        </p:txBody>
      </p:sp>
      <p:pic>
        <p:nvPicPr>
          <p:cNvPr id="75" name="Picture 74">
            <a:extLst>
              <a:ext uri="{FF2B5EF4-FFF2-40B4-BE49-F238E27FC236}">
                <a16:creationId xmlns:a16="http://schemas.microsoft.com/office/drawing/2014/main" id="{CDB80823-01D4-4854-885F-9A1968C0AE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062" y="1177243"/>
            <a:ext cx="12436475" cy="4663678"/>
          </a:xfrm>
          <a:prstGeom prst="rect">
            <a:avLst/>
          </a:prstGeom>
        </p:spPr>
      </p:pic>
      <p:sp>
        <p:nvSpPr>
          <p:cNvPr id="8" name="Footer Placeholder 8">
            <a:extLst>
              <a:ext uri="{FF2B5EF4-FFF2-40B4-BE49-F238E27FC236}">
                <a16:creationId xmlns:a16="http://schemas.microsoft.com/office/drawing/2014/main" id="{85557B6E-2E48-4EDC-955E-FEF7CF7147A8}"/>
              </a:ext>
            </a:extLst>
          </p:cNvPr>
          <p:cNvSpPr txBox="1">
            <a:spLocks/>
          </p:cNvSpPr>
          <p:nvPr/>
        </p:nvSpPr>
        <p:spPr>
          <a:xfrm>
            <a:off x="365760"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grpSp>
        <p:nvGrpSpPr>
          <p:cNvPr id="10" name="Group 4">
            <a:extLst>
              <a:ext uri="{FF2B5EF4-FFF2-40B4-BE49-F238E27FC236}">
                <a16:creationId xmlns:a16="http://schemas.microsoft.com/office/drawing/2014/main" id="{12C2CE7B-B97C-4645-9E06-8CBD28831832}"/>
              </a:ext>
            </a:extLst>
          </p:cNvPr>
          <p:cNvGrpSpPr>
            <a:grpSpLocks noChangeAspect="1"/>
          </p:cNvGrpSpPr>
          <p:nvPr/>
        </p:nvGrpSpPr>
        <p:grpSpPr bwMode="auto">
          <a:xfrm>
            <a:off x="491387" y="4384151"/>
            <a:ext cx="456821" cy="457200"/>
            <a:chOff x="2632" y="955"/>
            <a:chExt cx="2410" cy="2412"/>
          </a:xfrm>
        </p:grpSpPr>
        <p:sp>
          <p:nvSpPr>
            <p:cNvPr id="12" name="Freeform 5">
              <a:extLst>
                <a:ext uri="{FF2B5EF4-FFF2-40B4-BE49-F238E27FC236}">
                  <a16:creationId xmlns:a16="http://schemas.microsoft.com/office/drawing/2014/main" id="{08E1845E-61B4-497C-9A29-217909686B9C}"/>
                </a:ext>
              </a:extLst>
            </p:cNvPr>
            <p:cNvSpPr>
              <a:spLocks/>
            </p:cNvSpPr>
            <p:nvPr/>
          </p:nvSpPr>
          <p:spPr bwMode="auto">
            <a:xfrm>
              <a:off x="2632" y="955"/>
              <a:ext cx="2410" cy="2412"/>
            </a:xfrm>
            <a:custGeom>
              <a:avLst/>
              <a:gdLst>
                <a:gd name="T0" fmla="*/ 109 w 1017"/>
                <a:gd name="T1" fmla="*/ 108 h 1018"/>
                <a:gd name="T2" fmla="*/ 265 w 1017"/>
                <a:gd name="T3" fmla="*/ 110 h 1018"/>
                <a:gd name="T4" fmla="*/ 280 w 1017"/>
                <a:gd name="T5" fmla="*/ 94 h 1018"/>
                <a:gd name="T6" fmla="*/ 307 w 1017"/>
                <a:gd name="T7" fmla="*/ 0 h 1018"/>
                <a:gd name="T8" fmla="*/ 338 w 1017"/>
                <a:gd name="T9" fmla="*/ 94 h 1018"/>
                <a:gd name="T10" fmla="*/ 360 w 1017"/>
                <a:gd name="T11" fmla="*/ 110 h 1018"/>
                <a:gd name="T12" fmla="*/ 663 w 1017"/>
                <a:gd name="T13" fmla="*/ 108 h 1018"/>
                <a:gd name="T14" fmla="*/ 678 w 1017"/>
                <a:gd name="T15" fmla="*/ 125 h 1018"/>
                <a:gd name="T16" fmla="*/ 707 w 1017"/>
                <a:gd name="T17" fmla="*/ 217 h 1018"/>
                <a:gd name="T18" fmla="*/ 737 w 1017"/>
                <a:gd name="T19" fmla="*/ 125 h 1018"/>
                <a:gd name="T20" fmla="*/ 759 w 1017"/>
                <a:gd name="T21" fmla="*/ 109 h 1018"/>
                <a:gd name="T22" fmla="*/ 907 w 1017"/>
                <a:gd name="T23" fmla="*/ 109 h 1018"/>
                <a:gd name="T24" fmla="*/ 907 w 1017"/>
                <a:gd name="T25" fmla="*/ 258 h 1018"/>
                <a:gd name="T26" fmla="*/ 921 w 1017"/>
                <a:gd name="T27" fmla="*/ 278 h 1018"/>
                <a:gd name="T28" fmla="*/ 1017 w 1017"/>
                <a:gd name="T29" fmla="*/ 311 h 1018"/>
                <a:gd name="T30" fmla="*/ 922 w 1017"/>
                <a:gd name="T31" fmla="*/ 335 h 1018"/>
                <a:gd name="T32" fmla="*/ 905 w 1017"/>
                <a:gd name="T33" fmla="*/ 360 h 1018"/>
                <a:gd name="T34" fmla="*/ 906 w 1017"/>
                <a:gd name="T35" fmla="*/ 654 h 1018"/>
                <a:gd name="T36" fmla="*/ 890 w 1017"/>
                <a:gd name="T37" fmla="*/ 677 h 1018"/>
                <a:gd name="T38" fmla="*/ 796 w 1017"/>
                <a:gd name="T39" fmla="*/ 706 h 1018"/>
                <a:gd name="T40" fmla="*/ 890 w 1017"/>
                <a:gd name="T41" fmla="*/ 735 h 1018"/>
                <a:gd name="T42" fmla="*/ 905 w 1017"/>
                <a:gd name="T43" fmla="*/ 760 h 1018"/>
                <a:gd name="T44" fmla="*/ 909 w 1017"/>
                <a:gd name="T45" fmla="*/ 907 h 1018"/>
                <a:gd name="T46" fmla="*/ 759 w 1017"/>
                <a:gd name="T47" fmla="*/ 907 h 1018"/>
                <a:gd name="T48" fmla="*/ 736 w 1017"/>
                <a:gd name="T49" fmla="*/ 919 h 1018"/>
                <a:gd name="T50" fmla="*/ 710 w 1017"/>
                <a:gd name="T51" fmla="*/ 1018 h 1018"/>
                <a:gd name="T52" fmla="*/ 680 w 1017"/>
                <a:gd name="T53" fmla="*/ 916 h 1018"/>
                <a:gd name="T54" fmla="*/ 658 w 1017"/>
                <a:gd name="T55" fmla="*/ 908 h 1018"/>
                <a:gd name="T56" fmla="*/ 362 w 1017"/>
                <a:gd name="T57" fmla="*/ 908 h 1018"/>
                <a:gd name="T58" fmla="*/ 338 w 1017"/>
                <a:gd name="T59" fmla="*/ 890 h 1018"/>
                <a:gd name="T60" fmla="*/ 311 w 1017"/>
                <a:gd name="T61" fmla="*/ 797 h 1018"/>
                <a:gd name="T62" fmla="*/ 278 w 1017"/>
                <a:gd name="T63" fmla="*/ 884 h 1018"/>
                <a:gd name="T64" fmla="*/ 257 w 1017"/>
                <a:gd name="T65" fmla="*/ 906 h 1018"/>
                <a:gd name="T66" fmla="*/ 109 w 1017"/>
                <a:gd name="T67" fmla="*/ 906 h 1018"/>
                <a:gd name="T68" fmla="*/ 109 w 1017"/>
                <a:gd name="T69" fmla="*/ 755 h 1018"/>
                <a:gd name="T70" fmla="*/ 98 w 1017"/>
                <a:gd name="T71" fmla="*/ 735 h 1018"/>
                <a:gd name="T72" fmla="*/ 0 w 1017"/>
                <a:gd name="T73" fmla="*/ 706 h 1018"/>
                <a:gd name="T74" fmla="*/ 92 w 1017"/>
                <a:gd name="T75" fmla="*/ 681 h 1018"/>
                <a:gd name="T76" fmla="*/ 111 w 1017"/>
                <a:gd name="T77" fmla="*/ 656 h 1018"/>
                <a:gd name="T78" fmla="*/ 110 w 1017"/>
                <a:gd name="T79" fmla="*/ 366 h 1018"/>
                <a:gd name="T80" fmla="*/ 126 w 1017"/>
                <a:gd name="T81" fmla="*/ 339 h 1018"/>
                <a:gd name="T82" fmla="*/ 220 w 1017"/>
                <a:gd name="T83" fmla="*/ 308 h 1018"/>
                <a:gd name="T84" fmla="*/ 124 w 1017"/>
                <a:gd name="T85" fmla="*/ 275 h 1018"/>
                <a:gd name="T86" fmla="*/ 108 w 1017"/>
                <a:gd name="T87" fmla="*/ 249 h 1018"/>
                <a:gd name="T88" fmla="*/ 109 w 1017"/>
                <a:gd name="T89" fmla="*/ 108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8">
                  <a:moveTo>
                    <a:pt x="109" y="108"/>
                  </a:moveTo>
                  <a:cubicBezTo>
                    <a:pt x="265" y="110"/>
                    <a:pt x="265" y="110"/>
                    <a:pt x="265" y="110"/>
                  </a:cubicBezTo>
                  <a:cubicBezTo>
                    <a:pt x="265" y="110"/>
                    <a:pt x="280" y="111"/>
                    <a:pt x="280" y="94"/>
                  </a:cubicBezTo>
                  <a:cubicBezTo>
                    <a:pt x="280" y="77"/>
                    <a:pt x="235" y="0"/>
                    <a:pt x="307" y="0"/>
                  </a:cubicBezTo>
                  <a:cubicBezTo>
                    <a:pt x="379" y="0"/>
                    <a:pt x="338" y="81"/>
                    <a:pt x="338" y="94"/>
                  </a:cubicBezTo>
                  <a:cubicBezTo>
                    <a:pt x="338" y="107"/>
                    <a:pt x="360" y="110"/>
                    <a:pt x="360" y="110"/>
                  </a:cubicBezTo>
                  <a:cubicBezTo>
                    <a:pt x="663" y="108"/>
                    <a:pt x="663" y="108"/>
                    <a:pt x="663" y="108"/>
                  </a:cubicBezTo>
                  <a:cubicBezTo>
                    <a:pt x="663" y="108"/>
                    <a:pt x="678" y="110"/>
                    <a:pt x="678" y="125"/>
                  </a:cubicBezTo>
                  <a:cubicBezTo>
                    <a:pt x="678" y="140"/>
                    <a:pt x="634" y="217"/>
                    <a:pt x="707" y="217"/>
                  </a:cubicBezTo>
                  <a:cubicBezTo>
                    <a:pt x="780" y="217"/>
                    <a:pt x="737" y="139"/>
                    <a:pt x="737" y="125"/>
                  </a:cubicBezTo>
                  <a:cubicBezTo>
                    <a:pt x="737" y="111"/>
                    <a:pt x="759" y="109"/>
                    <a:pt x="759" y="109"/>
                  </a:cubicBezTo>
                  <a:cubicBezTo>
                    <a:pt x="907" y="109"/>
                    <a:pt x="907" y="109"/>
                    <a:pt x="907" y="109"/>
                  </a:cubicBezTo>
                  <a:cubicBezTo>
                    <a:pt x="907" y="258"/>
                    <a:pt x="907" y="258"/>
                    <a:pt x="907" y="258"/>
                  </a:cubicBezTo>
                  <a:cubicBezTo>
                    <a:pt x="907" y="258"/>
                    <a:pt x="906" y="278"/>
                    <a:pt x="921" y="278"/>
                  </a:cubicBezTo>
                  <a:cubicBezTo>
                    <a:pt x="936" y="278"/>
                    <a:pt x="1017" y="231"/>
                    <a:pt x="1017" y="311"/>
                  </a:cubicBezTo>
                  <a:cubicBezTo>
                    <a:pt x="1017" y="391"/>
                    <a:pt x="938" y="335"/>
                    <a:pt x="922" y="335"/>
                  </a:cubicBezTo>
                  <a:cubicBezTo>
                    <a:pt x="906" y="335"/>
                    <a:pt x="905" y="360"/>
                    <a:pt x="905" y="360"/>
                  </a:cubicBezTo>
                  <a:cubicBezTo>
                    <a:pt x="906" y="654"/>
                    <a:pt x="906" y="654"/>
                    <a:pt x="906" y="654"/>
                  </a:cubicBezTo>
                  <a:cubicBezTo>
                    <a:pt x="906" y="654"/>
                    <a:pt x="905" y="677"/>
                    <a:pt x="890" y="677"/>
                  </a:cubicBezTo>
                  <a:cubicBezTo>
                    <a:pt x="875" y="677"/>
                    <a:pt x="796" y="640"/>
                    <a:pt x="796" y="706"/>
                  </a:cubicBezTo>
                  <a:cubicBezTo>
                    <a:pt x="796" y="772"/>
                    <a:pt x="875" y="735"/>
                    <a:pt x="890" y="735"/>
                  </a:cubicBezTo>
                  <a:cubicBezTo>
                    <a:pt x="905" y="735"/>
                    <a:pt x="905" y="760"/>
                    <a:pt x="905" y="760"/>
                  </a:cubicBezTo>
                  <a:cubicBezTo>
                    <a:pt x="909" y="907"/>
                    <a:pt x="909" y="907"/>
                    <a:pt x="909" y="907"/>
                  </a:cubicBezTo>
                  <a:cubicBezTo>
                    <a:pt x="759" y="907"/>
                    <a:pt x="759" y="907"/>
                    <a:pt x="759" y="907"/>
                  </a:cubicBezTo>
                  <a:cubicBezTo>
                    <a:pt x="759" y="907"/>
                    <a:pt x="736" y="904"/>
                    <a:pt x="736" y="919"/>
                  </a:cubicBezTo>
                  <a:cubicBezTo>
                    <a:pt x="736" y="934"/>
                    <a:pt x="788" y="1018"/>
                    <a:pt x="710" y="1018"/>
                  </a:cubicBezTo>
                  <a:cubicBezTo>
                    <a:pt x="632" y="1018"/>
                    <a:pt x="680" y="930"/>
                    <a:pt x="680" y="916"/>
                  </a:cubicBezTo>
                  <a:cubicBezTo>
                    <a:pt x="680" y="902"/>
                    <a:pt x="658" y="908"/>
                    <a:pt x="658" y="908"/>
                  </a:cubicBezTo>
                  <a:cubicBezTo>
                    <a:pt x="362" y="908"/>
                    <a:pt x="362" y="908"/>
                    <a:pt x="362" y="908"/>
                  </a:cubicBezTo>
                  <a:cubicBezTo>
                    <a:pt x="362" y="908"/>
                    <a:pt x="338" y="904"/>
                    <a:pt x="338" y="890"/>
                  </a:cubicBezTo>
                  <a:cubicBezTo>
                    <a:pt x="338" y="876"/>
                    <a:pt x="383" y="797"/>
                    <a:pt x="311" y="797"/>
                  </a:cubicBezTo>
                  <a:cubicBezTo>
                    <a:pt x="239" y="797"/>
                    <a:pt x="278" y="869"/>
                    <a:pt x="278" y="884"/>
                  </a:cubicBezTo>
                  <a:cubicBezTo>
                    <a:pt x="278" y="899"/>
                    <a:pt x="257" y="906"/>
                    <a:pt x="257" y="906"/>
                  </a:cubicBezTo>
                  <a:cubicBezTo>
                    <a:pt x="109" y="906"/>
                    <a:pt x="109" y="906"/>
                    <a:pt x="109" y="906"/>
                  </a:cubicBezTo>
                  <a:cubicBezTo>
                    <a:pt x="109" y="755"/>
                    <a:pt x="109" y="755"/>
                    <a:pt x="109" y="755"/>
                  </a:cubicBezTo>
                  <a:cubicBezTo>
                    <a:pt x="109" y="755"/>
                    <a:pt x="116" y="735"/>
                    <a:pt x="98" y="735"/>
                  </a:cubicBezTo>
                  <a:cubicBezTo>
                    <a:pt x="80" y="735"/>
                    <a:pt x="0" y="776"/>
                    <a:pt x="0" y="706"/>
                  </a:cubicBezTo>
                  <a:cubicBezTo>
                    <a:pt x="0" y="636"/>
                    <a:pt x="74" y="681"/>
                    <a:pt x="92" y="681"/>
                  </a:cubicBezTo>
                  <a:cubicBezTo>
                    <a:pt x="110" y="681"/>
                    <a:pt x="111" y="656"/>
                    <a:pt x="111" y="656"/>
                  </a:cubicBezTo>
                  <a:cubicBezTo>
                    <a:pt x="110" y="366"/>
                    <a:pt x="110" y="366"/>
                    <a:pt x="110" y="366"/>
                  </a:cubicBezTo>
                  <a:cubicBezTo>
                    <a:pt x="110" y="366"/>
                    <a:pt x="111" y="339"/>
                    <a:pt x="126" y="339"/>
                  </a:cubicBezTo>
                  <a:cubicBezTo>
                    <a:pt x="141" y="339"/>
                    <a:pt x="220" y="376"/>
                    <a:pt x="220" y="308"/>
                  </a:cubicBezTo>
                  <a:cubicBezTo>
                    <a:pt x="220" y="240"/>
                    <a:pt x="143" y="275"/>
                    <a:pt x="124" y="275"/>
                  </a:cubicBezTo>
                  <a:cubicBezTo>
                    <a:pt x="105" y="275"/>
                    <a:pt x="108" y="249"/>
                    <a:pt x="108" y="249"/>
                  </a:cubicBezTo>
                  <a:lnTo>
                    <a:pt x="109" y="108"/>
                  </a:lnTo>
                  <a:close/>
                </a:path>
              </a:pathLst>
            </a:custGeom>
            <a:noFill/>
            <a:ln w="15875" cap="flat">
              <a:solidFill>
                <a:schemeClr val="accent3"/>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353535"/>
                </a:solidFill>
                <a:effectLst/>
                <a:uLnTx/>
                <a:uFillTx/>
                <a:latin typeface="Segoe UI"/>
                <a:ea typeface="+mn-ea"/>
                <a:cs typeface="+mn-cs"/>
              </a:endParaRPr>
            </a:p>
          </p:txBody>
        </p:sp>
        <p:sp>
          <p:nvSpPr>
            <p:cNvPr id="13" name="Freeform 6">
              <a:extLst>
                <a:ext uri="{FF2B5EF4-FFF2-40B4-BE49-F238E27FC236}">
                  <a16:creationId xmlns:a16="http://schemas.microsoft.com/office/drawing/2014/main" id="{98E57F36-3EF5-4F34-A9AB-76B3501B3C3F}"/>
                </a:ext>
              </a:extLst>
            </p:cNvPr>
            <p:cNvSpPr>
              <a:spLocks/>
            </p:cNvSpPr>
            <p:nvPr/>
          </p:nvSpPr>
          <p:spPr bwMode="auto">
            <a:xfrm>
              <a:off x="2632" y="955"/>
              <a:ext cx="2410" cy="2412"/>
            </a:xfrm>
            <a:custGeom>
              <a:avLst/>
              <a:gdLst>
                <a:gd name="T0" fmla="*/ 109 w 1017"/>
                <a:gd name="T1" fmla="*/ 108 h 1018"/>
                <a:gd name="T2" fmla="*/ 265 w 1017"/>
                <a:gd name="T3" fmla="*/ 110 h 1018"/>
                <a:gd name="T4" fmla="*/ 280 w 1017"/>
                <a:gd name="T5" fmla="*/ 94 h 1018"/>
                <a:gd name="T6" fmla="*/ 307 w 1017"/>
                <a:gd name="T7" fmla="*/ 0 h 1018"/>
                <a:gd name="T8" fmla="*/ 338 w 1017"/>
                <a:gd name="T9" fmla="*/ 94 h 1018"/>
                <a:gd name="T10" fmla="*/ 360 w 1017"/>
                <a:gd name="T11" fmla="*/ 110 h 1018"/>
                <a:gd name="T12" fmla="*/ 663 w 1017"/>
                <a:gd name="T13" fmla="*/ 108 h 1018"/>
                <a:gd name="T14" fmla="*/ 678 w 1017"/>
                <a:gd name="T15" fmla="*/ 125 h 1018"/>
                <a:gd name="T16" fmla="*/ 707 w 1017"/>
                <a:gd name="T17" fmla="*/ 217 h 1018"/>
                <a:gd name="T18" fmla="*/ 737 w 1017"/>
                <a:gd name="T19" fmla="*/ 125 h 1018"/>
                <a:gd name="T20" fmla="*/ 759 w 1017"/>
                <a:gd name="T21" fmla="*/ 109 h 1018"/>
                <a:gd name="T22" fmla="*/ 907 w 1017"/>
                <a:gd name="T23" fmla="*/ 109 h 1018"/>
                <a:gd name="T24" fmla="*/ 907 w 1017"/>
                <a:gd name="T25" fmla="*/ 258 h 1018"/>
                <a:gd name="T26" fmla="*/ 921 w 1017"/>
                <a:gd name="T27" fmla="*/ 278 h 1018"/>
                <a:gd name="T28" fmla="*/ 1017 w 1017"/>
                <a:gd name="T29" fmla="*/ 311 h 1018"/>
                <a:gd name="T30" fmla="*/ 922 w 1017"/>
                <a:gd name="T31" fmla="*/ 335 h 1018"/>
                <a:gd name="T32" fmla="*/ 905 w 1017"/>
                <a:gd name="T33" fmla="*/ 360 h 1018"/>
                <a:gd name="T34" fmla="*/ 906 w 1017"/>
                <a:gd name="T35" fmla="*/ 654 h 1018"/>
                <a:gd name="T36" fmla="*/ 890 w 1017"/>
                <a:gd name="T37" fmla="*/ 677 h 1018"/>
                <a:gd name="T38" fmla="*/ 796 w 1017"/>
                <a:gd name="T39" fmla="*/ 706 h 1018"/>
                <a:gd name="T40" fmla="*/ 890 w 1017"/>
                <a:gd name="T41" fmla="*/ 735 h 1018"/>
                <a:gd name="T42" fmla="*/ 905 w 1017"/>
                <a:gd name="T43" fmla="*/ 760 h 1018"/>
                <a:gd name="T44" fmla="*/ 909 w 1017"/>
                <a:gd name="T45" fmla="*/ 907 h 1018"/>
                <a:gd name="T46" fmla="*/ 759 w 1017"/>
                <a:gd name="T47" fmla="*/ 907 h 1018"/>
                <a:gd name="T48" fmla="*/ 736 w 1017"/>
                <a:gd name="T49" fmla="*/ 919 h 1018"/>
                <a:gd name="T50" fmla="*/ 710 w 1017"/>
                <a:gd name="T51" fmla="*/ 1018 h 1018"/>
                <a:gd name="T52" fmla="*/ 680 w 1017"/>
                <a:gd name="T53" fmla="*/ 916 h 1018"/>
                <a:gd name="T54" fmla="*/ 658 w 1017"/>
                <a:gd name="T55" fmla="*/ 908 h 1018"/>
                <a:gd name="T56" fmla="*/ 362 w 1017"/>
                <a:gd name="T57" fmla="*/ 908 h 1018"/>
                <a:gd name="T58" fmla="*/ 338 w 1017"/>
                <a:gd name="T59" fmla="*/ 890 h 1018"/>
                <a:gd name="T60" fmla="*/ 311 w 1017"/>
                <a:gd name="T61" fmla="*/ 797 h 1018"/>
                <a:gd name="T62" fmla="*/ 278 w 1017"/>
                <a:gd name="T63" fmla="*/ 884 h 1018"/>
                <a:gd name="T64" fmla="*/ 257 w 1017"/>
                <a:gd name="T65" fmla="*/ 906 h 1018"/>
                <a:gd name="T66" fmla="*/ 109 w 1017"/>
                <a:gd name="T67" fmla="*/ 906 h 1018"/>
                <a:gd name="T68" fmla="*/ 109 w 1017"/>
                <a:gd name="T69" fmla="*/ 755 h 1018"/>
                <a:gd name="T70" fmla="*/ 98 w 1017"/>
                <a:gd name="T71" fmla="*/ 735 h 1018"/>
                <a:gd name="T72" fmla="*/ 0 w 1017"/>
                <a:gd name="T73" fmla="*/ 706 h 1018"/>
                <a:gd name="T74" fmla="*/ 92 w 1017"/>
                <a:gd name="T75" fmla="*/ 681 h 1018"/>
                <a:gd name="T76" fmla="*/ 111 w 1017"/>
                <a:gd name="T77" fmla="*/ 656 h 1018"/>
                <a:gd name="T78" fmla="*/ 110 w 1017"/>
                <a:gd name="T79" fmla="*/ 366 h 1018"/>
                <a:gd name="T80" fmla="*/ 126 w 1017"/>
                <a:gd name="T81" fmla="*/ 339 h 1018"/>
                <a:gd name="T82" fmla="*/ 220 w 1017"/>
                <a:gd name="T83" fmla="*/ 308 h 1018"/>
                <a:gd name="T84" fmla="*/ 124 w 1017"/>
                <a:gd name="T85" fmla="*/ 275 h 1018"/>
                <a:gd name="T86" fmla="*/ 108 w 1017"/>
                <a:gd name="T87" fmla="*/ 249 h 1018"/>
                <a:gd name="T88" fmla="*/ 109 w 1017"/>
                <a:gd name="T89" fmla="*/ 108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8">
                  <a:moveTo>
                    <a:pt x="109" y="108"/>
                  </a:moveTo>
                  <a:cubicBezTo>
                    <a:pt x="265" y="110"/>
                    <a:pt x="265" y="110"/>
                    <a:pt x="265" y="110"/>
                  </a:cubicBezTo>
                  <a:cubicBezTo>
                    <a:pt x="265" y="110"/>
                    <a:pt x="280" y="111"/>
                    <a:pt x="280" y="94"/>
                  </a:cubicBezTo>
                  <a:cubicBezTo>
                    <a:pt x="280" y="77"/>
                    <a:pt x="235" y="0"/>
                    <a:pt x="307" y="0"/>
                  </a:cubicBezTo>
                  <a:cubicBezTo>
                    <a:pt x="379" y="0"/>
                    <a:pt x="338" y="81"/>
                    <a:pt x="338" y="94"/>
                  </a:cubicBezTo>
                  <a:cubicBezTo>
                    <a:pt x="338" y="107"/>
                    <a:pt x="360" y="110"/>
                    <a:pt x="360" y="110"/>
                  </a:cubicBezTo>
                  <a:cubicBezTo>
                    <a:pt x="663" y="108"/>
                    <a:pt x="663" y="108"/>
                    <a:pt x="663" y="108"/>
                  </a:cubicBezTo>
                  <a:cubicBezTo>
                    <a:pt x="663" y="108"/>
                    <a:pt x="678" y="110"/>
                    <a:pt x="678" y="125"/>
                  </a:cubicBezTo>
                  <a:cubicBezTo>
                    <a:pt x="678" y="140"/>
                    <a:pt x="634" y="217"/>
                    <a:pt x="707" y="217"/>
                  </a:cubicBezTo>
                  <a:cubicBezTo>
                    <a:pt x="780" y="217"/>
                    <a:pt x="737" y="139"/>
                    <a:pt x="737" y="125"/>
                  </a:cubicBezTo>
                  <a:cubicBezTo>
                    <a:pt x="737" y="111"/>
                    <a:pt x="759" y="109"/>
                    <a:pt x="759" y="109"/>
                  </a:cubicBezTo>
                  <a:cubicBezTo>
                    <a:pt x="907" y="109"/>
                    <a:pt x="907" y="109"/>
                    <a:pt x="907" y="109"/>
                  </a:cubicBezTo>
                  <a:cubicBezTo>
                    <a:pt x="907" y="258"/>
                    <a:pt x="907" y="258"/>
                    <a:pt x="907" y="258"/>
                  </a:cubicBezTo>
                  <a:cubicBezTo>
                    <a:pt x="907" y="258"/>
                    <a:pt x="906" y="278"/>
                    <a:pt x="921" y="278"/>
                  </a:cubicBezTo>
                  <a:cubicBezTo>
                    <a:pt x="936" y="278"/>
                    <a:pt x="1017" y="231"/>
                    <a:pt x="1017" y="311"/>
                  </a:cubicBezTo>
                  <a:cubicBezTo>
                    <a:pt x="1017" y="391"/>
                    <a:pt x="938" y="335"/>
                    <a:pt x="922" y="335"/>
                  </a:cubicBezTo>
                  <a:cubicBezTo>
                    <a:pt x="906" y="335"/>
                    <a:pt x="905" y="360"/>
                    <a:pt x="905" y="360"/>
                  </a:cubicBezTo>
                  <a:cubicBezTo>
                    <a:pt x="906" y="654"/>
                    <a:pt x="906" y="654"/>
                    <a:pt x="906" y="654"/>
                  </a:cubicBezTo>
                  <a:cubicBezTo>
                    <a:pt x="906" y="654"/>
                    <a:pt x="905" y="677"/>
                    <a:pt x="890" y="677"/>
                  </a:cubicBezTo>
                  <a:cubicBezTo>
                    <a:pt x="875" y="677"/>
                    <a:pt x="796" y="640"/>
                    <a:pt x="796" y="706"/>
                  </a:cubicBezTo>
                  <a:cubicBezTo>
                    <a:pt x="796" y="772"/>
                    <a:pt x="875" y="735"/>
                    <a:pt x="890" y="735"/>
                  </a:cubicBezTo>
                  <a:cubicBezTo>
                    <a:pt x="905" y="735"/>
                    <a:pt x="905" y="760"/>
                    <a:pt x="905" y="760"/>
                  </a:cubicBezTo>
                  <a:cubicBezTo>
                    <a:pt x="909" y="907"/>
                    <a:pt x="909" y="907"/>
                    <a:pt x="909" y="907"/>
                  </a:cubicBezTo>
                  <a:cubicBezTo>
                    <a:pt x="759" y="907"/>
                    <a:pt x="759" y="907"/>
                    <a:pt x="759" y="907"/>
                  </a:cubicBezTo>
                  <a:cubicBezTo>
                    <a:pt x="759" y="907"/>
                    <a:pt x="736" y="904"/>
                    <a:pt x="736" y="919"/>
                  </a:cubicBezTo>
                  <a:cubicBezTo>
                    <a:pt x="736" y="934"/>
                    <a:pt x="788" y="1018"/>
                    <a:pt x="710" y="1018"/>
                  </a:cubicBezTo>
                  <a:cubicBezTo>
                    <a:pt x="632" y="1018"/>
                    <a:pt x="680" y="930"/>
                    <a:pt x="680" y="916"/>
                  </a:cubicBezTo>
                  <a:cubicBezTo>
                    <a:pt x="680" y="902"/>
                    <a:pt x="658" y="908"/>
                    <a:pt x="658" y="908"/>
                  </a:cubicBezTo>
                  <a:cubicBezTo>
                    <a:pt x="362" y="908"/>
                    <a:pt x="362" y="908"/>
                    <a:pt x="362" y="908"/>
                  </a:cubicBezTo>
                  <a:cubicBezTo>
                    <a:pt x="362" y="908"/>
                    <a:pt x="338" y="904"/>
                    <a:pt x="338" y="890"/>
                  </a:cubicBezTo>
                  <a:cubicBezTo>
                    <a:pt x="338" y="876"/>
                    <a:pt x="383" y="797"/>
                    <a:pt x="311" y="797"/>
                  </a:cubicBezTo>
                  <a:cubicBezTo>
                    <a:pt x="239" y="797"/>
                    <a:pt x="278" y="869"/>
                    <a:pt x="278" y="884"/>
                  </a:cubicBezTo>
                  <a:cubicBezTo>
                    <a:pt x="278" y="899"/>
                    <a:pt x="257" y="906"/>
                    <a:pt x="257" y="906"/>
                  </a:cubicBezTo>
                  <a:cubicBezTo>
                    <a:pt x="109" y="906"/>
                    <a:pt x="109" y="906"/>
                    <a:pt x="109" y="906"/>
                  </a:cubicBezTo>
                  <a:cubicBezTo>
                    <a:pt x="109" y="755"/>
                    <a:pt x="109" y="755"/>
                    <a:pt x="109" y="755"/>
                  </a:cubicBezTo>
                  <a:cubicBezTo>
                    <a:pt x="109" y="755"/>
                    <a:pt x="116" y="735"/>
                    <a:pt x="98" y="735"/>
                  </a:cubicBezTo>
                  <a:cubicBezTo>
                    <a:pt x="80" y="735"/>
                    <a:pt x="0" y="776"/>
                    <a:pt x="0" y="706"/>
                  </a:cubicBezTo>
                  <a:cubicBezTo>
                    <a:pt x="0" y="636"/>
                    <a:pt x="74" y="681"/>
                    <a:pt x="92" y="681"/>
                  </a:cubicBezTo>
                  <a:cubicBezTo>
                    <a:pt x="110" y="681"/>
                    <a:pt x="111" y="656"/>
                    <a:pt x="111" y="656"/>
                  </a:cubicBezTo>
                  <a:cubicBezTo>
                    <a:pt x="110" y="366"/>
                    <a:pt x="110" y="366"/>
                    <a:pt x="110" y="366"/>
                  </a:cubicBezTo>
                  <a:cubicBezTo>
                    <a:pt x="110" y="366"/>
                    <a:pt x="111" y="339"/>
                    <a:pt x="126" y="339"/>
                  </a:cubicBezTo>
                  <a:cubicBezTo>
                    <a:pt x="141" y="339"/>
                    <a:pt x="220" y="376"/>
                    <a:pt x="220" y="308"/>
                  </a:cubicBezTo>
                  <a:cubicBezTo>
                    <a:pt x="220" y="240"/>
                    <a:pt x="143" y="275"/>
                    <a:pt x="124" y="275"/>
                  </a:cubicBezTo>
                  <a:cubicBezTo>
                    <a:pt x="105" y="275"/>
                    <a:pt x="108" y="249"/>
                    <a:pt x="108" y="249"/>
                  </a:cubicBezTo>
                  <a:lnTo>
                    <a:pt x="109" y="108"/>
                  </a:lnTo>
                  <a:close/>
                </a:path>
              </a:pathLst>
            </a:custGeom>
            <a:noFill/>
            <a:ln w="15875" cap="flat">
              <a:solidFill>
                <a:schemeClr val="accent3"/>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353535"/>
                </a:solidFill>
                <a:effectLst/>
                <a:uLnTx/>
                <a:uFillTx/>
                <a:latin typeface="Segoe UI"/>
                <a:ea typeface="+mn-ea"/>
                <a:cs typeface="+mn-cs"/>
              </a:endParaRPr>
            </a:p>
          </p:txBody>
        </p:sp>
        <p:sp>
          <p:nvSpPr>
            <p:cNvPr id="14" name="Freeform 7">
              <a:extLst>
                <a:ext uri="{FF2B5EF4-FFF2-40B4-BE49-F238E27FC236}">
                  <a16:creationId xmlns:a16="http://schemas.microsoft.com/office/drawing/2014/main" id="{3DB42DCB-ED66-4C08-BDA6-8045C5F9537C}"/>
                </a:ext>
              </a:extLst>
            </p:cNvPr>
            <p:cNvSpPr>
              <a:spLocks/>
            </p:cNvSpPr>
            <p:nvPr/>
          </p:nvSpPr>
          <p:spPr bwMode="auto">
            <a:xfrm>
              <a:off x="3579" y="2147"/>
              <a:ext cx="1207" cy="1220"/>
            </a:xfrm>
            <a:custGeom>
              <a:avLst/>
              <a:gdLst>
                <a:gd name="T0" fmla="*/ 490 w 509"/>
                <a:gd name="T1" fmla="*/ 232 h 515"/>
                <a:gd name="T2" fmla="*/ 396 w 509"/>
                <a:gd name="T3" fmla="*/ 203 h 515"/>
                <a:gd name="T4" fmla="*/ 490 w 509"/>
                <a:gd name="T5" fmla="*/ 174 h 515"/>
                <a:gd name="T6" fmla="*/ 506 w 509"/>
                <a:gd name="T7" fmla="*/ 151 h 515"/>
                <a:gd name="T8" fmla="*/ 505 w 509"/>
                <a:gd name="T9" fmla="*/ 1 h 515"/>
                <a:gd name="T10" fmla="*/ 364 w 509"/>
                <a:gd name="T11" fmla="*/ 1 h 515"/>
                <a:gd name="T12" fmla="*/ 339 w 509"/>
                <a:gd name="T13" fmla="*/ 16 h 515"/>
                <a:gd name="T14" fmla="*/ 304 w 509"/>
                <a:gd name="T15" fmla="*/ 116 h 515"/>
                <a:gd name="T16" fmla="*/ 276 w 509"/>
                <a:gd name="T17" fmla="*/ 21 h 515"/>
                <a:gd name="T18" fmla="*/ 258 w 509"/>
                <a:gd name="T19" fmla="*/ 3 h 515"/>
                <a:gd name="T20" fmla="*/ 110 w 509"/>
                <a:gd name="T21" fmla="*/ 3 h 515"/>
                <a:gd name="T22" fmla="*/ 110 w 509"/>
                <a:gd name="T23" fmla="*/ 156 h 515"/>
                <a:gd name="T24" fmla="*/ 91 w 509"/>
                <a:gd name="T25" fmla="*/ 177 h 515"/>
                <a:gd name="T26" fmla="*/ 0 w 509"/>
                <a:gd name="T27" fmla="*/ 205 h 515"/>
                <a:gd name="T28" fmla="*/ 94 w 509"/>
                <a:gd name="T29" fmla="*/ 230 h 515"/>
                <a:gd name="T30" fmla="*/ 109 w 509"/>
                <a:gd name="T31" fmla="*/ 260 h 515"/>
                <a:gd name="T32" fmla="*/ 109 w 509"/>
                <a:gd name="T33" fmla="*/ 405 h 515"/>
                <a:gd name="T34" fmla="*/ 258 w 509"/>
                <a:gd name="T35" fmla="*/ 405 h 515"/>
                <a:gd name="T36" fmla="*/ 280 w 509"/>
                <a:gd name="T37" fmla="*/ 413 h 515"/>
                <a:gd name="T38" fmla="*/ 310 w 509"/>
                <a:gd name="T39" fmla="*/ 515 h 515"/>
                <a:gd name="T40" fmla="*/ 336 w 509"/>
                <a:gd name="T41" fmla="*/ 416 h 515"/>
                <a:gd name="T42" fmla="*/ 359 w 509"/>
                <a:gd name="T43" fmla="*/ 404 h 515"/>
                <a:gd name="T44" fmla="*/ 509 w 509"/>
                <a:gd name="T45" fmla="*/ 404 h 515"/>
                <a:gd name="T46" fmla="*/ 505 w 509"/>
                <a:gd name="T47" fmla="*/ 257 h 515"/>
                <a:gd name="T48" fmla="*/ 490 w 509"/>
                <a:gd name="T49" fmla="*/ 23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9" h="515">
                  <a:moveTo>
                    <a:pt x="490" y="232"/>
                  </a:moveTo>
                  <a:cubicBezTo>
                    <a:pt x="475" y="232"/>
                    <a:pt x="396" y="269"/>
                    <a:pt x="396" y="203"/>
                  </a:cubicBezTo>
                  <a:cubicBezTo>
                    <a:pt x="396" y="137"/>
                    <a:pt x="475" y="174"/>
                    <a:pt x="490" y="174"/>
                  </a:cubicBezTo>
                  <a:cubicBezTo>
                    <a:pt x="505" y="174"/>
                    <a:pt x="506" y="151"/>
                    <a:pt x="506" y="151"/>
                  </a:cubicBezTo>
                  <a:cubicBezTo>
                    <a:pt x="505" y="1"/>
                    <a:pt x="505" y="1"/>
                    <a:pt x="505" y="1"/>
                  </a:cubicBezTo>
                  <a:cubicBezTo>
                    <a:pt x="364" y="1"/>
                    <a:pt x="364" y="1"/>
                    <a:pt x="364" y="1"/>
                  </a:cubicBezTo>
                  <a:cubicBezTo>
                    <a:pt x="364" y="1"/>
                    <a:pt x="339" y="0"/>
                    <a:pt x="339" y="16"/>
                  </a:cubicBezTo>
                  <a:cubicBezTo>
                    <a:pt x="339" y="32"/>
                    <a:pt x="382" y="116"/>
                    <a:pt x="304" y="116"/>
                  </a:cubicBezTo>
                  <a:cubicBezTo>
                    <a:pt x="227" y="116"/>
                    <a:pt x="276" y="36"/>
                    <a:pt x="276" y="21"/>
                  </a:cubicBezTo>
                  <a:cubicBezTo>
                    <a:pt x="276" y="6"/>
                    <a:pt x="258" y="3"/>
                    <a:pt x="258" y="3"/>
                  </a:cubicBezTo>
                  <a:cubicBezTo>
                    <a:pt x="110" y="3"/>
                    <a:pt x="110" y="3"/>
                    <a:pt x="110" y="3"/>
                  </a:cubicBezTo>
                  <a:cubicBezTo>
                    <a:pt x="110" y="156"/>
                    <a:pt x="110" y="156"/>
                    <a:pt x="110" y="156"/>
                  </a:cubicBezTo>
                  <a:cubicBezTo>
                    <a:pt x="110" y="156"/>
                    <a:pt x="110" y="177"/>
                    <a:pt x="91" y="177"/>
                  </a:cubicBezTo>
                  <a:cubicBezTo>
                    <a:pt x="72" y="177"/>
                    <a:pt x="0" y="128"/>
                    <a:pt x="0" y="205"/>
                  </a:cubicBezTo>
                  <a:cubicBezTo>
                    <a:pt x="0" y="282"/>
                    <a:pt x="80" y="230"/>
                    <a:pt x="94" y="230"/>
                  </a:cubicBezTo>
                  <a:cubicBezTo>
                    <a:pt x="107" y="230"/>
                    <a:pt x="109" y="260"/>
                    <a:pt x="109" y="260"/>
                  </a:cubicBezTo>
                  <a:cubicBezTo>
                    <a:pt x="109" y="405"/>
                    <a:pt x="109" y="405"/>
                    <a:pt x="109" y="405"/>
                  </a:cubicBezTo>
                  <a:cubicBezTo>
                    <a:pt x="258" y="405"/>
                    <a:pt x="258" y="405"/>
                    <a:pt x="258" y="405"/>
                  </a:cubicBezTo>
                  <a:cubicBezTo>
                    <a:pt x="258" y="405"/>
                    <a:pt x="280" y="399"/>
                    <a:pt x="280" y="413"/>
                  </a:cubicBezTo>
                  <a:cubicBezTo>
                    <a:pt x="280" y="427"/>
                    <a:pt x="232" y="515"/>
                    <a:pt x="310" y="515"/>
                  </a:cubicBezTo>
                  <a:cubicBezTo>
                    <a:pt x="388" y="515"/>
                    <a:pt x="336" y="431"/>
                    <a:pt x="336" y="416"/>
                  </a:cubicBezTo>
                  <a:cubicBezTo>
                    <a:pt x="336" y="401"/>
                    <a:pt x="359" y="404"/>
                    <a:pt x="359" y="404"/>
                  </a:cubicBezTo>
                  <a:cubicBezTo>
                    <a:pt x="509" y="404"/>
                    <a:pt x="509" y="404"/>
                    <a:pt x="509" y="404"/>
                  </a:cubicBezTo>
                  <a:cubicBezTo>
                    <a:pt x="505" y="257"/>
                    <a:pt x="505" y="257"/>
                    <a:pt x="505" y="257"/>
                  </a:cubicBezTo>
                  <a:cubicBezTo>
                    <a:pt x="505" y="257"/>
                    <a:pt x="505" y="232"/>
                    <a:pt x="490" y="232"/>
                  </a:cubicBezTo>
                  <a:close/>
                </a:path>
              </a:pathLst>
            </a:custGeom>
            <a:noFill/>
            <a:ln w="15875" cap="flat">
              <a:solidFill>
                <a:schemeClr val="accent2"/>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353535"/>
                </a:solidFill>
                <a:effectLst/>
                <a:uLnTx/>
                <a:uFillTx/>
                <a:latin typeface="Segoe UI"/>
                <a:ea typeface="+mn-ea"/>
                <a:cs typeface="+mn-cs"/>
              </a:endParaRPr>
            </a:p>
          </p:txBody>
        </p:sp>
        <p:sp>
          <p:nvSpPr>
            <p:cNvPr id="15" name="Freeform 8">
              <a:extLst>
                <a:ext uri="{FF2B5EF4-FFF2-40B4-BE49-F238E27FC236}">
                  <a16:creationId xmlns:a16="http://schemas.microsoft.com/office/drawing/2014/main" id="{3CF22338-0073-418D-B19A-B9FE36DB85DB}"/>
                </a:ext>
              </a:extLst>
            </p:cNvPr>
            <p:cNvSpPr>
              <a:spLocks/>
            </p:cNvSpPr>
            <p:nvPr/>
          </p:nvSpPr>
          <p:spPr bwMode="auto">
            <a:xfrm>
              <a:off x="2632" y="1896"/>
              <a:ext cx="1208" cy="1211"/>
            </a:xfrm>
            <a:custGeom>
              <a:avLst/>
              <a:gdLst>
                <a:gd name="T0" fmla="*/ 494 w 510"/>
                <a:gd name="T1" fmla="*/ 336 h 511"/>
                <a:gd name="T2" fmla="*/ 400 w 510"/>
                <a:gd name="T3" fmla="*/ 311 h 511"/>
                <a:gd name="T4" fmla="*/ 491 w 510"/>
                <a:gd name="T5" fmla="*/ 283 h 511"/>
                <a:gd name="T6" fmla="*/ 510 w 510"/>
                <a:gd name="T7" fmla="*/ 262 h 511"/>
                <a:gd name="T8" fmla="*/ 510 w 510"/>
                <a:gd name="T9" fmla="*/ 109 h 511"/>
                <a:gd name="T10" fmla="*/ 367 w 510"/>
                <a:gd name="T11" fmla="*/ 109 h 511"/>
                <a:gd name="T12" fmla="*/ 343 w 510"/>
                <a:gd name="T13" fmla="*/ 92 h 511"/>
                <a:gd name="T14" fmla="*/ 310 w 510"/>
                <a:gd name="T15" fmla="*/ 0 h 511"/>
                <a:gd name="T16" fmla="*/ 279 w 510"/>
                <a:gd name="T17" fmla="*/ 92 h 511"/>
                <a:gd name="T18" fmla="*/ 264 w 510"/>
                <a:gd name="T19" fmla="*/ 111 h 511"/>
                <a:gd name="T20" fmla="*/ 110 w 510"/>
                <a:gd name="T21" fmla="*/ 111 h 511"/>
                <a:gd name="T22" fmla="*/ 111 w 510"/>
                <a:gd name="T23" fmla="*/ 259 h 511"/>
                <a:gd name="T24" fmla="*/ 92 w 510"/>
                <a:gd name="T25" fmla="*/ 284 h 511"/>
                <a:gd name="T26" fmla="*/ 0 w 510"/>
                <a:gd name="T27" fmla="*/ 309 h 511"/>
                <a:gd name="T28" fmla="*/ 98 w 510"/>
                <a:gd name="T29" fmla="*/ 338 h 511"/>
                <a:gd name="T30" fmla="*/ 109 w 510"/>
                <a:gd name="T31" fmla="*/ 358 h 511"/>
                <a:gd name="T32" fmla="*/ 109 w 510"/>
                <a:gd name="T33" fmla="*/ 509 h 511"/>
                <a:gd name="T34" fmla="*/ 257 w 510"/>
                <a:gd name="T35" fmla="*/ 509 h 511"/>
                <a:gd name="T36" fmla="*/ 278 w 510"/>
                <a:gd name="T37" fmla="*/ 487 h 511"/>
                <a:gd name="T38" fmla="*/ 311 w 510"/>
                <a:gd name="T39" fmla="*/ 400 h 511"/>
                <a:gd name="T40" fmla="*/ 338 w 510"/>
                <a:gd name="T41" fmla="*/ 493 h 511"/>
                <a:gd name="T42" fmla="*/ 362 w 510"/>
                <a:gd name="T43" fmla="*/ 511 h 511"/>
                <a:gd name="T44" fmla="*/ 509 w 510"/>
                <a:gd name="T45" fmla="*/ 511 h 511"/>
                <a:gd name="T46" fmla="*/ 509 w 510"/>
                <a:gd name="T47" fmla="*/ 366 h 511"/>
                <a:gd name="T48" fmla="*/ 494 w 510"/>
                <a:gd name="T49" fmla="*/ 336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0" h="511">
                  <a:moveTo>
                    <a:pt x="494" y="336"/>
                  </a:moveTo>
                  <a:cubicBezTo>
                    <a:pt x="480" y="336"/>
                    <a:pt x="400" y="388"/>
                    <a:pt x="400" y="311"/>
                  </a:cubicBezTo>
                  <a:cubicBezTo>
                    <a:pt x="400" y="234"/>
                    <a:pt x="472" y="283"/>
                    <a:pt x="491" y="283"/>
                  </a:cubicBezTo>
                  <a:cubicBezTo>
                    <a:pt x="510" y="283"/>
                    <a:pt x="510" y="262"/>
                    <a:pt x="510" y="262"/>
                  </a:cubicBezTo>
                  <a:cubicBezTo>
                    <a:pt x="510" y="109"/>
                    <a:pt x="510" y="109"/>
                    <a:pt x="510" y="109"/>
                  </a:cubicBezTo>
                  <a:cubicBezTo>
                    <a:pt x="367" y="109"/>
                    <a:pt x="367" y="109"/>
                    <a:pt x="367" y="109"/>
                  </a:cubicBezTo>
                  <a:cubicBezTo>
                    <a:pt x="367" y="109"/>
                    <a:pt x="343" y="110"/>
                    <a:pt x="343" y="92"/>
                  </a:cubicBezTo>
                  <a:cubicBezTo>
                    <a:pt x="343" y="75"/>
                    <a:pt x="375" y="0"/>
                    <a:pt x="310" y="0"/>
                  </a:cubicBezTo>
                  <a:cubicBezTo>
                    <a:pt x="244" y="0"/>
                    <a:pt x="279" y="78"/>
                    <a:pt x="279" y="92"/>
                  </a:cubicBezTo>
                  <a:cubicBezTo>
                    <a:pt x="279" y="107"/>
                    <a:pt x="264" y="111"/>
                    <a:pt x="264" y="111"/>
                  </a:cubicBezTo>
                  <a:cubicBezTo>
                    <a:pt x="110" y="111"/>
                    <a:pt x="110" y="111"/>
                    <a:pt x="110" y="111"/>
                  </a:cubicBezTo>
                  <a:cubicBezTo>
                    <a:pt x="111" y="259"/>
                    <a:pt x="111" y="259"/>
                    <a:pt x="111" y="259"/>
                  </a:cubicBezTo>
                  <a:cubicBezTo>
                    <a:pt x="111" y="259"/>
                    <a:pt x="110" y="284"/>
                    <a:pt x="92" y="284"/>
                  </a:cubicBezTo>
                  <a:cubicBezTo>
                    <a:pt x="74" y="284"/>
                    <a:pt x="0" y="239"/>
                    <a:pt x="0" y="309"/>
                  </a:cubicBezTo>
                  <a:cubicBezTo>
                    <a:pt x="0" y="379"/>
                    <a:pt x="80" y="338"/>
                    <a:pt x="98" y="338"/>
                  </a:cubicBezTo>
                  <a:cubicBezTo>
                    <a:pt x="116" y="338"/>
                    <a:pt x="109" y="358"/>
                    <a:pt x="109" y="358"/>
                  </a:cubicBezTo>
                  <a:cubicBezTo>
                    <a:pt x="109" y="509"/>
                    <a:pt x="109" y="509"/>
                    <a:pt x="109" y="509"/>
                  </a:cubicBezTo>
                  <a:cubicBezTo>
                    <a:pt x="257" y="509"/>
                    <a:pt x="257" y="509"/>
                    <a:pt x="257" y="509"/>
                  </a:cubicBezTo>
                  <a:cubicBezTo>
                    <a:pt x="257" y="509"/>
                    <a:pt x="278" y="502"/>
                    <a:pt x="278" y="487"/>
                  </a:cubicBezTo>
                  <a:cubicBezTo>
                    <a:pt x="278" y="472"/>
                    <a:pt x="239" y="400"/>
                    <a:pt x="311" y="400"/>
                  </a:cubicBezTo>
                  <a:cubicBezTo>
                    <a:pt x="383" y="400"/>
                    <a:pt x="338" y="479"/>
                    <a:pt x="338" y="493"/>
                  </a:cubicBezTo>
                  <a:cubicBezTo>
                    <a:pt x="338" y="507"/>
                    <a:pt x="362" y="511"/>
                    <a:pt x="362" y="511"/>
                  </a:cubicBezTo>
                  <a:cubicBezTo>
                    <a:pt x="509" y="511"/>
                    <a:pt x="509" y="511"/>
                    <a:pt x="509" y="511"/>
                  </a:cubicBezTo>
                  <a:cubicBezTo>
                    <a:pt x="509" y="366"/>
                    <a:pt x="509" y="366"/>
                    <a:pt x="509" y="366"/>
                  </a:cubicBezTo>
                  <a:cubicBezTo>
                    <a:pt x="509" y="366"/>
                    <a:pt x="507" y="336"/>
                    <a:pt x="494" y="336"/>
                  </a:cubicBezTo>
                  <a:close/>
                </a:path>
              </a:pathLst>
            </a:custGeom>
            <a:noFill/>
            <a:ln w="15875" cap="flat">
              <a:solidFill>
                <a:schemeClr val="accent3"/>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353535"/>
                </a:solidFill>
                <a:effectLst/>
                <a:uLnTx/>
                <a:uFillTx/>
                <a:latin typeface="Segoe UI"/>
                <a:ea typeface="+mn-ea"/>
                <a:cs typeface="+mn-cs"/>
              </a:endParaRPr>
            </a:p>
          </p:txBody>
        </p:sp>
        <p:sp>
          <p:nvSpPr>
            <p:cNvPr id="16" name="Freeform 9">
              <a:extLst>
                <a:ext uri="{FF2B5EF4-FFF2-40B4-BE49-F238E27FC236}">
                  <a16:creationId xmlns:a16="http://schemas.microsoft.com/office/drawing/2014/main" id="{B1E43E3A-3034-4514-B664-AC6C9737E5DD}"/>
                </a:ext>
              </a:extLst>
            </p:cNvPr>
            <p:cNvSpPr>
              <a:spLocks/>
            </p:cNvSpPr>
            <p:nvPr/>
          </p:nvSpPr>
          <p:spPr bwMode="auto">
            <a:xfrm>
              <a:off x="3833" y="1211"/>
              <a:ext cx="1209" cy="1211"/>
            </a:xfrm>
            <a:custGeom>
              <a:avLst/>
              <a:gdLst>
                <a:gd name="T0" fmla="*/ 415 w 510"/>
                <a:gd name="T1" fmla="*/ 227 h 511"/>
                <a:gd name="T2" fmla="*/ 510 w 510"/>
                <a:gd name="T3" fmla="*/ 203 h 511"/>
                <a:gd name="T4" fmla="*/ 414 w 510"/>
                <a:gd name="T5" fmla="*/ 170 h 511"/>
                <a:gd name="T6" fmla="*/ 400 w 510"/>
                <a:gd name="T7" fmla="*/ 150 h 511"/>
                <a:gd name="T8" fmla="*/ 400 w 510"/>
                <a:gd name="T9" fmla="*/ 1 h 511"/>
                <a:gd name="T10" fmla="*/ 252 w 510"/>
                <a:gd name="T11" fmla="*/ 1 h 511"/>
                <a:gd name="T12" fmla="*/ 230 w 510"/>
                <a:gd name="T13" fmla="*/ 17 h 511"/>
                <a:gd name="T14" fmla="*/ 200 w 510"/>
                <a:gd name="T15" fmla="*/ 109 h 511"/>
                <a:gd name="T16" fmla="*/ 171 w 510"/>
                <a:gd name="T17" fmla="*/ 17 h 511"/>
                <a:gd name="T18" fmla="*/ 156 w 510"/>
                <a:gd name="T19" fmla="*/ 0 h 511"/>
                <a:gd name="T20" fmla="*/ 3 w 510"/>
                <a:gd name="T21" fmla="*/ 1 h 511"/>
                <a:gd name="T22" fmla="*/ 3 w 510"/>
                <a:gd name="T23" fmla="*/ 153 h 511"/>
                <a:gd name="T24" fmla="*/ 19 w 510"/>
                <a:gd name="T25" fmla="*/ 171 h 511"/>
                <a:gd name="T26" fmla="*/ 111 w 510"/>
                <a:gd name="T27" fmla="*/ 199 h 511"/>
                <a:gd name="T28" fmla="*/ 19 w 510"/>
                <a:gd name="T29" fmla="*/ 229 h 511"/>
                <a:gd name="T30" fmla="*/ 3 w 510"/>
                <a:gd name="T31" fmla="*/ 255 h 511"/>
                <a:gd name="T32" fmla="*/ 3 w 510"/>
                <a:gd name="T33" fmla="*/ 398 h 511"/>
                <a:gd name="T34" fmla="*/ 151 w 510"/>
                <a:gd name="T35" fmla="*/ 398 h 511"/>
                <a:gd name="T36" fmla="*/ 169 w 510"/>
                <a:gd name="T37" fmla="*/ 416 h 511"/>
                <a:gd name="T38" fmla="*/ 197 w 510"/>
                <a:gd name="T39" fmla="*/ 511 h 511"/>
                <a:gd name="T40" fmla="*/ 232 w 510"/>
                <a:gd name="T41" fmla="*/ 411 h 511"/>
                <a:gd name="T42" fmla="*/ 257 w 510"/>
                <a:gd name="T43" fmla="*/ 396 h 511"/>
                <a:gd name="T44" fmla="*/ 398 w 510"/>
                <a:gd name="T45" fmla="*/ 396 h 511"/>
                <a:gd name="T46" fmla="*/ 398 w 510"/>
                <a:gd name="T47" fmla="*/ 252 h 511"/>
                <a:gd name="T48" fmla="*/ 415 w 510"/>
                <a:gd name="T49" fmla="*/ 22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0" h="511">
                  <a:moveTo>
                    <a:pt x="415" y="227"/>
                  </a:moveTo>
                  <a:cubicBezTo>
                    <a:pt x="431" y="227"/>
                    <a:pt x="510" y="283"/>
                    <a:pt x="510" y="203"/>
                  </a:cubicBezTo>
                  <a:cubicBezTo>
                    <a:pt x="510" y="123"/>
                    <a:pt x="429" y="170"/>
                    <a:pt x="414" y="170"/>
                  </a:cubicBezTo>
                  <a:cubicBezTo>
                    <a:pt x="399" y="170"/>
                    <a:pt x="400" y="150"/>
                    <a:pt x="400" y="150"/>
                  </a:cubicBezTo>
                  <a:cubicBezTo>
                    <a:pt x="400" y="1"/>
                    <a:pt x="400" y="1"/>
                    <a:pt x="400" y="1"/>
                  </a:cubicBezTo>
                  <a:cubicBezTo>
                    <a:pt x="252" y="1"/>
                    <a:pt x="252" y="1"/>
                    <a:pt x="252" y="1"/>
                  </a:cubicBezTo>
                  <a:cubicBezTo>
                    <a:pt x="252" y="1"/>
                    <a:pt x="230" y="3"/>
                    <a:pt x="230" y="17"/>
                  </a:cubicBezTo>
                  <a:cubicBezTo>
                    <a:pt x="230" y="31"/>
                    <a:pt x="273" y="109"/>
                    <a:pt x="200" y="109"/>
                  </a:cubicBezTo>
                  <a:cubicBezTo>
                    <a:pt x="127" y="109"/>
                    <a:pt x="171" y="32"/>
                    <a:pt x="171" y="17"/>
                  </a:cubicBezTo>
                  <a:cubicBezTo>
                    <a:pt x="171" y="2"/>
                    <a:pt x="156" y="0"/>
                    <a:pt x="156" y="0"/>
                  </a:cubicBezTo>
                  <a:cubicBezTo>
                    <a:pt x="3" y="1"/>
                    <a:pt x="3" y="1"/>
                    <a:pt x="3" y="1"/>
                  </a:cubicBezTo>
                  <a:cubicBezTo>
                    <a:pt x="3" y="153"/>
                    <a:pt x="3" y="153"/>
                    <a:pt x="3" y="153"/>
                  </a:cubicBezTo>
                  <a:cubicBezTo>
                    <a:pt x="3" y="153"/>
                    <a:pt x="5" y="171"/>
                    <a:pt x="19" y="171"/>
                  </a:cubicBezTo>
                  <a:cubicBezTo>
                    <a:pt x="32" y="171"/>
                    <a:pt x="111" y="132"/>
                    <a:pt x="111" y="199"/>
                  </a:cubicBezTo>
                  <a:cubicBezTo>
                    <a:pt x="111" y="265"/>
                    <a:pt x="37" y="229"/>
                    <a:pt x="19" y="229"/>
                  </a:cubicBezTo>
                  <a:cubicBezTo>
                    <a:pt x="0" y="229"/>
                    <a:pt x="3" y="255"/>
                    <a:pt x="3" y="255"/>
                  </a:cubicBezTo>
                  <a:cubicBezTo>
                    <a:pt x="3" y="398"/>
                    <a:pt x="3" y="398"/>
                    <a:pt x="3" y="398"/>
                  </a:cubicBezTo>
                  <a:cubicBezTo>
                    <a:pt x="151" y="398"/>
                    <a:pt x="151" y="398"/>
                    <a:pt x="151" y="398"/>
                  </a:cubicBezTo>
                  <a:cubicBezTo>
                    <a:pt x="151" y="398"/>
                    <a:pt x="169" y="401"/>
                    <a:pt x="169" y="416"/>
                  </a:cubicBezTo>
                  <a:cubicBezTo>
                    <a:pt x="169" y="431"/>
                    <a:pt x="120" y="511"/>
                    <a:pt x="197" y="511"/>
                  </a:cubicBezTo>
                  <a:cubicBezTo>
                    <a:pt x="275" y="511"/>
                    <a:pt x="232" y="427"/>
                    <a:pt x="232" y="411"/>
                  </a:cubicBezTo>
                  <a:cubicBezTo>
                    <a:pt x="232" y="395"/>
                    <a:pt x="257" y="396"/>
                    <a:pt x="257" y="396"/>
                  </a:cubicBezTo>
                  <a:cubicBezTo>
                    <a:pt x="398" y="396"/>
                    <a:pt x="398" y="396"/>
                    <a:pt x="398" y="396"/>
                  </a:cubicBezTo>
                  <a:cubicBezTo>
                    <a:pt x="398" y="252"/>
                    <a:pt x="398" y="252"/>
                    <a:pt x="398" y="252"/>
                  </a:cubicBezTo>
                  <a:cubicBezTo>
                    <a:pt x="398" y="252"/>
                    <a:pt x="399" y="227"/>
                    <a:pt x="415" y="227"/>
                  </a:cubicBezTo>
                  <a:close/>
                </a:path>
              </a:pathLst>
            </a:custGeom>
            <a:noFill/>
            <a:ln w="15875" cap="flat">
              <a:solidFill>
                <a:schemeClr val="accent3"/>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353535"/>
                </a:solidFill>
                <a:effectLst/>
                <a:uLnTx/>
                <a:uFillTx/>
                <a:latin typeface="Segoe UI"/>
                <a:ea typeface="+mn-ea"/>
                <a:cs typeface="+mn-cs"/>
              </a:endParaRPr>
            </a:p>
          </p:txBody>
        </p:sp>
        <p:sp>
          <p:nvSpPr>
            <p:cNvPr id="17" name="Freeform 10">
              <a:extLst>
                <a:ext uri="{FF2B5EF4-FFF2-40B4-BE49-F238E27FC236}">
                  <a16:creationId xmlns:a16="http://schemas.microsoft.com/office/drawing/2014/main" id="{B5EF4116-95FC-4EDF-94A3-BCFB3CDBF7DC}"/>
                </a:ext>
              </a:extLst>
            </p:cNvPr>
            <p:cNvSpPr>
              <a:spLocks/>
            </p:cNvSpPr>
            <p:nvPr/>
          </p:nvSpPr>
          <p:spPr bwMode="auto">
            <a:xfrm>
              <a:off x="2880" y="955"/>
              <a:ext cx="1216" cy="1204"/>
            </a:xfrm>
            <a:custGeom>
              <a:avLst/>
              <a:gdLst>
                <a:gd name="T0" fmla="*/ 421 w 513"/>
                <a:gd name="T1" fmla="*/ 337 h 508"/>
                <a:gd name="T2" fmla="*/ 513 w 513"/>
                <a:gd name="T3" fmla="*/ 307 h 508"/>
                <a:gd name="T4" fmla="*/ 421 w 513"/>
                <a:gd name="T5" fmla="*/ 279 h 508"/>
                <a:gd name="T6" fmla="*/ 405 w 513"/>
                <a:gd name="T7" fmla="*/ 261 h 508"/>
                <a:gd name="T8" fmla="*/ 405 w 513"/>
                <a:gd name="T9" fmla="*/ 109 h 508"/>
                <a:gd name="T10" fmla="*/ 255 w 513"/>
                <a:gd name="T11" fmla="*/ 110 h 508"/>
                <a:gd name="T12" fmla="*/ 233 w 513"/>
                <a:gd name="T13" fmla="*/ 94 h 508"/>
                <a:gd name="T14" fmla="*/ 202 w 513"/>
                <a:gd name="T15" fmla="*/ 0 h 508"/>
                <a:gd name="T16" fmla="*/ 175 w 513"/>
                <a:gd name="T17" fmla="*/ 94 h 508"/>
                <a:gd name="T18" fmla="*/ 160 w 513"/>
                <a:gd name="T19" fmla="*/ 110 h 508"/>
                <a:gd name="T20" fmla="*/ 4 w 513"/>
                <a:gd name="T21" fmla="*/ 108 h 508"/>
                <a:gd name="T22" fmla="*/ 3 w 513"/>
                <a:gd name="T23" fmla="*/ 249 h 508"/>
                <a:gd name="T24" fmla="*/ 19 w 513"/>
                <a:gd name="T25" fmla="*/ 275 h 508"/>
                <a:gd name="T26" fmla="*/ 115 w 513"/>
                <a:gd name="T27" fmla="*/ 308 h 508"/>
                <a:gd name="T28" fmla="*/ 21 w 513"/>
                <a:gd name="T29" fmla="*/ 339 h 508"/>
                <a:gd name="T30" fmla="*/ 5 w 513"/>
                <a:gd name="T31" fmla="*/ 366 h 508"/>
                <a:gd name="T32" fmla="*/ 5 w 513"/>
                <a:gd name="T33" fmla="*/ 508 h 508"/>
                <a:gd name="T34" fmla="*/ 159 w 513"/>
                <a:gd name="T35" fmla="*/ 508 h 508"/>
                <a:gd name="T36" fmla="*/ 174 w 513"/>
                <a:gd name="T37" fmla="*/ 489 h 508"/>
                <a:gd name="T38" fmla="*/ 205 w 513"/>
                <a:gd name="T39" fmla="*/ 397 h 508"/>
                <a:gd name="T40" fmla="*/ 238 w 513"/>
                <a:gd name="T41" fmla="*/ 489 h 508"/>
                <a:gd name="T42" fmla="*/ 262 w 513"/>
                <a:gd name="T43" fmla="*/ 506 h 508"/>
                <a:gd name="T44" fmla="*/ 405 w 513"/>
                <a:gd name="T45" fmla="*/ 506 h 508"/>
                <a:gd name="T46" fmla="*/ 405 w 513"/>
                <a:gd name="T47" fmla="*/ 363 h 508"/>
                <a:gd name="T48" fmla="*/ 421 w 513"/>
                <a:gd name="T49" fmla="*/ 337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3" h="508">
                  <a:moveTo>
                    <a:pt x="421" y="337"/>
                  </a:moveTo>
                  <a:cubicBezTo>
                    <a:pt x="439" y="337"/>
                    <a:pt x="513" y="373"/>
                    <a:pt x="513" y="307"/>
                  </a:cubicBezTo>
                  <a:cubicBezTo>
                    <a:pt x="513" y="240"/>
                    <a:pt x="434" y="279"/>
                    <a:pt x="421" y="279"/>
                  </a:cubicBezTo>
                  <a:cubicBezTo>
                    <a:pt x="407" y="279"/>
                    <a:pt x="405" y="261"/>
                    <a:pt x="405" y="261"/>
                  </a:cubicBezTo>
                  <a:cubicBezTo>
                    <a:pt x="405" y="109"/>
                    <a:pt x="405" y="109"/>
                    <a:pt x="405" y="109"/>
                  </a:cubicBezTo>
                  <a:cubicBezTo>
                    <a:pt x="255" y="110"/>
                    <a:pt x="255" y="110"/>
                    <a:pt x="255" y="110"/>
                  </a:cubicBezTo>
                  <a:cubicBezTo>
                    <a:pt x="255" y="110"/>
                    <a:pt x="233" y="107"/>
                    <a:pt x="233" y="94"/>
                  </a:cubicBezTo>
                  <a:cubicBezTo>
                    <a:pt x="233" y="81"/>
                    <a:pt x="274" y="0"/>
                    <a:pt x="202" y="0"/>
                  </a:cubicBezTo>
                  <a:cubicBezTo>
                    <a:pt x="130" y="0"/>
                    <a:pt x="175" y="77"/>
                    <a:pt x="175" y="94"/>
                  </a:cubicBezTo>
                  <a:cubicBezTo>
                    <a:pt x="175" y="111"/>
                    <a:pt x="160" y="110"/>
                    <a:pt x="160" y="110"/>
                  </a:cubicBezTo>
                  <a:cubicBezTo>
                    <a:pt x="4" y="108"/>
                    <a:pt x="4" y="108"/>
                    <a:pt x="4" y="108"/>
                  </a:cubicBezTo>
                  <a:cubicBezTo>
                    <a:pt x="3" y="249"/>
                    <a:pt x="3" y="249"/>
                    <a:pt x="3" y="249"/>
                  </a:cubicBezTo>
                  <a:cubicBezTo>
                    <a:pt x="3" y="249"/>
                    <a:pt x="0" y="275"/>
                    <a:pt x="19" y="275"/>
                  </a:cubicBezTo>
                  <a:cubicBezTo>
                    <a:pt x="38" y="275"/>
                    <a:pt x="115" y="240"/>
                    <a:pt x="115" y="308"/>
                  </a:cubicBezTo>
                  <a:cubicBezTo>
                    <a:pt x="115" y="376"/>
                    <a:pt x="36" y="339"/>
                    <a:pt x="21" y="339"/>
                  </a:cubicBezTo>
                  <a:cubicBezTo>
                    <a:pt x="6" y="339"/>
                    <a:pt x="5" y="366"/>
                    <a:pt x="5" y="366"/>
                  </a:cubicBezTo>
                  <a:cubicBezTo>
                    <a:pt x="5" y="508"/>
                    <a:pt x="5" y="508"/>
                    <a:pt x="5" y="508"/>
                  </a:cubicBezTo>
                  <a:cubicBezTo>
                    <a:pt x="159" y="508"/>
                    <a:pt x="159" y="508"/>
                    <a:pt x="159" y="508"/>
                  </a:cubicBezTo>
                  <a:cubicBezTo>
                    <a:pt x="159" y="508"/>
                    <a:pt x="174" y="504"/>
                    <a:pt x="174" y="489"/>
                  </a:cubicBezTo>
                  <a:cubicBezTo>
                    <a:pt x="174" y="475"/>
                    <a:pt x="139" y="397"/>
                    <a:pt x="205" y="397"/>
                  </a:cubicBezTo>
                  <a:cubicBezTo>
                    <a:pt x="270" y="397"/>
                    <a:pt x="238" y="472"/>
                    <a:pt x="238" y="489"/>
                  </a:cubicBezTo>
                  <a:cubicBezTo>
                    <a:pt x="238" y="507"/>
                    <a:pt x="262" y="506"/>
                    <a:pt x="262" y="506"/>
                  </a:cubicBezTo>
                  <a:cubicBezTo>
                    <a:pt x="405" y="506"/>
                    <a:pt x="405" y="506"/>
                    <a:pt x="405" y="506"/>
                  </a:cubicBezTo>
                  <a:cubicBezTo>
                    <a:pt x="405" y="363"/>
                    <a:pt x="405" y="363"/>
                    <a:pt x="405" y="363"/>
                  </a:cubicBezTo>
                  <a:cubicBezTo>
                    <a:pt x="405" y="363"/>
                    <a:pt x="402" y="337"/>
                    <a:pt x="421" y="337"/>
                  </a:cubicBezTo>
                  <a:close/>
                </a:path>
              </a:pathLst>
            </a:custGeom>
            <a:solidFill>
              <a:schemeClr val="accent1"/>
            </a:solidFill>
            <a:ln w="15875" cap="flat">
              <a:solidFill>
                <a:schemeClr val="accent4"/>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353535"/>
                </a:solidFill>
                <a:effectLst/>
                <a:uLnTx/>
                <a:uFillTx/>
                <a:latin typeface="Segoe UI"/>
                <a:ea typeface="+mn-ea"/>
                <a:cs typeface="+mn-cs"/>
              </a:endParaRPr>
            </a:p>
          </p:txBody>
        </p:sp>
      </p:grpSp>
      <p:grpSp>
        <p:nvGrpSpPr>
          <p:cNvPr id="18" name="Group 285">
            <a:extLst>
              <a:ext uri="{FF2B5EF4-FFF2-40B4-BE49-F238E27FC236}">
                <a16:creationId xmlns:a16="http://schemas.microsoft.com/office/drawing/2014/main" id="{FC42C50D-E2F2-430E-9CE1-A1B6730162E0}"/>
              </a:ext>
            </a:extLst>
          </p:cNvPr>
          <p:cNvGrpSpPr>
            <a:grpSpLocks noChangeAspect="1"/>
          </p:cNvGrpSpPr>
          <p:nvPr/>
        </p:nvGrpSpPr>
        <p:grpSpPr bwMode="auto">
          <a:xfrm>
            <a:off x="490328" y="2617412"/>
            <a:ext cx="458938" cy="457200"/>
            <a:chOff x="4141" y="3359"/>
            <a:chExt cx="264" cy="263"/>
          </a:xfrm>
          <a:solidFill>
            <a:schemeClr val="accent2"/>
          </a:solidFill>
        </p:grpSpPr>
        <p:sp>
          <p:nvSpPr>
            <p:cNvPr id="19" name="Freeform 286">
              <a:extLst>
                <a:ext uri="{FF2B5EF4-FFF2-40B4-BE49-F238E27FC236}">
                  <a16:creationId xmlns:a16="http://schemas.microsoft.com/office/drawing/2014/main" id="{06B3A2B2-0D79-4E42-ACE0-5D6A59179A05}"/>
                </a:ext>
              </a:extLst>
            </p:cNvPr>
            <p:cNvSpPr>
              <a:spLocks noEditPoints="1"/>
            </p:cNvSpPr>
            <p:nvPr/>
          </p:nvSpPr>
          <p:spPr bwMode="auto">
            <a:xfrm>
              <a:off x="4141" y="3359"/>
              <a:ext cx="264" cy="263"/>
            </a:xfrm>
            <a:custGeom>
              <a:avLst/>
              <a:gdLst>
                <a:gd name="T0" fmla="*/ 142 w 426"/>
                <a:gd name="T1" fmla="*/ 0 h 425"/>
                <a:gd name="T2" fmla="*/ 142 w 426"/>
                <a:gd name="T3" fmla="*/ 0 h 425"/>
                <a:gd name="T4" fmla="*/ 142 w 426"/>
                <a:gd name="T5" fmla="*/ 141 h 425"/>
                <a:gd name="T6" fmla="*/ 199 w 426"/>
                <a:gd name="T7" fmla="*/ 141 h 425"/>
                <a:gd name="T8" fmla="*/ 199 w 426"/>
                <a:gd name="T9" fmla="*/ 198 h 425"/>
                <a:gd name="T10" fmla="*/ 56 w 426"/>
                <a:gd name="T11" fmla="*/ 198 h 425"/>
                <a:gd name="T12" fmla="*/ 56 w 426"/>
                <a:gd name="T13" fmla="*/ 283 h 425"/>
                <a:gd name="T14" fmla="*/ 0 w 426"/>
                <a:gd name="T15" fmla="*/ 283 h 425"/>
                <a:gd name="T16" fmla="*/ 0 w 426"/>
                <a:gd name="T17" fmla="*/ 425 h 425"/>
                <a:gd name="T18" fmla="*/ 142 w 426"/>
                <a:gd name="T19" fmla="*/ 425 h 425"/>
                <a:gd name="T20" fmla="*/ 142 w 426"/>
                <a:gd name="T21" fmla="*/ 283 h 425"/>
                <a:gd name="T22" fmla="*/ 85 w 426"/>
                <a:gd name="T23" fmla="*/ 283 h 425"/>
                <a:gd name="T24" fmla="*/ 85 w 426"/>
                <a:gd name="T25" fmla="*/ 226 h 425"/>
                <a:gd name="T26" fmla="*/ 341 w 426"/>
                <a:gd name="T27" fmla="*/ 226 h 425"/>
                <a:gd name="T28" fmla="*/ 341 w 426"/>
                <a:gd name="T29" fmla="*/ 283 h 425"/>
                <a:gd name="T30" fmla="*/ 284 w 426"/>
                <a:gd name="T31" fmla="*/ 283 h 425"/>
                <a:gd name="T32" fmla="*/ 284 w 426"/>
                <a:gd name="T33" fmla="*/ 425 h 425"/>
                <a:gd name="T34" fmla="*/ 426 w 426"/>
                <a:gd name="T35" fmla="*/ 425 h 425"/>
                <a:gd name="T36" fmla="*/ 426 w 426"/>
                <a:gd name="T37" fmla="*/ 283 h 425"/>
                <a:gd name="T38" fmla="*/ 369 w 426"/>
                <a:gd name="T39" fmla="*/ 283 h 425"/>
                <a:gd name="T40" fmla="*/ 369 w 426"/>
                <a:gd name="T41" fmla="*/ 198 h 425"/>
                <a:gd name="T42" fmla="*/ 227 w 426"/>
                <a:gd name="T43" fmla="*/ 198 h 425"/>
                <a:gd name="T44" fmla="*/ 227 w 426"/>
                <a:gd name="T45" fmla="*/ 141 h 425"/>
                <a:gd name="T46" fmla="*/ 284 w 426"/>
                <a:gd name="T47" fmla="*/ 141 h 425"/>
                <a:gd name="T48" fmla="*/ 284 w 426"/>
                <a:gd name="T49" fmla="*/ 0 h 425"/>
                <a:gd name="T50" fmla="*/ 142 w 426"/>
                <a:gd name="T51" fmla="*/ 0 h 425"/>
                <a:gd name="T52" fmla="*/ 170 w 426"/>
                <a:gd name="T53" fmla="*/ 27 h 425"/>
                <a:gd name="T54" fmla="*/ 170 w 426"/>
                <a:gd name="T55" fmla="*/ 27 h 425"/>
                <a:gd name="T56" fmla="*/ 256 w 426"/>
                <a:gd name="T57" fmla="*/ 27 h 425"/>
                <a:gd name="T58" fmla="*/ 256 w 426"/>
                <a:gd name="T59" fmla="*/ 113 h 425"/>
                <a:gd name="T60" fmla="*/ 170 w 426"/>
                <a:gd name="T61" fmla="*/ 113 h 425"/>
                <a:gd name="T62" fmla="*/ 170 w 426"/>
                <a:gd name="T63" fmla="*/ 27 h 425"/>
                <a:gd name="T64" fmla="*/ 312 w 426"/>
                <a:gd name="T65" fmla="*/ 312 h 425"/>
                <a:gd name="T66" fmla="*/ 312 w 426"/>
                <a:gd name="T67" fmla="*/ 312 h 425"/>
                <a:gd name="T68" fmla="*/ 398 w 426"/>
                <a:gd name="T69" fmla="*/ 312 h 425"/>
                <a:gd name="T70" fmla="*/ 398 w 426"/>
                <a:gd name="T71" fmla="*/ 397 h 425"/>
                <a:gd name="T72" fmla="*/ 312 w 426"/>
                <a:gd name="T73" fmla="*/ 397 h 425"/>
                <a:gd name="T74" fmla="*/ 312 w 426"/>
                <a:gd name="T75" fmla="*/ 312 h 425"/>
                <a:gd name="T76" fmla="*/ 28 w 426"/>
                <a:gd name="T77" fmla="*/ 312 h 425"/>
                <a:gd name="T78" fmla="*/ 28 w 426"/>
                <a:gd name="T79" fmla="*/ 312 h 425"/>
                <a:gd name="T80" fmla="*/ 113 w 426"/>
                <a:gd name="T81" fmla="*/ 312 h 425"/>
                <a:gd name="T82" fmla="*/ 113 w 426"/>
                <a:gd name="T83" fmla="*/ 397 h 425"/>
                <a:gd name="T84" fmla="*/ 28 w 426"/>
                <a:gd name="T85" fmla="*/ 397 h 425"/>
                <a:gd name="T86" fmla="*/ 28 w 426"/>
                <a:gd name="T87" fmla="*/ 31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6" h="425">
                  <a:moveTo>
                    <a:pt x="142" y="0"/>
                  </a:moveTo>
                  <a:lnTo>
                    <a:pt x="142" y="0"/>
                  </a:lnTo>
                  <a:lnTo>
                    <a:pt x="142" y="141"/>
                  </a:lnTo>
                  <a:lnTo>
                    <a:pt x="199" y="141"/>
                  </a:lnTo>
                  <a:lnTo>
                    <a:pt x="199" y="198"/>
                  </a:lnTo>
                  <a:lnTo>
                    <a:pt x="56" y="198"/>
                  </a:lnTo>
                  <a:lnTo>
                    <a:pt x="56" y="283"/>
                  </a:lnTo>
                  <a:lnTo>
                    <a:pt x="0" y="283"/>
                  </a:lnTo>
                  <a:lnTo>
                    <a:pt x="0" y="425"/>
                  </a:lnTo>
                  <a:lnTo>
                    <a:pt x="142" y="425"/>
                  </a:lnTo>
                  <a:lnTo>
                    <a:pt x="142" y="283"/>
                  </a:lnTo>
                  <a:lnTo>
                    <a:pt x="85" y="283"/>
                  </a:lnTo>
                  <a:lnTo>
                    <a:pt x="85" y="226"/>
                  </a:lnTo>
                  <a:lnTo>
                    <a:pt x="341" y="226"/>
                  </a:lnTo>
                  <a:lnTo>
                    <a:pt x="341" y="283"/>
                  </a:lnTo>
                  <a:lnTo>
                    <a:pt x="284" y="283"/>
                  </a:lnTo>
                  <a:lnTo>
                    <a:pt x="284" y="425"/>
                  </a:lnTo>
                  <a:lnTo>
                    <a:pt x="426" y="425"/>
                  </a:lnTo>
                  <a:lnTo>
                    <a:pt x="426" y="283"/>
                  </a:lnTo>
                  <a:lnTo>
                    <a:pt x="369" y="283"/>
                  </a:lnTo>
                  <a:lnTo>
                    <a:pt x="369" y="198"/>
                  </a:lnTo>
                  <a:lnTo>
                    <a:pt x="227" y="198"/>
                  </a:lnTo>
                  <a:lnTo>
                    <a:pt x="227" y="141"/>
                  </a:lnTo>
                  <a:lnTo>
                    <a:pt x="284" y="141"/>
                  </a:lnTo>
                  <a:lnTo>
                    <a:pt x="284" y="0"/>
                  </a:lnTo>
                  <a:lnTo>
                    <a:pt x="142" y="0"/>
                  </a:lnTo>
                  <a:close/>
                  <a:moveTo>
                    <a:pt x="170" y="27"/>
                  </a:moveTo>
                  <a:lnTo>
                    <a:pt x="170" y="27"/>
                  </a:lnTo>
                  <a:lnTo>
                    <a:pt x="256" y="27"/>
                  </a:lnTo>
                  <a:lnTo>
                    <a:pt x="256" y="113"/>
                  </a:lnTo>
                  <a:lnTo>
                    <a:pt x="170" y="113"/>
                  </a:lnTo>
                  <a:lnTo>
                    <a:pt x="170" y="27"/>
                  </a:lnTo>
                  <a:close/>
                  <a:moveTo>
                    <a:pt x="312" y="312"/>
                  </a:moveTo>
                  <a:lnTo>
                    <a:pt x="312" y="312"/>
                  </a:lnTo>
                  <a:lnTo>
                    <a:pt x="398" y="312"/>
                  </a:lnTo>
                  <a:lnTo>
                    <a:pt x="398" y="397"/>
                  </a:lnTo>
                  <a:lnTo>
                    <a:pt x="312" y="397"/>
                  </a:lnTo>
                  <a:lnTo>
                    <a:pt x="312" y="312"/>
                  </a:lnTo>
                  <a:close/>
                  <a:moveTo>
                    <a:pt x="28" y="312"/>
                  </a:moveTo>
                  <a:lnTo>
                    <a:pt x="28" y="312"/>
                  </a:lnTo>
                  <a:lnTo>
                    <a:pt x="113" y="312"/>
                  </a:lnTo>
                  <a:lnTo>
                    <a:pt x="113" y="397"/>
                  </a:lnTo>
                  <a:lnTo>
                    <a:pt x="28" y="397"/>
                  </a:lnTo>
                  <a:lnTo>
                    <a:pt x="28" y="312"/>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20" name="Freeform 287">
              <a:extLst>
                <a:ext uri="{FF2B5EF4-FFF2-40B4-BE49-F238E27FC236}">
                  <a16:creationId xmlns:a16="http://schemas.microsoft.com/office/drawing/2014/main" id="{4A8FCD85-CF82-46AE-94F2-D66FAB37ECC7}"/>
                </a:ext>
              </a:extLst>
            </p:cNvPr>
            <p:cNvSpPr>
              <a:spLocks/>
            </p:cNvSpPr>
            <p:nvPr/>
          </p:nvSpPr>
          <p:spPr bwMode="auto">
            <a:xfrm>
              <a:off x="4158" y="3552"/>
              <a:ext cx="53" cy="53"/>
            </a:xfrm>
            <a:custGeom>
              <a:avLst/>
              <a:gdLst>
                <a:gd name="T0" fmla="*/ 0 w 85"/>
                <a:gd name="T1" fmla="*/ 85 h 85"/>
                <a:gd name="T2" fmla="*/ 0 w 85"/>
                <a:gd name="T3" fmla="*/ 85 h 85"/>
                <a:gd name="T4" fmla="*/ 85 w 85"/>
                <a:gd name="T5" fmla="*/ 85 h 85"/>
                <a:gd name="T6" fmla="*/ 85 w 85"/>
                <a:gd name="T7" fmla="*/ 0 h 85"/>
                <a:gd name="T8" fmla="*/ 0 w 85"/>
                <a:gd name="T9" fmla="*/ 0 h 85"/>
                <a:gd name="T10" fmla="*/ 0 w 85"/>
                <a:gd name="T11" fmla="*/ 85 h 85"/>
              </a:gdLst>
              <a:ahLst/>
              <a:cxnLst>
                <a:cxn ang="0">
                  <a:pos x="T0" y="T1"/>
                </a:cxn>
                <a:cxn ang="0">
                  <a:pos x="T2" y="T3"/>
                </a:cxn>
                <a:cxn ang="0">
                  <a:pos x="T4" y="T5"/>
                </a:cxn>
                <a:cxn ang="0">
                  <a:pos x="T6" y="T7"/>
                </a:cxn>
                <a:cxn ang="0">
                  <a:pos x="T8" y="T9"/>
                </a:cxn>
                <a:cxn ang="0">
                  <a:pos x="T10" y="T11"/>
                </a:cxn>
              </a:cxnLst>
              <a:rect l="0" t="0" r="r" b="b"/>
              <a:pathLst>
                <a:path w="85" h="85">
                  <a:moveTo>
                    <a:pt x="0" y="85"/>
                  </a:moveTo>
                  <a:lnTo>
                    <a:pt x="0" y="85"/>
                  </a:lnTo>
                  <a:lnTo>
                    <a:pt x="85" y="85"/>
                  </a:lnTo>
                  <a:lnTo>
                    <a:pt x="85" y="0"/>
                  </a:lnTo>
                  <a:lnTo>
                    <a:pt x="0" y="0"/>
                  </a:lnTo>
                  <a:lnTo>
                    <a:pt x="0" y="8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22" name="Freeform 288">
              <a:extLst>
                <a:ext uri="{FF2B5EF4-FFF2-40B4-BE49-F238E27FC236}">
                  <a16:creationId xmlns:a16="http://schemas.microsoft.com/office/drawing/2014/main" id="{B3EAF12A-9F0A-4786-BE8B-4A2C21C11969}"/>
                </a:ext>
              </a:extLst>
            </p:cNvPr>
            <p:cNvSpPr>
              <a:spLocks/>
            </p:cNvSpPr>
            <p:nvPr/>
          </p:nvSpPr>
          <p:spPr bwMode="auto">
            <a:xfrm>
              <a:off x="4335" y="3552"/>
              <a:ext cx="53" cy="53"/>
            </a:xfrm>
            <a:custGeom>
              <a:avLst/>
              <a:gdLst>
                <a:gd name="T0" fmla="*/ 0 w 86"/>
                <a:gd name="T1" fmla="*/ 85 h 85"/>
                <a:gd name="T2" fmla="*/ 0 w 86"/>
                <a:gd name="T3" fmla="*/ 85 h 85"/>
                <a:gd name="T4" fmla="*/ 86 w 86"/>
                <a:gd name="T5" fmla="*/ 85 h 85"/>
                <a:gd name="T6" fmla="*/ 86 w 86"/>
                <a:gd name="T7" fmla="*/ 0 h 85"/>
                <a:gd name="T8" fmla="*/ 0 w 86"/>
                <a:gd name="T9" fmla="*/ 0 h 85"/>
                <a:gd name="T10" fmla="*/ 0 w 86"/>
                <a:gd name="T11" fmla="*/ 85 h 85"/>
              </a:gdLst>
              <a:ahLst/>
              <a:cxnLst>
                <a:cxn ang="0">
                  <a:pos x="T0" y="T1"/>
                </a:cxn>
                <a:cxn ang="0">
                  <a:pos x="T2" y="T3"/>
                </a:cxn>
                <a:cxn ang="0">
                  <a:pos x="T4" y="T5"/>
                </a:cxn>
                <a:cxn ang="0">
                  <a:pos x="T6" y="T7"/>
                </a:cxn>
                <a:cxn ang="0">
                  <a:pos x="T8" y="T9"/>
                </a:cxn>
                <a:cxn ang="0">
                  <a:pos x="T10" y="T11"/>
                </a:cxn>
              </a:cxnLst>
              <a:rect l="0" t="0" r="r" b="b"/>
              <a:pathLst>
                <a:path w="86" h="85">
                  <a:moveTo>
                    <a:pt x="0" y="85"/>
                  </a:moveTo>
                  <a:lnTo>
                    <a:pt x="0" y="85"/>
                  </a:lnTo>
                  <a:lnTo>
                    <a:pt x="86" y="85"/>
                  </a:lnTo>
                  <a:lnTo>
                    <a:pt x="86" y="0"/>
                  </a:lnTo>
                  <a:lnTo>
                    <a:pt x="0" y="0"/>
                  </a:lnTo>
                  <a:lnTo>
                    <a:pt x="0" y="8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23" name="Freeform 289">
              <a:extLst>
                <a:ext uri="{FF2B5EF4-FFF2-40B4-BE49-F238E27FC236}">
                  <a16:creationId xmlns:a16="http://schemas.microsoft.com/office/drawing/2014/main" id="{2BAC4308-22D8-4E6F-A922-C27E291F4183}"/>
                </a:ext>
              </a:extLst>
            </p:cNvPr>
            <p:cNvSpPr>
              <a:spLocks/>
            </p:cNvSpPr>
            <p:nvPr/>
          </p:nvSpPr>
          <p:spPr bwMode="auto">
            <a:xfrm>
              <a:off x="4247" y="3375"/>
              <a:ext cx="52" cy="54"/>
            </a:xfrm>
            <a:custGeom>
              <a:avLst/>
              <a:gdLst>
                <a:gd name="T0" fmla="*/ 85 w 85"/>
                <a:gd name="T1" fmla="*/ 0 h 86"/>
                <a:gd name="T2" fmla="*/ 85 w 85"/>
                <a:gd name="T3" fmla="*/ 0 h 86"/>
                <a:gd name="T4" fmla="*/ 0 w 85"/>
                <a:gd name="T5" fmla="*/ 0 h 86"/>
                <a:gd name="T6" fmla="*/ 0 w 85"/>
                <a:gd name="T7" fmla="*/ 86 h 86"/>
                <a:gd name="T8" fmla="*/ 85 w 85"/>
                <a:gd name="T9" fmla="*/ 86 h 86"/>
                <a:gd name="T10" fmla="*/ 85 w 85"/>
                <a:gd name="T11" fmla="*/ 0 h 86"/>
              </a:gdLst>
              <a:ahLst/>
              <a:cxnLst>
                <a:cxn ang="0">
                  <a:pos x="T0" y="T1"/>
                </a:cxn>
                <a:cxn ang="0">
                  <a:pos x="T2" y="T3"/>
                </a:cxn>
                <a:cxn ang="0">
                  <a:pos x="T4" y="T5"/>
                </a:cxn>
                <a:cxn ang="0">
                  <a:pos x="T6" y="T7"/>
                </a:cxn>
                <a:cxn ang="0">
                  <a:pos x="T8" y="T9"/>
                </a:cxn>
                <a:cxn ang="0">
                  <a:pos x="T10" y="T11"/>
                </a:cxn>
              </a:cxnLst>
              <a:rect l="0" t="0" r="r" b="b"/>
              <a:pathLst>
                <a:path w="85" h="86">
                  <a:moveTo>
                    <a:pt x="85" y="0"/>
                  </a:moveTo>
                  <a:lnTo>
                    <a:pt x="85" y="0"/>
                  </a:lnTo>
                  <a:lnTo>
                    <a:pt x="0" y="0"/>
                  </a:lnTo>
                  <a:lnTo>
                    <a:pt x="0" y="86"/>
                  </a:lnTo>
                  <a:lnTo>
                    <a:pt x="85" y="86"/>
                  </a:lnTo>
                  <a:lnTo>
                    <a:pt x="8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grpSp>
      <p:grpSp>
        <p:nvGrpSpPr>
          <p:cNvPr id="24" name="Group 44">
            <a:extLst>
              <a:ext uri="{FF2B5EF4-FFF2-40B4-BE49-F238E27FC236}">
                <a16:creationId xmlns:a16="http://schemas.microsoft.com/office/drawing/2014/main" id="{4E5E7C22-D6C4-4411-B913-2A4C6FFBADF5}"/>
              </a:ext>
            </a:extLst>
          </p:cNvPr>
          <p:cNvGrpSpPr>
            <a:grpSpLocks noChangeAspect="1"/>
          </p:cNvGrpSpPr>
          <p:nvPr/>
        </p:nvGrpSpPr>
        <p:grpSpPr bwMode="auto">
          <a:xfrm>
            <a:off x="491197" y="5096112"/>
            <a:ext cx="457200" cy="457200"/>
            <a:chOff x="4138" y="798"/>
            <a:chExt cx="256" cy="256"/>
          </a:xfrm>
        </p:grpSpPr>
        <p:sp>
          <p:nvSpPr>
            <p:cNvPr id="25" name="AutoShape 43">
              <a:extLst>
                <a:ext uri="{FF2B5EF4-FFF2-40B4-BE49-F238E27FC236}">
                  <a16:creationId xmlns:a16="http://schemas.microsoft.com/office/drawing/2014/main" id="{DBF9D071-D532-44C3-92AF-655248172ACB}"/>
                </a:ext>
              </a:extLst>
            </p:cNvPr>
            <p:cNvSpPr>
              <a:spLocks noChangeAspect="1" noChangeArrowheads="1" noTextEdit="1"/>
            </p:cNvSpPr>
            <p:nvPr/>
          </p:nvSpPr>
          <p:spPr bwMode="auto">
            <a:xfrm>
              <a:off x="4138" y="798"/>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26" name="Freeform 45">
              <a:extLst>
                <a:ext uri="{FF2B5EF4-FFF2-40B4-BE49-F238E27FC236}">
                  <a16:creationId xmlns:a16="http://schemas.microsoft.com/office/drawing/2014/main" id="{D23EE274-1E11-4804-8AC7-38BB756C84B2}"/>
                </a:ext>
              </a:extLst>
            </p:cNvPr>
            <p:cNvSpPr>
              <a:spLocks noEditPoints="1"/>
            </p:cNvSpPr>
            <p:nvPr/>
          </p:nvSpPr>
          <p:spPr bwMode="auto">
            <a:xfrm>
              <a:off x="4171" y="796"/>
              <a:ext cx="199" cy="116"/>
            </a:xfrm>
            <a:custGeom>
              <a:avLst/>
              <a:gdLst>
                <a:gd name="T0" fmla="*/ 80 w 320"/>
                <a:gd name="T1" fmla="*/ 186 h 186"/>
                <a:gd name="T2" fmla="*/ 80 w 320"/>
                <a:gd name="T3" fmla="*/ 186 h 186"/>
                <a:gd name="T4" fmla="*/ 240 w 320"/>
                <a:gd name="T5" fmla="*/ 186 h 186"/>
                <a:gd name="T6" fmla="*/ 240 w 320"/>
                <a:gd name="T7" fmla="*/ 108 h 186"/>
                <a:gd name="T8" fmla="*/ 234 w 320"/>
                <a:gd name="T9" fmla="*/ 76 h 186"/>
                <a:gd name="T10" fmla="*/ 217 w 320"/>
                <a:gd name="T11" fmla="*/ 50 h 186"/>
                <a:gd name="T12" fmla="*/ 192 w 320"/>
                <a:gd name="T13" fmla="*/ 32 h 186"/>
                <a:gd name="T14" fmla="*/ 160 w 320"/>
                <a:gd name="T15" fmla="*/ 26 h 186"/>
                <a:gd name="T16" fmla="*/ 128 w 320"/>
                <a:gd name="T17" fmla="*/ 32 h 186"/>
                <a:gd name="T18" fmla="*/ 103 w 320"/>
                <a:gd name="T19" fmla="*/ 50 h 186"/>
                <a:gd name="T20" fmla="*/ 86 w 320"/>
                <a:gd name="T21" fmla="*/ 76 h 186"/>
                <a:gd name="T22" fmla="*/ 80 w 320"/>
                <a:gd name="T23" fmla="*/ 108 h 186"/>
                <a:gd name="T24" fmla="*/ 80 w 320"/>
                <a:gd name="T25" fmla="*/ 186 h 186"/>
                <a:gd name="T26" fmla="*/ 0 w 320"/>
                <a:gd name="T27" fmla="*/ 186 h 186"/>
                <a:gd name="T28" fmla="*/ 0 w 320"/>
                <a:gd name="T29" fmla="*/ 186 h 186"/>
                <a:gd name="T30" fmla="*/ 53 w 320"/>
                <a:gd name="T31" fmla="*/ 186 h 186"/>
                <a:gd name="T32" fmla="*/ 53 w 320"/>
                <a:gd name="T33" fmla="*/ 108 h 186"/>
                <a:gd name="T34" fmla="*/ 61 w 320"/>
                <a:gd name="T35" fmla="*/ 65 h 186"/>
                <a:gd name="T36" fmla="*/ 84 w 320"/>
                <a:gd name="T37" fmla="*/ 31 h 186"/>
                <a:gd name="T38" fmla="*/ 118 w 320"/>
                <a:gd name="T39" fmla="*/ 7 h 186"/>
                <a:gd name="T40" fmla="*/ 160 w 320"/>
                <a:gd name="T41" fmla="*/ 0 h 186"/>
                <a:gd name="T42" fmla="*/ 202 w 320"/>
                <a:gd name="T43" fmla="*/ 7 h 186"/>
                <a:gd name="T44" fmla="*/ 236 w 320"/>
                <a:gd name="T45" fmla="*/ 31 h 186"/>
                <a:gd name="T46" fmla="*/ 258 w 320"/>
                <a:gd name="T47" fmla="*/ 65 h 186"/>
                <a:gd name="T48" fmla="*/ 266 w 320"/>
                <a:gd name="T49" fmla="*/ 108 h 186"/>
                <a:gd name="T50" fmla="*/ 266 w 320"/>
                <a:gd name="T51" fmla="*/ 186 h 186"/>
                <a:gd name="T52" fmla="*/ 320 w 320"/>
                <a:gd name="T53"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0" h="186">
                  <a:moveTo>
                    <a:pt x="80" y="186"/>
                  </a:moveTo>
                  <a:lnTo>
                    <a:pt x="80" y="186"/>
                  </a:lnTo>
                  <a:lnTo>
                    <a:pt x="240" y="186"/>
                  </a:lnTo>
                  <a:lnTo>
                    <a:pt x="240" y="108"/>
                  </a:lnTo>
                  <a:cubicBezTo>
                    <a:pt x="240" y="96"/>
                    <a:pt x="238" y="86"/>
                    <a:pt x="234" y="76"/>
                  </a:cubicBezTo>
                  <a:cubicBezTo>
                    <a:pt x="230" y="66"/>
                    <a:pt x="224" y="57"/>
                    <a:pt x="217" y="50"/>
                  </a:cubicBezTo>
                  <a:cubicBezTo>
                    <a:pt x="210" y="42"/>
                    <a:pt x="201" y="36"/>
                    <a:pt x="192" y="32"/>
                  </a:cubicBezTo>
                  <a:cubicBezTo>
                    <a:pt x="182" y="28"/>
                    <a:pt x="171" y="26"/>
                    <a:pt x="160" y="26"/>
                  </a:cubicBezTo>
                  <a:cubicBezTo>
                    <a:pt x="148" y="26"/>
                    <a:pt x="138" y="28"/>
                    <a:pt x="128" y="32"/>
                  </a:cubicBezTo>
                  <a:cubicBezTo>
                    <a:pt x="118" y="36"/>
                    <a:pt x="110" y="42"/>
                    <a:pt x="103" y="50"/>
                  </a:cubicBezTo>
                  <a:cubicBezTo>
                    <a:pt x="95" y="57"/>
                    <a:pt x="90" y="66"/>
                    <a:pt x="86" y="76"/>
                  </a:cubicBezTo>
                  <a:cubicBezTo>
                    <a:pt x="82" y="86"/>
                    <a:pt x="80" y="96"/>
                    <a:pt x="80" y="108"/>
                  </a:cubicBezTo>
                  <a:lnTo>
                    <a:pt x="80" y="186"/>
                  </a:lnTo>
                  <a:close/>
                  <a:moveTo>
                    <a:pt x="0" y="186"/>
                  </a:moveTo>
                  <a:lnTo>
                    <a:pt x="0" y="186"/>
                  </a:lnTo>
                  <a:lnTo>
                    <a:pt x="53" y="186"/>
                  </a:lnTo>
                  <a:lnTo>
                    <a:pt x="53" y="108"/>
                  </a:lnTo>
                  <a:cubicBezTo>
                    <a:pt x="53" y="93"/>
                    <a:pt x="56" y="79"/>
                    <a:pt x="61" y="65"/>
                  </a:cubicBezTo>
                  <a:cubicBezTo>
                    <a:pt x="67" y="52"/>
                    <a:pt x="74" y="41"/>
                    <a:pt x="84" y="31"/>
                  </a:cubicBezTo>
                  <a:cubicBezTo>
                    <a:pt x="93" y="21"/>
                    <a:pt x="105" y="13"/>
                    <a:pt x="118" y="7"/>
                  </a:cubicBezTo>
                  <a:cubicBezTo>
                    <a:pt x="131" y="3"/>
                    <a:pt x="145" y="0"/>
                    <a:pt x="160" y="0"/>
                  </a:cubicBezTo>
                  <a:cubicBezTo>
                    <a:pt x="175" y="0"/>
                    <a:pt x="189" y="3"/>
                    <a:pt x="202" y="7"/>
                  </a:cubicBezTo>
                  <a:cubicBezTo>
                    <a:pt x="215" y="13"/>
                    <a:pt x="226" y="21"/>
                    <a:pt x="236" y="31"/>
                  </a:cubicBezTo>
                  <a:cubicBezTo>
                    <a:pt x="245" y="41"/>
                    <a:pt x="253" y="52"/>
                    <a:pt x="258" y="65"/>
                  </a:cubicBezTo>
                  <a:cubicBezTo>
                    <a:pt x="264" y="79"/>
                    <a:pt x="266" y="93"/>
                    <a:pt x="266" y="108"/>
                  </a:cubicBezTo>
                  <a:lnTo>
                    <a:pt x="266" y="186"/>
                  </a:lnTo>
                  <a:lnTo>
                    <a:pt x="320" y="186"/>
                  </a:lnTo>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27" name="Freeform 46">
              <a:extLst>
                <a:ext uri="{FF2B5EF4-FFF2-40B4-BE49-F238E27FC236}">
                  <a16:creationId xmlns:a16="http://schemas.microsoft.com/office/drawing/2014/main" id="{84F7BB2F-AE5A-4017-9A6A-F53C22AF0944}"/>
                </a:ext>
              </a:extLst>
            </p:cNvPr>
            <p:cNvSpPr>
              <a:spLocks noEditPoints="1"/>
            </p:cNvSpPr>
            <p:nvPr/>
          </p:nvSpPr>
          <p:spPr bwMode="auto">
            <a:xfrm>
              <a:off x="4171" y="912"/>
              <a:ext cx="199" cy="147"/>
            </a:xfrm>
            <a:custGeom>
              <a:avLst/>
              <a:gdLst>
                <a:gd name="T0" fmla="*/ 160 w 320"/>
                <a:gd name="T1" fmla="*/ 179 h 237"/>
                <a:gd name="T2" fmla="*/ 160 w 320"/>
                <a:gd name="T3" fmla="*/ 179 h 237"/>
                <a:gd name="T4" fmla="*/ 106 w 320"/>
                <a:gd name="T5" fmla="*/ 125 h 237"/>
                <a:gd name="T6" fmla="*/ 160 w 320"/>
                <a:gd name="T7" fmla="*/ 72 h 237"/>
                <a:gd name="T8" fmla="*/ 213 w 320"/>
                <a:gd name="T9" fmla="*/ 125 h 237"/>
                <a:gd name="T10" fmla="*/ 160 w 320"/>
                <a:gd name="T11" fmla="*/ 179 h 237"/>
                <a:gd name="T12" fmla="*/ 0 w 320"/>
                <a:gd name="T13" fmla="*/ 237 h 237"/>
                <a:gd name="T14" fmla="*/ 0 w 320"/>
                <a:gd name="T15" fmla="*/ 237 h 237"/>
                <a:gd name="T16" fmla="*/ 320 w 320"/>
                <a:gd name="T17" fmla="*/ 237 h 237"/>
                <a:gd name="T18" fmla="*/ 320 w 320"/>
                <a:gd name="T19" fmla="*/ 0 h 237"/>
                <a:gd name="T20" fmla="*/ 0 w 320"/>
                <a:gd name="T21" fmla="*/ 0 h 237"/>
                <a:gd name="T22" fmla="*/ 0 w 320"/>
                <a:gd name="T23" fmla="*/ 237 h 237"/>
                <a:gd name="T24" fmla="*/ 0 w 320"/>
                <a:gd name="T25" fmla="*/ 0 h 237"/>
                <a:gd name="T26" fmla="*/ 0 w 320"/>
                <a:gd name="T2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0" h="237">
                  <a:moveTo>
                    <a:pt x="160" y="179"/>
                  </a:moveTo>
                  <a:lnTo>
                    <a:pt x="160" y="179"/>
                  </a:lnTo>
                  <a:cubicBezTo>
                    <a:pt x="130" y="179"/>
                    <a:pt x="106" y="155"/>
                    <a:pt x="106" y="125"/>
                  </a:cubicBezTo>
                  <a:cubicBezTo>
                    <a:pt x="106" y="96"/>
                    <a:pt x="130" y="72"/>
                    <a:pt x="160" y="72"/>
                  </a:cubicBezTo>
                  <a:cubicBezTo>
                    <a:pt x="189" y="72"/>
                    <a:pt x="213" y="96"/>
                    <a:pt x="213" y="125"/>
                  </a:cubicBezTo>
                  <a:cubicBezTo>
                    <a:pt x="213" y="155"/>
                    <a:pt x="189" y="179"/>
                    <a:pt x="160" y="179"/>
                  </a:cubicBezTo>
                  <a:close/>
                  <a:moveTo>
                    <a:pt x="0" y="237"/>
                  </a:moveTo>
                  <a:lnTo>
                    <a:pt x="0" y="237"/>
                  </a:lnTo>
                  <a:lnTo>
                    <a:pt x="320" y="237"/>
                  </a:lnTo>
                  <a:lnTo>
                    <a:pt x="320" y="0"/>
                  </a:lnTo>
                  <a:lnTo>
                    <a:pt x="0" y="0"/>
                  </a:lnTo>
                  <a:lnTo>
                    <a:pt x="0" y="237"/>
                  </a:lnTo>
                  <a:close/>
                  <a:moveTo>
                    <a:pt x="0" y="0"/>
                  </a:move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28" name="Freeform 47">
              <a:extLst>
                <a:ext uri="{FF2B5EF4-FFF2-40B4-BE49-F238E27FC236}">
                  <a16:creationId xmlns:a16="http://schemas.microsoft.com/office/drawing/2014/main" id="{C47594DE-2324-4B9C-9E83-F2E41AB974CD}"/>
                </a:ext>
              </a:extLst>
            </p:cNvPr>
            <p:cNvSpPr>
              <a:spLocks/>
            </p:cNvSpPr>
            <p:nvPr/>
          </p:nvSpPr>
          <p:spPr bwMode="auto">
            <a:xfrm>
              <a:off x="4253" y="973"/>
              <a:ext cx="33" cy="33"/>
            </a:xfrm>
            <a:custGeom>
              <a:avLst/>
              <a:gdLst>
                <a:gd name="T0" fmla="*/ 27 w 53"/>
                <a:gd name="T1" fmla="*/ 0 h 53"/>
                <a:gd name="T2" fmla="*/ 27 w 53"/>
                <a:gd name="T3" fmla="*/ 0 h 53"/>
                <a:gd name="T4" fmla="*/ 0 w 53"/>
                <a:gd name="T5" fmla="*/ 26 h 53"/>
                <a:gd name="T6" fmla="*/ 27 w 53"/>
                <a:gd name="T7" fmla="*/ 53 h 53"/>
                <a:gd name="T8" fmla="*/ 53 w 53"/>
                <a:gd name="T9" fmla="*/ 26 h 53"/>
                <a:gd name="T10" fmla="*/ 27 w 53"/>
                <a:gd name="T11" fmla="*/ 0 h 53"/>
              </a:gdLst>
              <a:ahLst/>
              <a:cxnLst>
                <a:cxn ang="0">
                  <a:pos x="T0" y="T1"/>
                </a:cxn>
                <a:cxn ang="0">
                  <a:pos x="T2" y="T3"/>
                </a:cxn>
                <a:cxn ang="0">
                  <a:pos x="T4" y="T5"/>
                </a:cxn>
                <a:cxn ang="0">
                  <a:pos x="T6" y="T7"/>
                </a:cxn>
                <a:cxn ang="0">
                  <a:pos x="T8" y="T9"/>
                </a:cxn>
                <a:cxn ang="0">
                  <a:pos x="T10" y="T11"/>
                </a:cxn>
              </a:cxnLst>
              <a:rect l="0" t="0" r="r" b="b"/>
              <a:pathLst>
                <a:path w="53" h="53">
                  <a:moveTo>
                    <a:pt x="27" y="0"/>
                  </a:moveTo>
                  <a:lnTo>
                    <a:pt x="27" y="0"/>
                  </a:lnTo>
                  <a:cubicBezTo>
                    <a:pt x="12" y="0"/>
                    <a:pt x="0" y="11"/>
                    <a:pt x="0" y="26"/>
                  </a:cubicBezTo>
                  <a:cubicBezTo>
                    <a:pt x="0" y="41"/>
                    <a:pt x="12" y="53"/>
                    <a:pt x="27" y="53"/>
                  </a:cubicBezTo>
                  <a:cubicBezTo>
                    <a:pt x="42" y="53"/>
                    <a:pt x="53" y="41"/>
                    <a:pt x="53" y="26"/>
                  </a:cubicBezTo>
                  <a:cubicBezTo>
                    <a:pt x="53" y="11"/>
                    <a:pt x="42" y="0"/>
                    <a:pt x="27" y="0"/>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grpSp>
      <p:grpSp>
        <p:nvGrpSpPr>
          <p:cNvPr id="29" name="Group 164">
            <a:extLst>
              <a:ext uri="{FF2B5EF4-FFF2-40B4-BE49-F238E27FC236}">
                <a16:creationId xmlns:a16="http://schemas.microsoft.com/office/drawing/2014/main" id="{CDD75681-590D-467A-B1C5-EE956D230BBE}"/>
              </a:ext>
            </a:extLst>
          </p:cNvPr>
          <p:cNvGrpSpPr>
            <a:grpSpLocks noChangeAspect="1"/>
          </p:cNvGrpSpPr>
          <p:nvPr/>
        </p:nvGrpSpPr>
        <p:grpSpPr bwMode="auto">
          <a:xfrm>
            <a:off x="486569" y="1741482"/>
            <a:ext cx="493349" cy="457200"/>
            <a:chOff x="3285" y="2750"/>
            <a:chExt cx="232" cy="215"/>
          </a:xfrm>
          <a:solidFill>
            <a:schemeClr val="accent4"/>
          </a:solidFill>
        </p:grpSpPr>
        <p:sp>
          <p:nvSpPr>
            <p:cNvPr id="30" name="Freeform 165">
              <a:extLst>
                <a:ext uri="{FF2B5EF4-FFF2-40B4-BE49-F238E27FC236}">
                  <a16:creationId xmlns:a16="http://schemas.microsoft.com/office/drawing/2014/main" id="{6F52EDA2-EA0A-4DA7-82BD-2F8BA8D87C8D}"/>
                </a:ext>
              </a:extLst>
            </p:cNvPr>
            <p:cNvSpPr>
              <a:spLocks/>
            </p:cNvSpPr>
            <p:nvPr/>
          </p:nvSpPr>
          <p:spPr bwMode="auto">
            <a:xfrm>
              <a:off x="3475" y="2750"/>
              <a:ext cx="26" cy="26"/>
            </a:xfrm>
            <a:custGeom>
              <a:avLst/>
              <a:gdLst>
                <a:gd name="T0" fmla="*/ 42 w 42"/>
                <a:gd name="T1" fmla="*/ 42 h 42"/>
                <a:gd name="T2" fmla="*/ 42 w 42"/>
                <a:gd name="T3" fmla="*/ 42 h 42"/>
                <a:gd name="T4" fmla="*/ 42 w 42"/>
                <a:gd name="T5" fmla="*/ 0 h 42"/>
                <a:gd name="T6" fmla="*/ 0 w 42"/>
                <a:gd name="T7" fmla="*/ 0 h 42"/>
                <a:gd name="T8" fmla="*/ 42 w 42"/>
                <a:gd name="T9" fmla="*/ 42 h 42"/>
              </a:gdLst>
              <a:ahLst/>
              <a:cxnLst>
                <a:cxn ang="0">
                  <a:pos x="T0" y="T1"/>
                </a:cxn>
                <a:cxn ang="0">
                  <a:pos x="T2" y="T3"/>
                </a:cxn>
                <a:cxn ang="0">
                  <a:pos x="T4" y="T5"/>
                </a:cxn>
                <a:cxn ang="0">
                  <a:pos x="T6" y="T7"/>
                </a:cxn>
                <a:cxn ang="0">
                  <a:pos x="T8" y="T9"/>
                </a:cxn>
              </a:cxnLst>
              <a:rect l="0" t="0" r="r" b="b"/>
              <a:pathLst>
                <a:path w="42" h="42">
                  <a:moveTo>
                    <a:pt x="42" y="42"/>
                  </a:moveTo>
                  <a:lnTo>
                    <a:pt x="42" y="42"/>
                  </a:lnTo>
                  <a:lnTo>
                    <a:pt x="42" y="0"/>
                  </a:lnTo>
                  <a:lnTo>
                    <a:pt x="0" y="0"/>
                  </a:lnTo>
                  <a:cubicBezTo>
                    <a:pt x="17" y="10"/>
                    <a:pt x="32" y="24"/>
                    <a:pt x="42" y="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31" name="Freeform 166">
              <a:extLst>
                <a:ext uri="{FF2B5EF4-FFF2-40B4-BE49-F238E27FC236}">
                  <a16:creationId xmlns:a16="http://schemas.microsoft.com/office/drawing/2014/main" id="{C436541F-B66F-4F33-A521-22B067B61EEA}"/>
                </a:ext>
              </a:extLst>
            </p:cNvPr>
            <p:cNvSpPr>
              <a:spLocks/>
            </p:cNvSpPr>
            <p:nvPr/>
          </p:nvSpPr>
          <p:spPr bwMode="auto">
            <a:xfrm>
              <a:off x="3494" y="2839"/>
              <a:ext cx="7" cy="10"/>
            </a:xfrm>
            <a:custGeom>
              <a:avLst/>
              <a:gdLst>
                <a:gd name="T0" fmla="*/ 10 w 10"/>
                <a:gd name="T1" fmla="*/ 0 h 16"/>
                <a:gd name="T2" fmla="*/ 10 w 10"/>
                <a:gd name="T3" fmla="*/ 0 h 16"/>
                <a:gd name="T4" fmla="*/ 0 w 10"/>
                <a:gd name="T5" fmla="*/ 16 h 16"/>
                <a:gd name="T6" fmla="*/ 10 w 10"/>
                <a:gd name="T7" fmla="*/ 16 h 16"/>
                <a:gd name="T8" fmla="*/ 10 w 10"/>
                <a:gd name="T9" fmla="*/ 0 h 16"/>
              </a:gdLst>
              <a:ahLst/>
              <a:cxnLst>
                <a:cxn ang="0">
                  <a:pos x="T0" y="T1"/>
                </a:cxn>
                <a:cxn ang="0">
                  <a:pos x="T2" y="T3"/>
                </a:cxn>
                <a:cxn ang="0">
                  <a:pos x="T4" y="T5"/>
                </a:cxn>
                <a:cxn ang="0">
                  <a:pos x="T6" y="T7"/>
                </a:cxn>
                <a:cxn ang="0">
                  <a:pos x="T8" y="T9"/>
                </a:cxn>
              </a:cxnLst>
              <a:rect l="0" t="0" r="r" b="b"/>
              <a:pathLst>
                <a:path w="10" h="16">
                  <a:moveTo>
                    <a:pt x="10" y="0"/>
                  </a:moveTo>
                  <a:lnTo>
                    <a:pt x="10" y="0"/>
                  </a:lnTo>
                  <a:cubicBezTo>
                    <a:pt x="7" y="6"/>
                    <a:pt x="3" y="11"/>
                    <a:pt x="0" y="16"/>
                  </a:cubicBezTo>
                  <a:lnTo>
                    <a:pt x="10" y="16"/>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32" name="Freeform 167">
              <a:extLst>
                <a:ext uri="{FF2B5EF4-FFF2-40B4-BE49-F238E27FC236}">
                  <a16:creationId xmlns:a16="http://schemas.microsoft.com/office/drawing/2014/main" id="{0115C9B7-B402-43D1-8EF4-BE571B276838}"/>
                </a:ext>
              </a:extLst>
            </p:cNvPr>
            <p:cNvSpPr>
              <a:spLocks/>
            </p:cNvSpPr>
            <p:nvPr/>
          </p:nvSpPr>
          <p:spPr bwMode="auto">
            <a:xfrm>
              <a:off x="3285" y="2750"/>
              <a:ext cx="126" cy="149"/>
            </a:xfrm>
            <a:custGeom>
              <a:avLst/>
              <a:gdLst>
                <a:gd name="T0" fmla="*/ 202 w 202"/>
                <a:gd name="T1" fmla="*/ 0 h 240"/>
                <a:gd name="T2" fmla="*/ 202 w 202"/>
                <a:gd name="T3" fmla="*/ 0 h 240"/>
                <a:gd name="T4" fmla="*/ 0 w 202"/>
                <a:gd name="T5" fmla="*/ 0 h 240"/>
                <a:gd name="T6" fmla="*/ 0 w 202"/>
                <a:gd name="T7" fmla="*/ 240 h 240"/>
                <a:gd name="T8" fmla="*/ 160 w 202"/>
                <a:gd name="T9" fmla="*/ 240 h 240"/>
                <a:gd name="T10" fmla="*/ 160 w 202"/>
                <a:gd name="T11" fmla="*/ 213 h 240"/>
                <a:gd name="T12" fmla="*/ 164 w 202"/>
                <a:gd name="T13" fmla="*/ 192 h 240"/>
                <a:gd name="T14" fmla="*/ 176 w 202"/>
                <a:gd name="T15" fmla="*/ 175 h 240"/>
                <a:gd name="T16" fmla="*/ 181 w 202"/>
                <a:gd name="T17" fmla="*/ 171 h 240"/>
                <a:gd name="T18" fmla="*/ 147 w 202"/>
                <a:gd name="T19" fmla="*/ 93 h 240"/>
                <a:gd name="T20" fmla="*/ 202 w 202"/>
                <a:gd name="T2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40">
                  <a:moveTo>
                    <a:pt x="202" y="0"/>
                  </a:moveTo>
                  <a:lnTo>
                    <a:pt x="202" y="0"/>
                  </a:lnTo>
                  <a:lnTo>
                    <a:pt x="0" y="0"/>
                  </a:lnTo>
                  <a:lnTo>
                    <a:pt x="0" y="240"/>
                  </a:lnTo>
                  <a:lnTo>
                    <a:pt x="160" y="240"/>
                  </a:lnTo>
                  <a:lnTo>
                    <a:pt x="160" y="213"/>
                  </a:lnTo>
                  <a:cubicBezTo>
                    <a:pt x="160" y="206"/>
                    <a:pt x="162" y="199"/>
                    <a:pt x="164" y="192"/>
                  </a:cubicBezTo>
                  <a:cubicBezTo>
                    <a:pt x="167" y="186"/>
                    <a:pt x="171" y="180"/>
                    <a:pt x="176" y="175"/>
                  </a:cubicBezTo>
                  <a:cubicBezTo>
                    <a:pt x="177" y="174"/>
                    <a:pt x="179" y="173"/>
                    <a:pt x="181" y="171"/>
                  </a:cubicBezTo>
                  <a:cubicBezTo>
                    <a:pt x="160" y="152"/>
                    <a:pt x="147" y="124"/>
                    <a:pt x="147" y="93"/>
                  </a:cubicBezTo>
                  <a:cubicBezTo>
                    <a:pt x="147" y="53"/>
                    <a:pt x="169" y="18"/>
                    <a:pt x="2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33" name="Freeform 168">
              <a:extLst>
                <a:ext uri="{FF2B5EF4-FFF2-40B4-BE49-F238E27FC236}">
                  <a16:creationId xmlns:a16="http://schemas.microsoft.com/office/drawing/2014/main" id="{5CB2B9A3-551C-4A8F-866C-F523B4C44F2B}"/>
                </a:ext>
              </a:extLst>
            </p:cNvPr>
            <p:cNvSpPr>
              <a:spLocks/>
            </p:cNvSpPr>
            <p:nvPr/>
          </p:nvSpPr>
          <p:spPr bwMode="auto">
            <a:xfrm>
              <a:off x="3393" y="2758"/>
              <a:ext cx="99" cy="91"/>
            </a:xfrm>
            <a:custGeom>
              <a:avLst/>
              <a:gdLst>
                <a:gd name="T0" fmla="*/ 0 w 159"/>
                <a:gd name="T1" fmla="*/ 80 h 147"/>
                <a:gd name="T2" fmla="*/ 0 w 159"/>
                <a:gd name="T3" fmla="*/ 80 h 147"/>
                <a:gd name="T4" fmla="*/ 36 w 159"/>
                <a:gd name="T5" fmla="*/ 147 h 147"/>
                <a:gd name="T6" fmla="*/ 39 w 159"/>
                <a:gd name="T7" fmla="*/ 147 h 147"/>
                <a:gd name="T8" fmla="*/ 39 w 159"/>
                <a:gd name="T9" fmla="*/ 114 h 147"/>
                <a:gd name="T10" fmla="*/ 27 w 159"/>
                <a:gd name="T11" fmla="*/ 80 h 147"/>
                <a:gd name="T12" fmla="*/ 79 w 159"/>
                <a:gd name="T13" fmla="*/ 28 h 147"/>
                <a:gd name="T14" fmla="*/ 132 w 159"/>
                <a:gd name="T15" fmla="*/ 80 h 147"/>
                <a:gd name="T16" fmla="*/ 119 w 159"/>
                <a:gd name="T17" fmla="*/ 114 h 147"/>
                <a:gd name="T18" fmla="*/ 119 w 159"/>
                <a:gd name="T19" fmla="*/ 147 h 147"/>
                <a:gd name="T20" fmla="*/ 124 w 159"/>
                <a:gd name="T21" fmla="*/ 147 h 147"/>
                <a:gd name="T22" fmla="*/ 159 w 159"/>
                <a:gd name="T23" fmla="*/ 80 h 147"/>
                <a:gd name="T24" fmla="*/ 79 w 159"/>
                <a:gd name="T25" fmla="*/ 0 h 147"/>
                <a:gd name="T26" fmla="*/ 0 w 159"/>
                <a:gd name="T27" fmla="*/ 8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47">
                  <a:moveTo>
                    <a:pt x="0" y="80"/>
                  </a:moveTo>
                  <a:lnTo>
                    <a:pt x="0" y="80"/>
                  </a:lnTo>
                  <a:cubicBezTo>
                    <a:pt x="0" y="108"/>
                    <a:pt x="14" y="133"/>
                    <a:pt x="36" y="147"/>
                  </a:cubicBezTo>
                  <a:cubicBezTo>
                    <a:pt x="37" y="147"/>
                    <a:pt x="38" y="147"/>
                    <a:pt x="39" y="147"/>
                  </a:cubicBezTo>
                  <a:lnTo>
                    <a:pt x="39" y="114"/>
                  </a:lnTo>
                  <a:cubicBezTo>
                    <a:pt x="32" y="105"/>
                    <a:pt x="27" y="93"/>
                    <a:pt x="27" y="80"/>
                  </a:cubicBezTo>
                  <a:cubicBezTo>
                    <a:pt x="27" y="51"/>
                    <a:pt x="50" y="28"/>
                    <a:pt x="79" y="28"/>
                  </a:cubicBezTo>
                  <a:cubicBezTo>
                    <a:pt x="108" y="28"/>
                    <a:pt x="132" y="51"/>
                    <a:pt x="132" y="80"/>
                  </a:cubicBezTo>
                  <a:cubicBezTo>
                    <a:pt x="132" y="93"/>
                    <a:pt x="127" y="105"/>
                    <a:pt x="119" y="114"/>
                  </a:cubicBezTo>
                  <a:lnTo>
                    <a:pt x="119" y="147"/>
                  </a:lnTo>
                  <a:lnTo>
                    <a:pt x="124" y="147"/>
                  </a:lnTo>
                  <a:cubicBezTo>
                    <a:pt x="145" y="133"/>
                    <a:pt x="159" y="108"/>
                    <a:pt x="159" y="80"/>
                  </a:cubicBezTo>
                  <a:cubicBezTo>
                    <a:pt x="159" y="36"/>
                    <a:pt x="123" y="0"/>
                    <a:pt x="79" y="0"/>
                  </a:cubicBezTo>
                  <a:cubicBezTo>
                    <a:pt x="35" y="0"/>
                    <a:pt x="0" y="36"/>
                    <a:pt x="0" y="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34" name="Freeform 169">
              <a:extLst>
                <a:ext uri="{FF2B5EF4-FFF2-40B4-BE49-F238E27FC236}">
                  <a16:creationId xmlns:a16="http://schemas.microsoft.com/office/drawing/2014/main" id="{AA36748E-700A-47A8-A996-F8FEF4C478C5}"/>
                </a:ext>
              </a:extLst>
            </p:cNvPr>
            <p:cNvSpPr>
              <a:spLocks/>
            </p:cNvSpPr>
            <p:nvPr/>
          </p:nvSpPr>
          <p:spPr bwMode="auto">
            <a:xfrm>
              <a:off x="3401" y="2799"/>
              <a:ext cx="116" cy="166"/>
            </a:xfrm>
            <a:custGeom>
              <a:avLst/>
              <a:gdLst>
                <a:gd name="T0" fmla="*/ 183 w 187"/>
                <a:gd name="T1" fmla="*/ 110 h 266"/>
                <a:gd name="T2" fmla="*/ 183 w 187"/>
                <a:gd name="T3" fmla="*/ 110 h 266"/>
                <a:gd name="T4" fmla="*/ 173 w 187"/>
                <a:gd name="T5" fmla="*/ 106 h 266"/>
                <a:gd name="T6" fmla="*/ 118 w 187"/>
                <a:gd name="T7" fmla="*/ 106 h 266"/>
                <a:gd name="T8" fmla="*/ 80 w 187"/>
                <a:gd name="T9" fmla="*/ 106 h 266"/>
                <a:gd name="T10" fmla="*/ 80 w 187"/>
                <a:gd name="T11" fmla="*/ 92 h 266"/>
                <a:gd name="T12" fmla="*/ 80 w 187"/>
                <a:gd name="T13" fmla="*/ 64 h 266"/>
                <a:gd name="T14" fmla="*/ 80 w 187"/>
                <a:gd name="T15" fmla="*/ 13 h 266"/>
                <a:gd name="T16" fmla="*/ 76 w 187"/>
                <a:gd name="T17" fmla="*/ 4 h 266"/>
                <a:gd name="T18" fmla="*/ 67 w 187"/>
                <a:gd name="T19" fmla="*/ 0 h 266"/>
                <a:gd name="T20" fmla="*/ 57 w 187"/>
                <a:gd name="T21" fmla="*/ 4 h 266"/>
                <a:gd name="T22" fmla="*/ 53 w 187"/>
                <a:gd name="T23" fmla="*/ 13 h 266"/>
                <a:gd name="T24" fmla="*/ 53 w 187"/>
                <a:gd name="T25" fmla="*/ 64 h 266"/>
                <a:gd name="T26" fmla="*/ 53 w 187"/>
                <a:gd name="T27" fmla="*/ 92 h 266"/>
                <a:gd name="T28" fmla="*/ 53 w 187"/>
                <a:gd name="T29" fmla="*/ 119 h 266"/>
                <a:gd name="T30" fmla="*/ 53 w 187"/>
                <a:gd name="T31" fmla="*/ 173 h 266"/>
                <a:gd name="T32" fmla="*/ 49 w 187"/>
                <a:gd name="T33" fmla="*/ 183 h 266"/>
                <a:gd name="T34" fmla="*/ 40 w 187"/>
                <a:gd name="T35" fmla="*/ 186 h 266"/>
                <a:gd name="T36" fmla="*/ 30 w 187"/>
                <a:gd name="T37" fmla="*/ 183 h 266"/>
                <a:gd name="T38" fmla="*/ 27 w 187"/>
                <a:gd name="T39" fmla="*/ 173 h 266"/>
                <a:gd name="T40" fmla="*/ 27 w 187"/>
                <a:gd name="T41" fmla="*/ 112 h 266"/>
                <a:gd name="T42" fmla="*/ 27 w 187"/>
                <a:gd name="T43" fmla="*/ 106 h 266"/>
                <a:gd name="T44" fmla="*/ 18 w 187"/>
                <a:gd name="T45" fmla="*/ 108 h 266"/>
                <a:gd name="T46" fmla="*/ 16 w 187"/>
                <a:gd name="T47" fmla="*/ 109 h 266"/>
                <a:gd name="T48" fmla="*/ 8 w 187"/>
                <a:gd name="T49" fmla="*/ 114 h 266"/>
                <a:gd name="T50" fmla="*/ 2 w 187"/>
                <a:gd name="T51" fmla="*/ 123 h 266"/>
                <a:gd name="T52" fmla="*/ 0 w 187"/>
                <a:gd name="T53" fmla="*/ 133 h 266"/>
                <a:gd name="T54" fmla="*/ 0 w 187"/>
                <a:gd name="T55" fmla="*/ 173 h 266"/>
                <a:gd name="T56" fmla="*/ 7 w 187"/>
                <a:gd name="T57" fmla="*/ 210 h 266"/>
                <a:gd name="T58" fmla="*/ 27 w 187"/>
                <a:gd name="T59" fmla="*/ 239 h 266"/>
                <a:gd name="T60" fmla="*/ 57 w 187"/>
                <a:gd name="T61" fmla="*/ 259 h 266"/>
                <a:gd name="T62" fmla="*/ 93 w 187"/>
                <a:gd name="T63" fmla="*/ 266 h 266"/>
                <a:gd name="T64" fmla="*/ 130 w 187"/>
                <a:gd name="T65" fmla="*/ 259 h 266"/>
                <a:gd name="T66" fmla="*/ 159 w 187"/>
                <a:gd name="T67" fmla="*/ 239 h 266"/>
                <a:gd name="T68" fmla="*/ 179 w 187"/>
                <a:gd name="T69" fmla="*/ 210 h 266"/>
                <a:gd name="T70" fmla="*/ 187 w 187"/>
                <a:gd name="T71" fmla="*/ 173 h 266"/>
                <a:gd name="T72" fmla="*/ 187 w 187"/>
                <a:gd name="T73" fmla="*/ 120 h 266"/>
                <a:gd name="T74" fmla="*/ 183 w 187"/>
                <a:gd name="T75" fmla="*/ 11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7" h="266">
                  <a:moveTo>
                    <a:pt x="183" y="110"/>
                  </a:moveTo>
                  <a:lnTo>
                    <a:pt x="183" y="110"/>
                  </a:lnTo>
                  <a:cubicBezTo>
                    <a:pt x="180" y="108"/>
                    <a:pt x="177" y="106"/>
                    <a:pt x="173" y="106"/>
                  </a:cubicBezTo>
                  <a:lnTo>
                    <a:pt x="118" y="106"/>
                  </a:lnTo>
                  <a:lnTo>
                    <a:pt x="80" y="106"/>
                  </a:lnTo>
                  <a:lnTo>
                    <a:pt x="80" y="92"/>
                  </a:lnTo>
                  <a:lnTo>
                    <a:pt x="80" y="64"/>
                  </a:lnTo>
                  <a:lnTo>
                    <a:pt x="80" y="13"/>
                  </a:lnTo>
                  <a:cubicBezTo>
                    <a:pt x="80" y="10"/>
                    <a:pt x="79" y="6"/>
                    <a:pt x="76" y="4"/>
                  </a:cubicBezTo>
                  <a:cubicBezTo>
                    <a:pt x="73" y="1"/>
                    <a:pt x="70" y="0"/>
                    <a:pt x="67" y="0"/>
                  </a:cubicBezTo>
                  <a:cubicBezTo>
                    <a:pt x="63" y="0"/>
                    <a:pt x="60" y="1"/>
                    <a:pt x="57" y="4"/>
                  </a:cubicBezTo>
                  <a:cubicBezTo>
                    <a:pt x="54" y="6"/>
                    <a:pt x="53" y="10"/>
                    <a:pt x="53" y="13"/>
                  </a:cubicBezTo>
                  <a:lnTo>
                    <a:pt x="53" y="64"/>
                  </a:lnTo>
                  <a:lnTo>
                    <a:pt x="53" y="92"/>
                  </a:lnTo>
                  <a:lnTo>
                    <a:pt x="53" y="119"/>
                  </a:lnTo>
                  <a:lnTo>
                    <a:pt x="53" y="173"/>
                  </a:lnTo>
                  <a:cubicBezTo>
                    <a:pt x="53" y="177"/>
                    <a:pt x="52" y="180"/>
                    <a:pt x="49" y="183"/>
                  </a:cubicBezTo>
                  <a:cubicBezTo>
                    <a:pt x="47" y="185"/>
                    <a:pt x="43" y="186"/>
                    <a:pt x="40" y="186"/>
                  </a:cubicBezTo>
                  <a:cubicBezTo>
                    <a:pt x="36" y="186"/>
                    <a:pt x="33" y="185"/>
                    <a:pt x="30" y="183"/>
                  </a:cubicBezTo>
                  <a:cubicBezTo>
                    <a:pt x="28" y="180"/>
                    <a:pt x="27" y="177"/>
                    <a:pt x="27" y="173"/>
                  </a:cubicBezTo>
                  <a:lnTo>
                    <a:pt x="27" y="112"/>
                  </a:lnTo>
                  <a:lnTo>
                    <a:pt x="27" y="106"/>
                  </a:lnTo>
                  <a:cubicBezTo>
                    <a:pt x="23" y="106"/>
                    <a:pt x="21" y="107"/>
                    <a:pt x="18" y="108"/>
                  </a:cubicBezTo>
                  <a:cubicBezTo>
                    <a:pt x="17" y="108"/>
                    <a:pt x="17" y="108"/>
                    <a:pt x="16" y="109"/>
                  </a:cubicBezTo>
                  <a:cubicBezTo>
                    <a:pt x="13" y="110"/>
                    <a:pt x="10" y="112"/>
                    <a:pt x="8" y="114"/>
                  </a:cubicBezTo>
                  <a:cubicBezTo>
                    <a:pt x="5" y="117"/>
                    <a:pt x="3" y="120"/>
                    <a:pt x="2" y="123"/>
                  </a:cubicBezTo>
                  <a:cubicBezTo>
                    <a:pt x="1" y="126"/>
                    <a:pt x="0" y="129"/>
                    <a:pt x="0" y="133"/>
                  </a:cubicBezTo>
                  <a:lnTo>
                    <a:pt x="0" y="173"/>
                  </a:lnTo>
                  <a:cubicBezTo>
                    <a:pt x="0" y="186"/>
                    <a:pt x="2" y="198"/>
                    <a:pt x="7" y="210"/>
                  </a:cubicBezTo>
                  <a:cubicBezTo>
                    <a:pt x="12" y="221"/>
                    <a:pt x="19" y="231"/>
                    <a:pt x="27" y="239"/>
                  </a:cubicBezTo>
                  <a:cubicBezTo>
                    <a:pt x="36" y="248"/>
                    <a:pt x="46" y="254"/>
                    <a:pt x="57" y="259"/>
                  </a:cubicBezTo>
                  <a:cubicBezTo>
                    <a:pt x="68" y="264"/>
                    <a:pt x="80" y="266"/>
                    <a:pt x="93" y="266"/>
                  </a:cubicBezTo>
                  <a:cubicBezTo>
                    <a:pt x="106" y="266"/>
                    <a:pt x="118" y="264"/>
                    <a:pt x="130" y="259"/>
                  </a:cubicBezTo>
                  <a:cubicBezTo>
                    <a:pt x="141" y="254"/>
                    <a:pt x="151" y="248"/>
                    <a:pt x="159" y="239"/>
                  </a:cubicBezTo>
                  <a:cubicBezTo>
                    <a:pt x="168" y="231"/>
                    <a:pt x="174" y="221"/>
                    <a:pt x="179" y="210"/>
                  </a:cubicBezTo>
                  <a:cubicBezTo>
                    <a:pt x="184" y="198"/>
                    <a:pt x="187" y="186"/>
                    <a:pt x="187" y="173"/>
                  </a:cubicBezTo>
                  <a:lnTo>
                    <a:pt x="187" y="120"/>
                  </a:lnTo>
                  <a:cubicBezTo>
                    <a:pt x="187" y="116"/>
                    <a:pt x="185" y="113"/>
                    <a:pt x="183" y="110"/>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grpSp>
      <p:grpSp>
        <p:nvGrpSpPr>
          <p:cNvPr id="35" name="Group 34">
            <a:extLst>
              <a:ext uri="{FF2B5EF4-FFF2-40B4-BE49-F238E27FC236}">
                <a16:creationId xmlns:a16="http://schemas.microsoft.com/office/drawing/2014/main" id="{71B4DFCB-6789-4E48-9E83-1EC6F4B2F57C}"/>
              </a:ext>
            </a:extLst>
          </p:cNvPr>
          <p:cNvGrpSpPr>
            <a:grpSpLocks noChangeAspect="1"/>
          </p:cNvGrpSpPr>
          <p:nvPr/>
        </p:nvGrpSpPr>
        <p:grpSpPr>
          <a:xfrm>
            <a:off x="491197" y="5876656"/>
            <a:ext cx="457200" cy="457200"/>
            <a:chOff x="3120656" y="3158274"/>
            <a:chExt cx="541454" cy="541454"/>
          </a:xfrm>
        </p:grpSpPr>
        <p:sp>
          <p:nvSpPr>
            <p:cNvPr id="36" name="Freeform 969">
              <a:extLst>
                <a:ext uri="{FF2B5EF4-FFF2-40B4-BE49-F238E27FC236}">
                  <a16:creationId xmlns:a16="http://schemas.microsoft.com/office/drawing/2014/main" id="{72AB82F6-C21B-4B35-BE63-F0568BAA5841}"/>
                </a:ext>
              </a:extLst>
            </p:cNvPr>
            <p:cNvSpPr>
              <a:spLocks/>
            </p:cNvSpPr>
            <p:nvPr/>
          </p:nvSpPr>
          <p:spPr bwMode="auto">
            <a:xfrm>
              <a:off x="3407308" y="3158274"/>
              <a:ext cx="254802" cy="254802"/>
            </a:xfrm>
            <a:custGeom>
              <a:avLst/>
              <a:gdLst>
                <a:gd name="T0" fmla="*/ 55 w 60"/>
                <a:gd name="T1" fmla="*/ 24 h 60"/>
                <a:gd name="T2" fmla="*/ 52 w 60"/>
                <a:gd name="T3" fmla="*/ 17 h 60"/>
                <a:gd name="T4" fmla="*/ 54 w 60"/>
                <a:gd name="T5" fmla="*/ 12 h 60"/>
                <a:gd name="T6" fmla="*/ 48 w 60"/>
                <a:gd name="T7" fmla="*/ 6 h 60"/>
                <a:gd name="T8" fmla="*/ 43 w 60"/>
                <a:gd name="T9" fmla="*/ 8 h 60"/>
                <a:gd name="T10" fmla="*/ 36 w 60"/>
                <a:gd name="T11" fmla="*/ 5 h 60"/>
                <a:gd name="T12" fmla="*/ 34 w 60"/>
                <a:gd name="T13" fmla="*/ 0 h 60"/>
                <a:gd name="T14" fmla="*/ 26 w 60"/>
                <a:gd name="T15" fmla="*/ 0 h 60"/>
                <a:gd name="T16" fmla="*/ 24 w 60"/>
                <a:gd name="T17" fmla="*/ 5 h 60"/>
                <a:gd name="T18" fmla="*/ 17 w 60"/>
                <a:gd name="T19" fmla="*/ 8 h 60"/>
                <a:gd name="T20" fmla="*/ 12 w 60"/>
                <a:gd name="T21" fmla="*/ 6 h 60"/>
                <a:gd name="T22" fmla="*/ 6 w 60"/>
                <a:gd name="T23" fmla="*/ 12 h 60"/>
                <a:gd name="T24" fmla="*/ 8 w 60"/>
                <a:gd name="T25" fmla="*/ 17 h 60"/>
                <a:gd name="T26" fmla="*/ 5 w 60"/>
                <a:gd name="T27" fmla="*/ 24 h 60"/>
                <a:gd name="T28" fmla="*/ 0 w 60"/>
                <a:gd name="T29" fmla="*/ 26 h 60"/>
                <a:gd name="T30" fmla="*/ 0 w 60"/>
                <a:gd name="T31" fmla="*/ 34 h 60"/>
                <a:gd name="T32" fmla="*/ 5 w 60"/>
                <a:gd name="T33" fmla="*/ 36 h 60"/>
                <a:gd name="T34" fmla="*/ 8 w 60"/>
                <a:gd name="T35" fmla="*/ 43 h 60"/>
                <a:gd name="T36" fmla="*/ 6 w 60"/>
                <a:gd name="T37" fmla="*/ 48 h 60"/>
                <a:gd name="T38" fmla="*/ 12 w 60"/>
                <a:gd name="T39" fmla="*/ 54 h 60"/>
                <a:gd name="T40" fmla="*/ 17 w 60"/>
                <a:gd name="T41" fmla="*/ 52 h 60"/>
                <a:gd name="T42" fmla="*/ 24 w 60"/>
                <a:gd name="T43" fmla="*/ 55 h 60"/>
                <a:gd name="T44" fmla="*/ 26 w 60"/>
                <a:gd name="T45" fmla="*/ 60 h 60"/>
                <a:gd name="T46" fmla="*/ 34 w 60"/>
                <a:gd name="T47" fmla="*/ 60 h 60"/>
                <a:gd name="T48" fmla="*/ 36 w 60"/>
                <a:gd name="T49" fmla="*/ 55 h 60"/>
                <a:gd name="T50" fmla="*/ 43 w 60"/>
                <a:gd name="T51" fmla="*/ 52 h 60"/>
                <a:gd name="T52" fmla="*/ 48 w 60"/>
                <a:gd name="T53" fmla="*/ 54 h 60"/>
                <a:gd name="T54" fmla="*/ 54 w 60"/>
                <a:gd name="T55" fmla="*/ 48 h 60"/>
                <a:gd name="T56" fmla="*/ 52 w 60"/>
                <a:gd name="T57" fmla="*/ 43 h 60"/>
                <a:gd name="T58" fmla="*/ 55 w 60"/>
                <a:gd name="T59" fmla="*/ 36 h 60"/>
                <a:gd name="T60" fmla="*/ 60 w 60"/>
                <a:gd name="T61" fmla="*/ 34 h 60"/>
                <a:gd name="T62" fmla="*/ 60 w 60"/>
                <a:gd name="T63" fmla="*/ 26 h 60"/>
                <a:gd name="T64" fmla="*/ 55 w 60"/>
                <a:gd name="T65"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55" y="24"/>
                  </a:moveTo>
                  <a:cubicBezTo>
                    <a:pt x="54" y="21"/>
                    <a:pt x="53" y="19"/>
                    <a:pt x="52" y="17"/>
                  </a:cubicBezTo>
                  <a:cubicBezTo>
                    <a:pt x="54" y="12"/>
                    <a:pt x="54" y="12"/>
                    <a:pt x="54" y="12"/>
                  </a:cubicBezTo>
                  <a:cubicBezTo>
                    <a:pt x="48" y="6"/>
                    <a:pt x="48" y="6"/>
                    <a:pt x="48" y="6"/>
                  </a:cubicBezTo>
                  <a:cubicBezTo>
                    <a:pt x="43" y="8"/>
                    <a:pt x="43" y="8"/>
                    <a:pt x="43" y="8"/>
                  </a:cubicBezTo>
                  <a:cubicBezTo>
                    <a:pt x="41" y="7"/>
                    <a:pt x="39" y="6"/>
                    <a:pt x="36" y="5"/>
                  </a:cubicBezTo>
                  <a:cubicBezTo>
                    <a:pt x="34" y="0"/>
                    <a:pt x="34" y="0"/>
                    <a:pt x="34" y="0"/>
                  </a:cubicBezTo>
                  <a:cubicBezTo>
                    <a:pt x="26" y="0"/>
                    <a:pt x="26" y="0"/>
                    <a:pt x="26" y="0"/>
                  </a:cubicBezTo>
                  <a:cubicBezTo>
                    <a:pt x="24" y="5"/>
                    <a:pt x="24" y="5"/>
                    <a:pt x="24" y="5"/>
                  </a:cubicBezTo>
                  <a:cubicBezTo>
                    <a:pt x="21" y="6"/>
                    <a:pt x="19" y="7"/>
                    <a:pt x="17" y="8"/>
                  </a:cubicBezTo>
                  <a:cubicBezTo>
                    <a:pt x="12" y="6"/>
                    <a:pt x="12" y="6"/>
                    <a:pt x="12" y="6"/>
                  </a:cubicBezTo>
                  <a:cubicBezTo>
                    <a:pt x="6" y="12"/>
                    <a:pt x="6" y="12"/>
                    <a:pt x="6" y="12"/>
                  </a:cubicBezTo>
                  <a:cubicBezTo>
                    <a:pt x="8" y="17"/>
                    <a:pt x="8" y="17"/>
                    <a:pt x="8" y="17"/>
                  </a:cubicBezTo>
                  <a:cubicBezTo>
                    <a:pt x="7" y="19"/>
                    <a:pt x="6" y="21"/>
                    <a:pt x="5" y="24"/>
                  </a:cubicBezTo>
                  <a:cubicBezTo>
                    <a:pt x="0" y="26"/>
                    <a:pt x="0" y="26"/>
                    <a:pt x="0" y="26"/>
                  </a:cubicBezTo>
                  <a:cubicBezTo>
                    <a:pt x="0" y="34"/>
                    <a:pt x="0" y="34"/>
                    <a:pt x="0" y="34"/>
                  </a:cubicBezTo>
                  <a:cubicBezTo>
                    <a:pt x="5" y="36"/>
                    <a:pt x="5" y="36"/>
                    <a:pt x="5" y="36"/>
                  </a:cubicBezTo>
                  <a:cubicBezTo>
                    <a:pt x="6" y="39"/>
                    <a:pt x="7" y="41"/>
                    <a:pt x="8" y="43"/>
                  </a:cubicBezTo>
                  <a:cubicBezTo>
                    <a:pt x="6" y="48"/>
                    <a:pt x="6" y="48"/>
                    <a:pt x="6" y="48"/>
                  </a:cubicBezTo>
                  <a:cubicBezTo>
                    <a:pt x="12" y="54"/>
                    <a:pt x="12" y="54"/>
                    <a:pt x="12" y="54"/>
                  </a:cubicBezTo>
                  <a:cubicBezTo>
                    <a:pt x="17" y="52"/>
                    <a:pt x="17" y="52"/>
                    <a:pt x="17" y="52"/>
                  </a:cubicBezTo>
                  <a:cubicBezTo>
                    <a:pt x="19" y="53"/>
                    <a:pt x="21" y="54"/>
                    <a:pt x="24" y="55"/>
                  </a:cubicBezTo>
                  <a:cubicBezTo>
                    <a:pt x="26" y="60"/>
                    <a:pt x="26" y="60"/>
                    <a:pt x="26" y="60"/>
                  </a:cubicBezTo>
                  <a:cubicBezTo>
                    <a:pt x="34" y="60"/>
                    <a:pt x="34" y="60"/>
                    <a:pt x="34" y="60"/>
                  </a:cubicBezTo>
                  <a:cubicBezTo>
                    <a:pt x="36" y="55"/>
                    <a:pt x="36" y="55"/>
                    <a:pt x="36" y="55"/>
                  </a:cubicBezTo>
                  <a:cubicBezTo>
                    <a:pt x="39" y="54"/>
                    <a:pt x="41" y="53"/>
                    <a:pt x="43" y="52"/>
                  </a:cubicBezTo>
                  <a:cubicBezTo>
                    <a:pt x="48" y="54"/>
                    <a:pt x="48" y="54"/>
                    <a:pt x="48" y="54"/>
                  </a:cubicBezTo>
                  <a:cubicBezTo>
                    <a:pt x="54" y="48"/>
                    <a:pt x="54" y="48"/>
                    <a:pt x="54" y="48"/>
                  </a:cubicBezTo>
                  <a:cubicBezTo>
                    <a:pt x="52" y="43"/>
                    <a:pt x="52" y="43"/>
                    <a:pt x="52" y="43"/>
                  </a:cubicBezTo>
                  <a:cubicBezTo>
                    <a:pt x="53" y="41"/>
                    <a:pt x="54" y="39"/>
                    <a:pt x="55" y="36"/>
                  </a:cubicBezTo>
                  <a:cubicBezTo>
                    <a:pt x="60" y="34"/>
                    <a:pt x="60" y="34"/>
                    <a:pt x="60" y="34"/>
                  </a:cubicBezTo>
                  <a:cubicBezTo>
                    <a:pt x="60" y="26"/>
                    <a:pt x="60" y="26"/>
                    <a:pt x="60" y="26"/>
                  </a:cubicBezTo>
                  <a:lnTo>
                    <a:pt x="55" y="24"/>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37" name="Freeform 1042">
              <a:extLst>
                <a:ext uri="{FF2B5EF4-FFF2-40B4-BE49-F238E27FC236}">
                  <a16:creationId xmlns:a16="http://schemas.microsoft.com/office/drawing/2014/main" id="{A6446DA4-86D1-4104-B3A8-80C500C8A43D}"/>
                </a:ext>
              </a:extLst>
            </p:cNvPr>
            <p:cNvSpPr>
              <a:spLocks/>
            </p:cNvSpPr>
            <p:nvPr/>
          </p:nvSpPr>
          <p:spPr bwMode="auto">
            <a:xfrm>
              <a:off x="3481626" y="3237898"/>
              <a:ext cx="111478" cy="95551"/>
            </a:xfrm>
            <a:custGeom>
              <a:avLst/>
              <a:gdLst>
                <a:gd name="T0" fmla="*/ 21 w 21"/>
                <a:gd name="T1" fmla="*/ 5 h 18"/>
                <a:gd name="T2" fmla="*/ 16 w 21"/>
                <a:gd name="T3" fmla="*/ 0 h 18"/>
                <a:gd name="T4" fmla="*/ 8 w 21"/>
                <a:gd name="T5" fmla="*/ 8 h 18"/>
                <a:gd name="T6" fmla="*/ 5 w 21"/>
                <a:gd name="T7" fmla="*/ 5 h 18"/>
                <a:gd name="T8" fmla="*/ 0 w 21"/>
                <a:gd name="T9" fmla="*/ 10 h 18"/>
                <a:gd name="T10" fmla="*/ 8 w 21"/>
                <a:gd name="T11" fmla="*/ 18 h 18"/>
                <a:gd name="T12" fmla="*/ 8 w 21"/>
                <a:gd name="T13" fmla="*/ 18 h 18"/>
                <a:gd name="T14" fmla="*/ 8 w 21"/>
                <a:gd name="T15" fmla="*/ 18 h 18"/>
                <a:gd name="T16" fmla="*/ 21 w 21"/>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21" y="5"/>
                  </a:moveTo>
                  <a:lnTo>
                    <a:pt x="16" y="0"/>
                  </a:lnTo>
                  <a:lnTo>
                    <a:pt x="8" y="8"/>
                  </a:lnTo>
                  <a:lnTo>
                    <a:pt x="5" y="5"/>
                  </a:lnTo>
                  <a:lnTo>
                    <a:pt x="0" y="10"/>
                  </a:lnTo>
                  <a:lnTo>
                    <a:pt x="8" y="18"/>
                  </a:lnTo>
                  <a:lnTo>
                    <a:pt x="8" y="18"/>
                  </a:lnTo>
                  <a:lnTo>
                    <a:pt x="8" y="18"/>
                  </a:lnTo>
                  <a:lnTo>
                    <a:pt x="21" y="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38" name="Freeform 1054">
              <a:extLst>
                <a:ext uri="{FF2B5EF4-FFF2-40B4-BE49-F238E27FC236}">
                  <a16:creationId xmlns:a16="http://schemas.microsoft.com/office/drawing/2014/main" id="{FF9A1072-7B42-443B-B5B2-2D8F6E3A7939}"/>
                </a:ext>
              </a:extLst>
            </p:cNvPr>
            <p:cNvSpPr>
              <a:spLocks noEditPoints="1"/>
            </p:cNvSpPr>
            <p:nvPr/>
          </p:nvSpPr>
          <p:spPr bwMode="auto">
            <a:xfrm>
              <a:off x="3120656" y="3359992"/>
              <a:ext cx="339736" cy="339736"/>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grpSp>
      <p:grpSp>
        <p:nvGrpSpPr>
          <p:cNvPr id="39" name="Group 38">
            <a:extLst>
              <a:ext uri="{FF2B5EF4-FFF2-40B4-BE49-F238E27FC236}">
                <a16:creationId xmlns:a16="http://schemas.microsoft.com/office/drawing/2014/main" id="{EF015D35-3826-4406-9B44-1B26211A280E}"/>
              </a:ext>
            </a:extLst>
          </p:cNvPr>
          <p:cNvGrpSpPr>
            <a:grpSpLocks noChangeAspect="1"/>
          </p:cNvGrpSpPr>
          <p:nvPr/>
        </p:nvGrpSpPr>
        <p:grpSpPr>
          <a:xfrm>
            <a:off x="491198" y="3501087"/>
            <a:ext cx="457198" cy="457200"/>
            <a:chOff x="852215" y="4202879"/>
            <a:chExt cx="505172" cy="505175"/>
          </a:xfrm>
        </p:grpSpPr>
        <p:sp>
          <p:nvSpPr>
            <p:cNvPr id="40" name="Freeform 1074">
              <a:extLst>
                <a:ext uri="{FF2B5EF4-FFF2-40B4-BE49-F238E27FC236}">
                  <a16:creationId xmlns:a16="http://schemas.microsoft.com/office/drawing/2014/main" id="{7A274B2D-448B-4C80-A538-4B8BE125DBCC}"/>
                </a:ext>
              </a:extLst>
            </p:cNvPr>
            <p:cNvSpPr>
              <a:spLocks/>
            </p:cNvSpPr>
            <p:nvPr/>
          </p:nvSpPr>
          <p:spPr bwMode="auto">
            <a:xfrm>
              <a:off x="989032" y="4444940"/>
              <a:ext cx="31573" cy="263110"/>
            </a:xfrm>
            <a:custGeom>
              <a:avLst/>
              <a:gdLst>
                <a:gd name="T0" fmla="*/ 0 w 6"/>
                <a:gd name="T1" fmla="*/ 7 h 50"/>
                <a:gd name="T2" fmla="*/ 0 w 6"/>
                <a:gd name="T3" fmla="*/ 50 h 50"/>
                <a:gd name="T4" fmla="*/ 6 w 6"/>
                <a:gd name="T5" fmla="*/ 50 h 50"/>
                <a:gd name="T6" fmla="*/ 6 w 6"/>
                <a:gd name="T7" fmla="*/ 0 h 50"/>
                <a:gd name="T8" fmla="*/ 0 w 6"/>
                <a:gd name="T9" fmla="*/ 7 h 50"/>
              </a:gdLst>
              <a:ahLst/>
              <a:cxnLst>
                <a:cxn ang="0">
                  <a:pos x="T0" y="T1"/>
                </a:cxn>
                <a:cxn ang="0">
                  <a:pos x="T2" y="T3"/>
                </a:cxn>
                <a:cxn ang="0">
                  <a:pos x="T4" y="T5"/>
                </a:cxn>
                <a:cxn ang="0">
                  <a:pos x="T6" y="T7"/>
                </a:cxn>
                <a:cxn ang="0">
                  <a:pos x="T8" y="T9"/>
                </a:cxn>
              </a:cxnLst>
              <a:rect l="0" t="0" r="r" b="b"/>
              <a:pathLst>
                <a:path w="6" h="50">
                  <a:moveTo>
                    <a:pt x="0" y="7"/>
                  </a:moveTo>
                  <a:lnTo>
                    <a:pt x="0" y="50"/>
                  </a:lnTo>
                  <a:lnTo>
                    <a:pt x="6" y="50"/>
                  </a:lnTo>
                  <a:lnTo>
                    <a:pt x="6" y="0"/>
                  </a:lnTo>
                  <a:lnTo>
                    <a:pt x="0" y="7"/>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41" name="Freeform 1075">
              <a:extLst>
                <a:ext uri="{FF2B5EF4-FFF2-40B4-BE49-F238E27FC236}">
                  <a16:creationId xmlns:a16="http://schemas.microsoft.com/office/drawing/2014/main" id="{3AC1FC12-F05D-4262-8798-12534BA1409F}"/>
                </a:ext>
              </a:extLst>
            </p:cNvPr>
            <p:cNvSpPr>
              <a:spLocks/>
            </p:cNvSpPr>
            <p:nvPr/>
          </p:nvSpPr>
          <p:spPr bwMode="auto">
            <a:xfrm>
              <a:off x="852215" y="4581758"/>
              <a:ext cx="36837" cy="126293"/>
            </a:xfrm>
            <a:custGeom>
              <a:avLst/>
              <a:gdLst>
                <a:gd name="T0" fmla="*/ 0 w 7"/>
                <a:gd name="T1" fmla="*/ 6 h 24"/>
                <a:gd name="T2" fmla="*/ 0 w 7"/>
                <a:gd name="T3" fmla="*/ 24 h 24"/>
                <a:gd name="T4" fmla="*/ 7 w 7"/>
                <a:gd name="T5" fmla="*/ 24 h 24"/>
                <a:gd name="T6" fmla="*/ 7 w 7"/>
                <a:gd name="T7" fmla="*/ 0 h 24"/>
                <a:gd name="T8" fmla="*/ 0 w 7"/>
                <a:gd name="T9" fmla="*/ 6 h 24"/>
              </a:gdLst>
              <a:ahLst/>
              <a:cxnLst>
                <a:cxn ang="0">
                  <a:pos x="T0" y="T1"/>
                </a:cxn>
                <a:cxn ang="0">
                  <a:pos x="T2" y="T3"/>
                </a:cxn>
                <a:cxn ang="0">
                  <a:pos x="T4" y="T5"/>
                </a:cxn>
                <a:cxn ang="0">
                  <a:pos x="T6" y="T7"/>
                </a:cxn>
                <a:cxn ang="0">
                  <a:pos x="T8" y="T9"/>
                </a:cxn>
              </a:cxnLst>
              <a:rect l="0" t="0" r="r" b="b"/>
              <a:pathLst>
                <a:path w="7" h="24">
                  <a:moveTo>
                    <a:pt x="0" y="6"/>
                  </a:moveTo>
                  <a:lnTo>
                    <a:pt x="0" y="24"/>
                  </a:lnTo>
                  <a:lnTo>
                    <a:pt x="7" y="24"/>
                  </a:lnTo>
                  <a:lnTo>
                    <a:pt x="7" y="0"/>
                  </a:lnTo>
                  <a:lnTo>
                    <a:pt x="0" y="6"/>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42" name="Freeform 1076">
              <a:extLst>
                <a:ext uri="{FF2B5EF4-FFF2-40B4-BE49-F238E27FC236}">
                  <a16:creationId xmlns:a16="http://schemas.microsoft.com/office/drawing/2014/main" id="{5AF003F3-48D1-41DB-BB71-98575747937B}"/>
                </a:ext>
              </a:extLst>
            </p:cNvPr>
            <p:cNvSpPr>
              <a:spLocks/>
            </p:cNvSpPr>
            <p:nvPr/>
          </p:nvSpPr>
          <p:spPr bwMode="auto">
            <a:xfrm>
              <a:off x="1052179" y="4381794"/>
              <a:ext cx="36837" cy="326257"/>
            </a:xfrm>
            <a:custGeom>
              <a:avLst/>
              <a:gdLst>
                <a:gd name="T0" fmla="*/ 0 w 7"/>
                <a:gd name="T1" fmla="*/ 6 h 62"/>
                <a:gd name="T2" fmla="*/ 0 w 7"/>
                <a:gd name="T3" fmla="*/ 62 h 62"/>
                <a:gd name="T4" fmla="*/ 7 w 7"/>
                <a:gd name="T5" fmla="*/ 62 h 62"/>
                <a:gd name="T6" fmla="*/ 7 w 7"/>
                <a:gd name="T7" fmla="*/ 0 h 62"/>
                <a:gd name="T8" fmla="*/ 0 w 7"/>
                <a:gd name="T9" fmla="*/ 6 h 62"/>
              </a:gdLst>
              <a:ahLst/>
              <a:cxnLst>
                <a:cxn ang="0">
                  <a:pos x="T0" y="T1"/>
                </a:cxn>
                <a:cxn ang="0">
                  <a:pos x="T2" y="T3"/>
                </a:cxn>
                <a:cxn ang="0">
                  <a:pos x="T4" y="T5"/>
                </a:cxn>
                <a:cxn ang="0">
                  <a:pos x="T6" y="T7"/>
                </a:cxn>
                <a:cxn ang="0">
                  <a:pos x="T8" y="T9"/>
                </a:cxn>
              </a:cxnLst>
              <a:rect l="0" t="0" r="r" b="b"/>
              <a:pathLst>
                <a:path w="7" h="62">
                  <a:moveTo>
                    <a:pt x="0" y="6"/>
                  </a:moveTo>
                  <a:lnTo>
                    <a:pt x="0" y="62"/>
                  </a:lnTo>
                  <a:lnTo>
                    <a:pt x="7" y="62"/>
                  </a:lnTo>
                  <a:lnTo>
                    <a:pt x="7" y="0"/>
                  </a:lnTo>
                  <a:lnTo>
                    <a:pt x="0" y="6"/>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43" name="Freeform 1077">
              <a:extLst>
                <a:ext uri="{FF2B5EF4-FFF2-40B4-BE49-F238E27FC236}">
                  <a16:creationId xmlns:a16="http://schemas.microsoft.com/office/drawing/2014/main" id="{C32BEC80-378F-4238-B360-A3B80D728479}"/>
                </a:ext>
              </a:extLst>
            </p:cNvPr>
            <p:cNvSpPr>
              <a:spLocks/>
            </p:cNvSpPr>
            <p:nvPr/>
          </p:nvSpPr>
          <p:spPr bwMode="auto">
            <a:xfrm>
              <a:off x="920622" y="4513351"/>
              <a:ext cx="31573" cy="194703"/>
            </a:xfrm>
            <a:custGeom>
              <a:avLst/>
              <a:gdLst>
                <a:gd name="T0" fmla="*/ 0 w 6"/>
                <a:gd name="T1" fmla="*/ 7 h 37"/>
                <a:gd name="T2" fmla="*/ 0 w 6"/>
                <a:gd name="T3" fmla="*/ 37 h 37"/>
                <a:gd name="T4" fmla="*/ 6 w 6"/>
                <a:gd name="T5" fmla="*/ 37 h 37"/>
                <a:gd name="T6" fmla="*/ 6 w 6"/>
                <a:gd name="T7" fmla="*/ 0 h 37"/>
                <a:gd name="T8" fmla="*/ 0 w 6"/>
                <a:gd name="T9" fmla="*/ 7 h 37"/>
              </a:gdLst>
              <a:ahLst/>
              <a:cxnLst>
                <a:cxn ang="0">
                  <a:pos x="T0" y="T1"/>
                </a:cxn>
                <a:cxn ang="0">
                  <a:pos x="T2" y="T3"/>
                </a:cxn>
                <a:cxn ang="0">
                  <a:pos x="T4" y="T5"/>
                </a:cxn>
                <a:cxn ang="0">
                  <a:pos x="T6" y="T7"/>
                </a:cxn>
                <a:cxn ang="0">
                  <a:pos x="T8" y="T9"/>
                </a:cxn>
              </a:cxnLst>
              <a:rect l="0" t="0" r="r" b="b"/>
              <a:pathLst>
                <a:path w="6" h="37">
                  <a:moveTo>
                    <a:pt x="0" y="7"/>
                  </a:moveTo>
                  <a:lnTo>
                    <a:pt x="0" y="37"/>
                  </a:lnTo>
                  <a:lnTo>
                    <a:pt x="6" y="37"/>
                  </a:lnTo>
                  <a:lnTo>
                    <a:pt x="6" y="0"/>
                  </a:lnTo>
                  <a:lnTo>
                    <a:pt x="0" y="7"/>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44" name="Freeform 1078">
              <a:extLst>
                <a:ext uri="{FF2B5EF4-FFF2-40B4-BE49-F238E27FC236}">
                  <a16:creationId xmlns:a16="http://schemas.microsoft.com/office/drawing/2014/main" id="{522C40ED-5EBD-47FB-AED7-C84A39BE8F1B}"/>
                </a:ext>
              </a:extLst>
            </p:cNvPr>
            <p:cNvSpPr>
              <a:spLocks/>
            </p:cNvSpPr>
            <p:nvPr/>
          </p:nvSpPr>
          <p:spPr bwMode="auto">
            <a:xfrm>
              <a:off x="1257403" y="4344960"/>
              <a:ext cx="31573" cy="363094"/>
            </a:xfrm>
            <a:custGeom>
              <a:avLst/>
              <a:gdLst>
                <a:gd name="T0" fmla="*/ 0 w 6"/>
                <a:gd name="T1" fmla="*/ 7 h 69"/>
                <a:gd name="T2" fmla="*/ 0 w 6"/>
                <a:gd name="T3" fmla="*/ 69 h 69"/>
                <a:gd name="T4" fmla="*/ 6 w 6"/>
                <a:gd name="T5" fmla="*/ 69 h 69"/>
                <a:gd name="T6" fmla="*/ 6 w 6"/>
                <a:gd name="T7" fmla="*/ 0 h 69"/>
                <a:gd name="T8" fmla="*/ 0 w 6"/>
                <a:gd name="T9" fmla="*/ 7 h 69"/>
              </a:gdLst>
              <a:ahLst/>
              <a:cxnLst>
                <a:cxn ang="0">
                  <a:pos x="T0" y="T1"/>
                </a:cxn>
                <a:cxn ang="0">
                  <a:pos x="T2" y="T3"/>
                </a:cxn>
                <a:cxn ang="0">
                  <a:pos x="T4" y="T5"/>
                </a:cxn>
                <a:cxn ang="0">
                  <a:pos x="T6" y="T7"/>
                </a:cxn>
                <a:cxn ang="0">
                  <a:pos x="T8" y="T9"/>
                </a:cxn>
              </a:cxnLst>
              <a:rect l="0" t="0" r="r" b="b"/>
              <a:pathLst>
                <a:path w="6" h="69">
                  <a:moveTo>
                    <a:pt x="0" y="7"/>
                  </a:moveTo>
                  <a:lnTo>
                    <a:pt x="0" y="69"/>
                  </a:lnTo>
                  <a:lnTo>
                    <a:pt x="6" y="69"/>
                  </a:lnTo>
                  <a:lnTo>
                    <a:pt x="6" y="0"/>
                  </a:lnTo>
                  <a:lnTo>
                    <a:pt x="0" y="7"/>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45" name="Freeform 1079">
              <a:extLst>
                <a:ext uri="{FF2B5EF4-FFF2-40B4-BE49-F238E27FC236}">
                  <a16:creationId xmlns:a16="http://schemas.microsoft.com/office/drawing/2014/main" id="{AF594D62-75D4-49D3-9F54-2AB535A35826}"/>
                </a:ext>
              </a:extLst>
            </p:cNvPr>
            <p:cNvSpPr>
              <a:spLocks/>
            </p:cNvSpPr>
            <p:nvPr/>
          </p:nvSpPr>
          <p:spPr bwMode="auto">
            <a:xfrm>
              <a:off x="1188996" y="4413367"/>
              <a:ext cx="31573" cy="294684"/>
            </a:xfrm>
            <a:custGeom>
              <a:avLst/>
              <a:gdLst>
                <a:gd name="T0" fmla="*/ 0 w 6"/>
                <a:gd name="T1" fmla="*/ 6 h 56"/>
                <a:gd name="T2" fmla="*/ 0 w 6"/>
                <a:gd name="T3" fmla="*/ 56 h 56"/>
                <a:gd name="T4" fmla="*/ 6 w 6"/>
                <a:gd name="T5" fmla="*/ 56 h 56"/>
                <a:gd name="T6" fmla="*/ 6 w 6"/>
                <a:gd name="T7" fmla="*/ 0 h 56"/>
                <a:gd name="T8" fmla="*/ 0 w 6"/>
                <a:gd name="T9" fmla="*/ 6 h 56"/>
              </a:gdLst>
              <a:ahLst/>
              <a:cxnLst>
                <a:cxn ang="0">
                  <a:pos x="T0" y="T1"/>
                </a:cxn>
                <a:cxn ang="0">
                  <a:pos x="T2" y="T3"/>
                </a:cxn>
                <a:cxn ang="0">
                  <a:pos x="T4" y="T5"/>
                </a:cxn>
                <a:cxn ang="0">
                  <a:pos x="T6" y="T7"/>
                </a:cxn>
                <a:cxn ang="0">
                  <a:pos x="T8" y="T9"/>
                </a:cxn>
              </a:cxnLst>
              <a:rect l="0" t="0" r="r" b="b"/>
              <a:pathLst>
                <a:path w="6" h="56">
                  <a:moveTo>
                    <a:pt x="0" y="6"/>
                  </a:moveTo>
                  <a:lnTo>
                    <a:pt x="0" y="56"/>
                  </a:lnTo>
                  <a:lnTo>
                    <a:pt x="6" y="56"/>
                  </a:lnTo>
                  <a:lnTo>
                    <a:pt x="6" y="0"/>
                  </a:lnTo>
                  <a:lnTo>
                    <a:pt x="0" y="6"/>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46" name="Freeform 1080">
              <a:extLst>
                <a:ext uri="{FF2B5EF4-FFF2-40B4-BE49-F238E27FC236}">
                  <a16:creationId xmlns:a16="http://schemas.microsoft.com/office/drawing/2014/main" id="{9FF5B619-512A-4A45-BED6-72567A28A84F}"/>
                </a:ext>
              </a:extLst>
            </p:cNvPr>
            <p:cNvSpPr>
              <a:spLocks/>
            </p:cNvSpPr>
            <p:nvPr/>
          </p:nvSpPr>
          <p:spPr bwMode="auto">
            <a:xfrm>
              <a:off x="1120586" y="4381794"/>
              <a:ext cx="31573" cy="326257"/>
            </a:xfrm>
            <a:custGeom>
              <a:avLst/>
              <a:gdLst>
                <a:gd name="T0" fmla="*/ 0 w 6"/>
                <a:gd name="T1" fmla="*/ 0 h 62"/>
                <a:gd name="T2" fmla="*/ 0 w 6"/>
                <a:gd name="T3" fmla="*/ 62 h 62"/>
                <a:gd name="T4" fmla="*/ 6 w 6"/>
                <a:gd name="T5" fmla="*/ 62 h 62"/>
                <a:gd name="T6" fmla="*/ 6 w 6"/>
                <a:gd name="T7" fmla="*/ 6 h 62"/>
                <a:gd name="T8" fmla="*/ 0 w 6"/>
                <a:gd name="T9" fmla="*/ 0 h 62"/>
              </a:gdLst>
              <a:ahLst/>
              <a:cxnLst>
                <a:cxn ang="0">
                  <a:pos x="T0" y="T1"/>
                </a:cxn>
                <a:cxn ang="0">
                  <a:pos x="T2" y="T3"/>
                </a:cxn>
                <a:cxn ang="0">
                  <a:pos x="T4" y="T5"/>
                </a:cxn>
                <a:cxn ang="0">
                  <a:pos x="T6" y="T7"/>
                </a:cxn>
                <a:cxn ang="0">
                  <a:pos x="T8" y="T9"/>
                </a:cxn>
              </a:cxnLst>
              <a:rect l="0" t="0" r="r" b="b"/>
              <a:pathLst>
                <a:path w="6" h="62">
                  <a:moveTo>
                    <a:pt x="0" y="0"/>
                  </a:moveTo>
                  <a:lnTo>
                    <a:pt x="0" y="62"/>
                  </a:lnTo>
                  <a:lnTo>
                    <a:pt x="6" y="62"/>
                  </a:lnTo>
                  <a:lnTo>
                    <a:pt x="6" y="6"/>
                  </a:lnTo>
                  <a:lnTo>
                    <a:pt x="0" y="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47" name="Freeform 1081">
              <a:extLst>
                <a:ext uri="{FF2B5EF4-FFF2-40B4-BE49-F238E27FC236}">
                  <a16:creationId xmlns:a16="http://schemas.microsoft.com/office/drawing/2014/main" id="{8481842A-06AC-4453-8230-4976EF960AFB}"/>
                </a:ext>
              </a:extLst>
            </p:cNvPr>
            <p:cNvSpPr>
              <a:spLocks/>
            </p:cNvSpPr>
            <p:nvPr/>
          </p:nvSpPr>
          <p:spPr bwMode="auto">
            <a:xfrm>
              <a:off x="1320549" y="4339696"/>
              <a:ext cx="36837" cy="368354"/>
            </a:xfrm>
            <a:custGeom>
              <a:avLst/>
              <a:gdLst>
                <a:gd name="T0" fmla="*/ 0 w 7"/>
                <a:gd name="T1" fmla="*/ 0 h 70"/>
                <a:gd name="T2" fmla="*/ 0 w 7"/>
                <a:gd name="T3" fmla="*/ 70 h 70"/>
                <a:gd name="T4" fmla="*/ 7 w 7"/>
                <a:gd name="T5" fmla="*/ 70 h 70"/>
                <a:gd name="T6" fmla="*/ 7 w 7"/>
                <a:gd name="T7" fmla="*/ 6 h 70"/>
                <a:gd name="T8" fmla="*/ 0 w 7"/>
                <a:gd name="T9" fmla="*/ 0 h 70"/>
              </a:gdLst>
              <a:ahLst/>
              <a:cxnLst>
                <a:cxn ang="0">
                  <a:pos x="T0" y="T1"/>
                </a:cxn>
                <a:cxn ang="0">
                  <a:pos x="T2" y="T3"/>
                </a:cxn>
                <a:cxn ang="0">
                  <a:pos x="T4" y="T5"/>
                </a:cxn>
                <a:cxn ang="0">
                  <a:pos x="T6" y="T7"/>
                </a:cxn>
                <a:cxn ang="0">
                  <a:pos x="T8" y="T9"/>
                </a:cxn>
              </a:cxnLst>
              <a:rect l="0" t="0" r="r" b="b"/>
              <a:pathLst>
                <a:path w="7" h="70">
                  <a:moveTo>
                    <a:pt x="0" y="0"/>
                  </a:moveTo>
                  <a:lnTo>
                    <a:pt x="0" y="70"/>
                  </a:lnTo>
                  <a:lnTo>
                    <a:pt x="7" y="70"/>
                  </a:lnTo>
                  <a:lnTo>
                    <a:pt x="7" y="6"/>
                  </a:lnTo>
                  <a:lnTo>
                    <a:pt x="0" y="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sp>
          <p:nvSpPr>
            <p:cNvPr id="48" name="Freeform 1082">
              <a:extLst>
                <a:ext uri="{FF2B5EF4-FFF2-40B4-BE49-F238E27FC236}">
                  <a16:creationId xmlns:a16="http://schemas.microsoft.com/office/drawing/2014/main" id="{85FC3478-C1EE-42C0-AF09-487B3578B10B}"/>
                </a:ext>
              </a:extLst>
            </p:cNvPr>
            <p:cNvSpPr>
              <a:spLocks/>
            </p:cNvSpPr>
            <p:nvPr/>
          </p:nvSpPr>
          <p:spPr bwMode="auto">
            <a:xfrm>
              <a:off x="852215" y="4202879"/>
              <a:ext cx="505172" cy="357830"/>
            </a:xfrm>
            <a:custGeom>
              <a:avLst/>
              <a:gdLst>
                <a:gd name="T0" fmla="*/ 96 w 96"/>
                <a:gd name="T1" fmla="*/ 0 h 68"/>
                <a:gd name="T2" fmla="*/ 73 w 96"/>
                <a:gd name="T3" fmla="*/ 0 h 68"/>
                <a:gd name="T4" fmla="*/ 82 w 96"/>
                <a:gd name="T5" fmla="*/ 9 h 68"/>
                <a:gd name="T6" fmla="*/ 64 w 96"/>
                <a:gd name="T7" fmla="*/ 27 h 68"/>
                <a:gd name="T8" fmla="*/ 48 w 96"/>
                <a:gd name="T9" fmla="*/ 11 h 68"/>
                <a:gd name="T10" fmla="*/ 0 w 96"/>
                <a:gd name="T11" fmla="*/ 59 h 68"/>
                <a:gd name="T12" fmla="*/ 0 w 96"/>
                <a:gd name="T13" fmla="*/ 68 h 68"/>
                <a:gd name="T14" fmla="*/ 48 w 96"/>
                <a:gd name="T15" fmla="*/ 20 h 68"/>
                <a:gd name="T16" fmla="*/ 64 w 96"/>
                <a:gd name="T17" fmla="*/ 37 h 68"/>
                <a:gd name="T18" fmla="*/ 87 w 96"/>
                <a:gd name="T19" fmla="*/ 14 h 68"/>
                <a:gd name="T20" fmla="*/ 96 w 96"/>
                <a:gd name="T21" fmla="*/ 23 h 68"/>
                <a:gd name="T22" fmla="*/ 96 w 96"/>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8">
                  <a:moveTo>
                    <a:pt x="96" y="0"/>
                  </a:moveTo>
                  <a:lnTo>
                    <a:pt x="73" y="0"/>
                  </a:lnTo>
                  <a:lnTo>
                    <a:pt x="82" y="9"/>
                  </a:lnTo>
                  <a:lnTo>
                    <a:pt x="64" y="27"/>
                  </a:lnTo>
                  <a:lnTo>
                    <a:pt x="48" y="11"/>
                  </a:lnTo>
                  <a:lnTo>
                    <a:pt x="0" y="59"/>
                  </a:lnTo>
                  <a:lnTo>
                    <a:pt x="0" y="68"/>
                  </a:lnTo>
                  <a:lnTo>
                    <a:pt x="48" y="20"/>
                  </a:lnTo>
                  <a:lnTo>
                    <a:pt x="64" y="37"/>
                  </a:lnTo>
                  <a:lnTo>
                    <a:pt x="87" y="14"/>
                  </a:lnTo>
                  <a:lnTo>
                    <a:pt x="96" y="23"/>
                  </a:lnTo>
                  <a:lnTo>
                    <a:pt x="96"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3C41"/>
                </a:solidFill>
                <a:effectLst/>
                <a:uLnTx/>
                <a:uFillTx/>
                <a:latin typeface="Segoe UI"/>
                <a:ea typeface="+mn-ea"/>
                <a:cs typeface="+mn-cs"/>
              </a:endParaRPr>
            </a:p>
          </p:txBody>
        </p:sp>
      </p:grpSp>
    </p:spTree>
    <p:extLst>
      <p:ext uri="{BB962C8B-B14F-4D97-AF65-F5344CB8AC3E}">
        <p14:creationId xmlns:p14="http://schemas.microsoft.com/office/powerpoint/2010/main" val="252137266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E7AFDB6F-C959-4EA2-ABFB-36821020A1CF}"/>
              </a:ext>
            </a:extLst>
          </p:cNvPr>
          <p:cNvSpPr/>
          <p:nvPr/>
        </p:nvSpPr>
        <p:spPr bwMode="auto">
          <a:xfrm>
            <a:off x="-3623084" y="-4165494"/>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68950AFB-F6C4-403D-9F33-E08710882C4C}"/>
              </a:ext>
            </a:extLst>
          </p:cNvPr>
          <p:cNvSpPr>
            <a:spLocks noGrp="1"/>
          </p:cNvSpPr>
          <p:nvPr>
            <p:ph type="title"/>
          </p:nvPr>
        </p:nvSpPr>
        <p:spPr>
          <a:xfrm>
            <a:off x="465138" y="960439"/>
            <a:ext cx="4983162" cy="3325812"/>
          </a:xfrm>
        </p:spPr>
        <p:txBody>
          <a:bodyPr/>
          <a:lstStyle/>
          <a:p>
            <a:r>
              <a:rPr lang="en-US">
                <a:solidFill>
                  <a:schemeClr val="bg1"/>
                </a:solidFill>
              </a:rPr>
              <a:t>PowerApps Demo</a:t>
            </a:r>
          </a:p>
        </p:txBody>
      </p:sp>
      <p:pic>
        <p:nvPicPr>
          <p:cNvPr id="5" name="Picture 4">
            <a:extLst>
              <a:ext uri="{FF2B5EF4-FFF2-40B4-BE49-F238E27FC236}">
                <a16:creationId xmlns:a16="http://schemas.microsoft.com/office/drawing/2014/main" id="{37C04CE4-745E-4B95-93C5-A864F8F4A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8431" y="2262910"/>
            <a:ext cx="9435512" cy="4046681"/>
          </a:xfrm>
          <a:prstGeom prst="rect">
            <a:avLst/>
          </a:prstGeom>
        </p:spPr>
      </p:pic>
      <p:sp>
        <p:nvSpPr>
          <p:cNvPr id="7" name="Footer Placeholder 8">
            <a:extLst>
              <a:ext uri="{FF2B5EF4-FFF2-40B4-BE49-F238E27FC236}">
                <a16:creationId xmlns:a16="http://schemas.microsoft.com/office/drawing/2014/main" id="{0414DC13-93CF-481D-ADEA-7227A7BE3495}"/>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spTree>
    <p:extLst>
      <p:ext uri="{BB962C8B-B14F-4D97-AF65-F5344CB8AC3E}">
        <p14:creationId xmlns:p14="http://schemas.microsoft.com/office/powerpoint/2010/main" val="26703228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53025" y="-1333866"/>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sp>
        <p:nvSpPr>
          <p:cNvPr id="16" name="Title 4">
            <a:extLst>
              <a:ext uri="{FF2B5EF4-FFF2-40B4-BE49-F238E27FC236}">
                <a16:creationId xmlns:a16="http://schemas.microsoft.com/office/drawing/2014/main" id="{776C0F9F-4F09-40E7-9E7F-02A686A73F27}"/>
              </a:ext>
            </a:extLst>
          </p:cNvPr>
          <p:cNvSpPr>
            <a:spLocks noGrp="1"/>
          </p:cNvSpPr>
          <p:nvPr>
            <p:ph type="title"/>
          </p:nvPr>
        </p:nvSpPr>
        <p:spPr>
          <a:xfrm>
            <a:off x="457200" y="1824873"/>
            <a:ext cx="4297680" cy="1711238"/>
          </a:xfrm>
        </p:spPr>
        <p:txBody>
          <a:bodyPr vert="horz" wrap="square" lIns="0" tIns="146304" rIns="0" bIns="146304" rtlCol="0" anchor="b">
            <a:spAutoFit/>
          </a:bodyPr>
          <a:lstStyle/>
          <a:p>
            <a:pPr>
              <a:spcBef>
                <a:spcPts val="1224"/>
              </a:spcBef>
              <a:spcAft>
                <a:spcPts val="612"/>
              </a:spcAft>
            </a:pPr>
            <a:r>
              <a:rPr lang="en-GB" sz="2400">
                <a:solidFill>
                  <a:srgbClr val="742774"/>
                </a:solidFill>
                <a:latin typeface="+mn-lt"/>
                <a:cs typeface="Segoe UI Light" panose="020B0502040204020203" pitchFamily="34" charset="0"/>
              </a:rPr>
              <a:t>Streamline Execution –</a:t>
            </a:r>
            <a:br>
              <a:rPr lang="en-GB" sz="2400">
                <a:solidFill>
                  <a:srgbClr val="742774"/>
                </a:solidFill>
                <a:latin typeface="+mn-lt"/>
                <a:cs typeface="Segoe UI Light" panose="020B0502040204020203" pitchFamily="34" charset="0"/>
              </a:rPr>
            </a:br>
            <a:r>
              <a:rPr lang="en-GB" sz="2400">
                <a:solidFill>
                  <a:srgbClr val="742774"/>
                </a:solidFill>
                <a:latin typeface="+mn-lt"/>
                <a:cs typeface="Segoe UI Light" panose="020B0502040204020203" pitchFamily="34" charset="0"/>
              </a:rPr>
              <a:t>Opportunities</a:t>
            </a:r>
            <a:br>
              <a:rPr lang="en-GB" sz="2400">
                <a:solidFill>
                  <a:srgbClr val="742774"/>
                </a:solidFill>
                <a:latin typeface="+mn-lt"/>
                <a:cs typeface="Segoe UI Light" panose="020B0502040204020203" pitchFamily="34" charset="0"/>
              </a:rPr>
            </a:br>
            <a:br>
              <a:rPr lang="en-GB" sz="2400">
                <a:solidFill>
                  <a:srgbClr val="742774"/>
                </a:solidFill>
                <a:latin typeface="+mn-lt"/>
                <a:cs typeface="Segoe UI Light" panose="020B0502040204020203" pitchFamily="34" charset="0"/>
              </a:rPr>
            </a:br>
            <a:r>
              <a:rPr lang="en-US" sz="2000" b="0">
                <a:gradFill>
                  <a:gsLst>
                    <a:gs pos="1250">
                      <a:srgbClr val="3C3C41"/>
                    </a:gs>
                    <a:gs pos="100000">
                      <a:srgbClr val="3C3C41"/>
                    </a:gs>
                  </a:gsLst>
                  <a:lin ang="5400000" scaled="0"/>
                </a:gradFill>
                <a:latin typeface="Segoe UI"/>
                <a:cs typeface="Segoe UI Light" panose="020B0502040204020203" pitchFamily="34" charset="0"/>
              </a:rPr>
              <a:t>The journey from paper to digital</a:t>
            </a:r>
            <a:endParaRPr lang="en-US" sz="2000" b="0">
              <a:latin typeface="+mn-lt"/>
              <a:cs typeface="Segoe UI Light" panose="020B0502040204020203" pitchFamily="34" charset="0"/>
            </a:endParaRPr>
          </a:p>
        </p:txBody>
      </p:sp>
      <p:pic>
        <p:nvPicPr>
          <p:cNvPr id="3074" name="Picture 2" descr="Story logo">
            <a:extLst>
              <a:ext uri="{FF2B5EF4-FFF2-40B4-BE49-F238E27FC236}">
                <a16:creationId xmlns:a16="http://schemas.microsoft.com/office/drawing/2014/main" id="{1E0D603C-DE7D-42B1-8D73-4F9FC8BFC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2786748"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A522614-363C-4C8A-B758-4EB5D0B7C6B7}"/>
              </a:ext>
            </a:extLst>
          </p:cNvPr>
          <p:cNvSpPr/>
          <p:nvPr/>
        </p:nvSpPr>
        <p:spPr>
          <a:xfrm>
            <a:off x="454832" y="3721463"/>
            <a:ext cx="4151906" cy="461665"/>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a:ln w="3175">
                  <a:noFill/>
                </a:ln>
                <a:solidFill>
                  <a:srgbClr val="742774"/>
                </a:solidFill>
                <a:effectLst/>
                <a:uLnTx/>
                <a:uFillTx/>
                <a:latin typeface="Segoe UI"/>
                <a:ea typeface="+mn-ea"/>
                <a:cs typeface="Segoe UI Light" panose="020B0502040204020203" pitchFamily="34" charset="0"/>
              </a:rPr>
              <a:t>Demo Available in </a:t>
            </a:r>
            <a:r>
              <a:rPr kumimoji="0" lang="en-US" sz="2400" b="1" i="0" u="none" strike="noStrike" kern="1200" cap="none" spc="-50" normalizeH="0" baseline="0" noProof="0">
                <a:ln w="3175">
                  <a:noFill/>
                </a:ln>
                <a:solidFill>
                  <a:srgbClr val="742774"/>
                </a:solidFill>
                <a:effectLst/>
                <a:uLnTx/>
                <a:uFillTx/>
                <a:latin typeface="Segoe UI"/>
                <a:ea typeface="+mn-ea"/>
                <a:cs typeface="Segoe UI Light" panose="020B0502040204020203" pitchFamily="34" charset="0"/>
                <a:hlinkClick r:id="rId5"/>
              </a:rPr>
              <a:t>Live Drive</a:t>
            </a:r>
            <a:endParaRPr kumimoji="0" lang="en-US" sz="2400" b="1" i="0" u="none" strike="noStrike" kern="1200" cap="none" spc="-50" normalizeH="0" baseline="0" noProof="0">
              <a:ln w="3175">
                <a:noFill/>
              </a:ln>
              <a:solidFill>
                <a:srgbClr val="742774"/>
              </a:solidFill>
              <a:effectLst/>
              <a:uLnTx/>
              <a:uFillTx/>
              <a:latin typeface="Segoe UI"/>
              <a:ea typeface="+mn-ea"/>
              <a:cs typeface="Segoe UI Light" panose="020B0502040204020203" pitchFamily="34" charset="0"/>
            </a:endParaRPr>
          </a:p>
        </p:txBody>
      </p:sp>
      <p:pic>
        <p:nvPicPr>
          <p:cNvPr id="8" name="Picture 4" descr="Image result for arriva bus">
            <a:extLst>
              <a:ext uri="{FF2B5EF4-FFF2-40B4-BE49-F238E27FC236}">
                <a16:creationId xmlns:a16="http://schemas.microsoft.com/office/drawing/2014/main" id="{06ACA2D5-D1D2-4545-8063-075BBCE8AD7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722979" y="1022186"/>
            <a:ext cx="6331415" cy="3408069"/>
          </a:xfrm>
          <a:prstGeom prst="rect">
            <a:avLst/>
          </a:prstGeom>
          <a:ln w="762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8229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ECFAF504-9D0E-4626-9180-ED9B2E9C3DF5}"/>
              </a:ext>
            </a:extLst>
          </p:cNvPr>
          <p:cNvSpPr/>
          <p:nvPr/>
        </p:nvSpPr>
        <p:spPr bwMode="auto">
          <a:xfrm>
            <a:off x="9061066" y="-83659"/>
            <a:ext cx="4543984" cy="4543984"/>
          </a:xfrm>
          <a:custGeom>
            <a:avLst/>
            <a:gdLst>
              <a:gd name="connsiteX0" fmla="*/ 3033160 w 6237941"/>
              <a:gd name="connsiteY0" fmla="*/ 310 h 6237940"/>
              <a:gd name="connsiteX1" fmla="*/ 3615752 w 6237941"/>
              <a:gd name="connsiteY1" fmla="*/ 223058 h 6237940"/>
              <a:gd name="connsiteX2" fmla="*/ 5983184 w 6237941"/>
              <a:gd name="connsiteY2" fmla="*/ 2463697 h 6237940"/>
              <a:gd name="connsiteX3" fmla="*/ 6014883 w 6237941"/>
              <a:gd name="connsiteY3" fmla="*/ 3615751 h 6237940"/>
              <a:gd name="connsiteX4" fmla="*/ 3774244 w 6237941"/>
              <a:gd name="connsiteY4" fmla="*/ 5983183 h 6237940"/>
              <a:gd name="connsiteX5" fmla="*/ 2622190 w 6237941"/>
              <a:gd name="connsiteY5" fmla="*/ 6014882 h 6237940"/>
              <a:gd name="connsiteX6" fmla="*/ 254758 w 6237941"/>
              <a:gd name="connsiteY6" fmla="*/ 3774243 h 6237940"/>
              <a:gd name="connsiteX7" fmla="*/ 223059 w 6237941"/>
              <a:gd name="connsiteY7" fmla="*/ 2622189 h 6237940"/>
              <a:gd name="connsiteX8" fmla="*/ 2463698 w 6237941"/>
              <a:gd name="connsiteY8" fmla="*/ 254757 h 6237940"/>
              <a:gd name="connsiteX9" fmla="*/ 3033160 w 6237941"/>
              <a:gd name="connsiteY9" fmla="*/ 310 h 623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7941" h="6237940">
                <a:moveTo>
                  <a:pt x="3033160" y="310"/>
                </a:moveTo>
                <a:cubicBezTo>
                  <a:pt x="3241641" y="-5427"/>
                  <a:pt x="3452310" y="68369"/>
                  <a:pt x="3615752" y="223058"/>
                </a:cubicBezTo>
                <a:lnTo>
                  <a:pt x="5983184" y="2463697"/>
                </a:lnTo>
                <a:cubicBezTo>
                  <a:pt x="6310068" y="2773075"/>
                  <a:pt x="6324260" y="3288866"/>
                  <a:pt x="6014883" y="3615751"/>
                </a:cubicBezTo>
                <a:lnTo>
                  <a:pt x="3774244" y="5983183"/>
                </a:lnTo>
                <a:cubicBezTo>
                  <a:pt x="3464866" y="6310067"/>
                  <a:pt x="2949074" y="6324259"/>
                  <a:pt x="2622190" y="6014882"/>
                </a:cubicBezTo>
                <a:lnTo>
                  <a:pt x="254758" y="3774243"/>
                </a:lnTo>
                <a:cubicBezTo>
                  <a:pt x="-72126" y="3464865"/>
                  <a:pt x="-86319" y="2949074"/>
                  <a:pt x="223059" y="2622189"/>
                </a:cubicBezTo>
                <a:lnTo>
                  <a:pt x="2463698" y="254757"/>
                </a:lnTo>
                <a:cubicBezTo>
                  <a:pt x="2618387" y="91315"/>
                  <a:pt x="2824680" y="6046"/>
                  <a:pt x="3033160" y="310"/>
                </a:cubicBezTo>
                <a:close/>
              </a:path>
            </a:pathLst>
          </a:custGeom>
          <a:blipFill>
            <a:blip r:embed="rId3"/>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2" name="Freeform: Shape 31">
            <a:extLst>
              <a:ext uri="{FF2B5EF4-FFF2-40B4-BE49-F238E27FC236}">
                <a16:creationId xmlns:a16="http://schemas.microsoft.com/office/drawing/2014/main" id="{848F9C54-EF81-4DB0-A5D5-EA2ED2B0A3C8}"/>
              </a:ext>
            </a:extLst>
          </p:cNvPr>
          <p:cNvSpPr/>
          <p:nvPr/>
        </p:nvSpPr>
        <p:spPr bwMode="auto">
          <a:xfrm>
            <a:off x="9053315" y="-83659"/>
            <a:ext cx="4543984" cy="4543984"/>
          </a:xfrm>
          <a:custGeom>
            <a:avLst/>
            <a:gdLst>
              <a:gd name="connsiteX0" fmla="*/ 3033160 w 6237941"/>
              <a:gd name="connsiteY0" fmla="*/ 310 h 6237940"/>
              <a:gd name="connsiteX1" fmla="*/ 3615752 w 6237941"/>
              <a:gd name="connsiteY1" fmla="*/ 223058 h 6237940"/>
              <a:gd name="connsiteX2" fmla="*/ 5983184 w 6237941"/>
              <a:gd name="connsiteY2" fmla="*/ 2463697 h 6237940"/>
              <a:gd name="connsiteX3" fmla="*/ 6014883 w 6237941"/>
              <a:gd name="connsiteY3" fmla="*/ 3615751 h 6237940"/>
              <a:gd name="connsiteX4" fmla="*/ 3774244 w 6237941"/>
              <a:gd name="connsiteY4" fmla="*/ 5983183 h 6237940"/>
              <a:gd name="connsiteX5" fmla="*/ 2622190 w 6237941"/>
              <a:gd name="connsiteY5" fmla="*/ 6014882 h 6237940"/>
              <a:gd name="connsiteX6" fmla="*/ 254758 w 6237941"/>
              <a:gd name="connsiteY6" fmla="*/ 3774243 h 6237940"/>
              <a:gd name="connsiteX7" fmla="*/ 223059 w 6237941"/>
              <a:gd name="connsiteY7" fmla="*/ 2622189 h 6237940"/>
              <a:gd name="connsiteX8" fmla="*/ 2463698 w 6237941"/>
              <a:gd name="connsiteY8" fmla="*/ 254757 h 6237940"/>
              <a:gd name="connsiteX9" fmla="*/ 3033160 w 6237941"/>
              <a:gd name="connsiteY9" fmla="*/ 310 h 623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7941" h="6237940">
                <a:moveTo>
                  <a:pt x="3033160" y="310"/>
                </a:moveTo>
                <a:cubicBezTo>
                  <a:pt x="3241641" y="-5427"/>
                  <a:pt x="3452310" y="68369"/>
                  <a:pt x="3615752" y="223058"/>
                </a:cubicBezTo>
                <a:lnTo>
                  <a:pt x="5983184" y="2463697"/>
                </a:lnTo>
                <a:cubicBezTo>
                  <a:pt x="6310068" y="2773075"/>
                  <a:pt x="6324260" y="3288866"/>
                  <a:pt x="6014883" y="3615751"/>
                </a:cubicBezTo>
                <a:lnTo>
                  <a:pt x="3774244" y="5983183"/>
                </a:lnTo>
                <a:cubicBezTo>
                  <a:pt x="3464866" y="6310067"/>
                  <a:pt x="2949074" y="6324259"/>
                  <a:pt x="2622190" y="6014882"/>
                </a:cubicBezTo>
                <a:lnTo>
                  <a:pt x="254758" y="3774243"/>
                </a:lnTo>
                <a:cubicBezTo>
                  <a:pt x="-72126" y="3464865"/>
                  <a:pt x="-86319" y="2949074"/>
                  <a:pt x="223059" y="2622189"/>
                </a:cubicBezTo>
                <a:lnTo>
                  <a:pt x="2463698" y="254757"/>
                </a:lnTo>
                <a:cubicBezTo>
                  <a:pt x="2618387" y="91315"/>
                  <a:pt x="2824680" y="6046"/>
                  <a:pt x="3033160" y="310"/>
                </a:cubicBezTo>
                <a:close/>
              </a:path>
            </a:pathLst>
          </a:cu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E57EDBD3-EB2C-470E-8C39-764EFC93962A}"/>
              </a:ext>
            </a:extLst>
          </p:cNvPr>
          <p:cNvSpPr>
            <a:spLocks noGrp="1"/>
          </p:cNvSpPr>
          <p:nvPr>
            <p:ph type="title"/>
          </p:nvPr>
        </p:nvSpPr>
        <p:spPr>
          <a:xfrm>
            <a:off x="466344" y="566928"/>
            <a:ext cx="11726236" cy="922291"/>
          </a:xfrm>
        </p:spPr>
        <p:txBody>
          <a:bodyPr/>
          <a:lstStyle/>
          <a:p>
            <a:r>
              <a:rPr lang="en-US" sz="4490" dirty="0">
                <a:solidFill>
                  <a:schemeClr val="tx2"/>
                </a:solidFill>
              </a:rPr>
              <a:t>Total Economic Impact (TEI)</a:t>
            </a:r>
          </a:p>
        </p:txBody>
      </p:sp>
      <p:sp>
        <p:nvSpPr>
          <p:cNvPr id="15" name="Rectangle 14">
            <a:extLst>
              <a:ext uri="{FF2B5EF4-FFF2-40B4-BE49-F238E27FC236}">
                <a16:creationId xmlns:a16="http://schemas.microsoft.com/office/drawing/2014/main" id="{4C982E56-AB58-4504-999D-B7E1707448B7}"/>
              </a:ext>
            </a:extLst>
          </p:cNvPr>
          <p:cNvSpPr/>
          <p:nvPr/>
        </p:nvSpPr>
        <p:spPr>
          <a:xfrm>
            <a:off x="-99486" y="3515900"/>
            <a:ext cx="2508265" cy="4597903"/>
          </a:xfrm>
          <a:prstGeom prst="rect">
            <a:avLst/>
          </a:prstGeom>
        </p:spPr>
        <p:txBody>
          <a:bodyPr wrap="square" rtlCol="0" anchor="ctr">
            <a:spAutoFit/>
          </a:bodyPr>
          <a:lstStyle/>
          <a:p>
            <a:pPr defTabSz="932563">
              <a:defRPr/>
            </a:pPr>
            <a:endParaRPr lang="en-US" sz="28695">
              <a:solidFill>
                <a:srgbClr val="F3F3F3"/>
              </a:solidFill>
              <a:latin typeface="Segoe UI Semibold"/>
            </a:endParaRPr>
          </a:p>
        </p:txBody>
      </p:sp>
      <p:grpSp>
        <p:nvGrpSpPr>
          <p:cNvPr id="19" name="Group 18">
            <a:extLst>
              <a:ext uri="{FF2B5EF4-FFF2-40B4-BE49-F238E27FC236}">
                <a16:creationId xmlns:a16="http://schemas.microsoft.com/office/drawing/2014/main" id="{5C08933A-046E-4D40-9BD8-67DACA1C2D93}"/>
              </a:ext>
            </a:extLst>
          </p:cNvPr>
          <p:cNvGrpSpPr/>
          <p:nvPr/>
        </p:nvGrpSpPr>
        <p:grpSpPr>
          <a:xfrm>
            <a:off x="7983721" y="3113302"/>
            <a:ext cx="3354112" cy="1259230"/>
            <a:chOff x="8374566" y="4643121"/>
            <a:chExt cx="3354588" cy="1259408"/>
          </a:xfrm>
        </p:grpSpPr>
        <p:sp>
          <p:nvSpPr>
            <p:cNvPr id="26" name="Freeform: Shape 25">
              <a:extLst>
                <a:ext uri="{FF2B5EF4-FFF2-40B4-BE49-F238E27FC236}">
                  <a16:creationId xmlns:a16="http://schemas.microsoft.com/office/drawing/2014/main" id="{1F67B59B-04F6-4FCC-808C-E5338FF871E8}"/>
                </a:ext>
              </a:extLst>
            </p:cNvPr>
            <p:cNvSpPr/>
            <p:nvPr/>
          </p:nvSpPr>
          <p:spPr>
            <a:xfrm>
              <a:off x="8374566" y="4643121"/>
              <a:ext cx="1376050" cy="1056640"/>
            </a:xfrm>
            <a:custGeom>
              <a:avLst/>
              <a:gdLst/>
              <a:ahLst/>
              <a:cxnLst/>
              <a:rect l="l" t="t" r="r" b="b"/>
              <a:pathLst>
                <a:path w="1430285" h="949965">
                  <a:moveTo>
                    <a:pt x="1105802" y="0"/>
                  </a:moveTo>
                  <a:lnTo>
                    <a:pt x="1430285" y="0"/>
                  </a:lnTo>
                  <a:lnTo>
                    <a:pt x="1191193" y="949965"/>
                  </a:lnTo>
                  <a:lnTo>
                    <a:pt x="757838" y="949965"/>
                  </a:lnTo>
                  <a:close/>
                  <a:moveTo>
                    <a:pt x="347965" y="0"/>
                  </a:moveTo>
                  <a:lnTo>
                    <a:pt x="674582" y="0"/>
                  </a:lnTo>
                  <a:lnTo>
                    <a:pt x="441894" y="949965"/>
                  </a:lnTo>
                  <a:lnTo>
                    <a:pt x="0" y="949965"/>
                  </a:lnTo>
                  <a:close/>
                </a:path>
              </a:pathLst>
            </a:custGeom>
            <a:solidFill>
              <a:srgbClr val="F3F3F3"/>
            </a:solidFill>
            <a:ln>
              <a:noFill/>
            </a:ln>
            <a:effectLst/>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algn="ctr" defTabSz="932563">
                <a:defRPr/>
              </a:pPr>
              <a:endParaRPr lang="en-US" sz="34393">
                <a:gradFill>
                  <a:gsLst>
                    <a:gs pos="2917">
                      <a:srgbClr val="1A1A1A"/>
                    </a:gs>
                    <a:gs pos="100000">
                      <a:srgbClr val="1A1A1A"/>
                    </a:gs>
                  </a:gsLst>
                  <a:lin ang="5400000" scaled="0"/>
                </a:gradFill>
                <a:latin typeface="Segoe UI"/>
              </a:endParaRPr>
            </a:p>
          </p:txBody>
        </p:sp>
        <p:sp>
          <p:nvSpPr>
            <p:cNvPr id="9" name="Text Placeholder 5">
              <a:extLst>
                <a:ext uri="{FF2B5EF4-FFF2-40B4-BE49-F238E27FC236}">
                  <a16:creationId xmlns:a16="http://schemas.microsoft.com/office/drawing/2014/main" id="{B9123C01-F1D5-4D56-97CE-319B2AC9D0B4}"/>
                </a:ext>
              </a:extLst>
            </p:cNvPr>
            <p:cNvSpPr txBox="1">
              <a:spLocks/>
            </p:cNvSpPr>
            <p:nvPr/>
          </p:nvSpPr>
          <p:spPr>
            <a:xfrm>
              <a:off x="8729225" y="5028397"/>
              <a:ext cx="2999929" cy="874132"/>
            </a:xfrm>
            <a:prstGeom prst="rect">
              <a:avLst/>
            </a:prstGeo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32563">
                <a:spcBef>
                  <a:spcPts val="1598"/>
                </a:spcBef>
                <a:defRPr/>
              </a:pPr>
              <a:r>
                <a:rPr lang="en-US" sz="1599">
                  <a:gradFill>
                    <a:gsLst>
                      <a:gs pos="2917">
                        <a:srgbClr val="1A1A1A"/>
                      </a:gs>
                      <a:gs pos="100000">
                        <a:srgbClr val="1A1A1A"/>
                      </a:gs>
                    </a:gsLst>
                    <a:lin ang="5400000" scaled="0"/>
                  </a:gradFill>
                  <a:latin typeface="Segoe UI"/>
                </a:rPr>
                <a:t>We </a:t>
              </a:r>
              <a:r>
                <a:rPr lang="en-US" sz="1599">
                  <a:solidFill>
                    <a:schemeClr val="tx2"/>
                  </a:solidFill>
                  <a:latin typeface="Segoe UI Bold" panose="020B0802040204020203" pitchFamily="34" charset="0"/>
                  <a:cs typeface="Segoe UI Bold" panose="020B0802040204020203" pitchFamily="34" charset="0"/>
                </a:rPr>
                <a:t>reduced our time </a:t>
              </a:r>
              <a:r>
                <a:rPr lang="en-US" sz="1599">
                  <a:gradFill>
                    <a:gsLst>
                      <a:gs pos="2917">
                        <a:srgbClr val="1A1A1A"/>
                      </a:gs>
                      <a:gs pos="100000">
                        <a:srgbClr val="1A1A1A"/>
                      </a:gs>
                    </a:gsLst>
                    <a:lin ang="5400000" scaled="0"/>
                  </a:gradFill>
                  <a:latin typeface="Segoe UI"/>
                </a:rPr>
                <a:t>to quote from twelve days down to four</a:t>
              </a:r>
              <a:endParaRPr lang="en-US" sz="1800">
                <a:gradFill>
                  <a:gsLst>
                    <a:gs pos="2917">
                      <a:srgbClr val="1A1A1A"/>
                    </a:gs>
                    <a:gs pos="100000">
                      <a:srgbClr val="1A1A1A"/>
                    </a:gs>
                  </a:gsLst>
                  <a:lin ang="5400000" scaled="0"/>
                </a:gradFill>
                <a:latin typeface="Segoe UI"/>
              </a:endParaRPr>
            </a:p>
            <a:p>
              <a:pPr algn="ctr" defTabSz="932563">
                <a:defRPr/>
              </a:pPr>
              <a:r>
                <a:rPr lang="en-US" sz="1599">
                  <a:solidFill>
                    <a:schemeClr val="tx2"/>
                  </a:solidFill>
                  <a:latin typeface="Segoe UI"/>
                </a:rPr>
                <a:t>                                  </a:t>
              </a:r>
              <a:r>
                <a:rPr lang="en-US" sz="1099" spc="300">
                  <a:solidFill>
                    <a:schemeClr val="tx2"/>
                  </a:solidFill>
                  <a:latin typeface="Segoe UI"/>
                </a:rPr>
                <a:t>—CLIENT</a:t>
              </a:r>
            </a:p>
            <a:p>
              <a:pPr marL="60314" indent="-60314" defTabSz="932563">
                <a:spcBef>
                  <a:spcPts val="1224"/>
                </a:spcBef>
                <a:defRPr/>
              </a:pPr>
              <a:endParaRPr lang="en-US" sz="1598">
                <a:gradFill>
                  <a:gsLst>
                    <a:gs pos="2917">
                      <a:srgbClr val="1A1A1A"/>
                    </a:gs>
                    <a:gs pos="100000">
                      <a:srgbClr val="1A1A1A"/>
                    </a:gs>
                  </a:gsLst>
                  <a:lin ang="5400000" scaled="0"/>
                </a:gradFill>
                <a:latin typeface="Segoe UI"/>
              </a:endParaRPr>
            </a:p>
          </p:txBody>
        </p:sp>
      </p:grpSp>
      <p:grpSp>
        <p:nvGrpSpPr>
          <p:cNvPr id="23" name="Group 22">
            <a:extLst>
              <a:ext uri="{FF2B5EF4-FFF2-40B4-BE49-F238E27FC236}">
                <a16:creationId xmlns:a16="http://schemas.microsoft.com/office/drawing/2014/main" id="{DA7307D7-DEF8-4A0E-AA98-17DECD8A824E}"/>
              </a:ext>
            </a:extLst>
          </p:cNvPr>
          <p:cNvGrpSpPr/>
          <p:nvPr/>
        </p:nvGrpSpPr>
        <p:grpSpPr>
          <a:xfrm>
            <a:off x="6240858" y="1280160"/>
            <a:ext cx="3566582" cy="1576749"/>
            <a:chOff x="1726297" y="3401691"/>
            <a:chExt cx="3118890" cy="1192622"/>
          </a:xfrm>
        </p:grpSpPr>
        <p:sp>
          <p:nvSpPr>
            <p:cNvPr id="24" name="Freeform: Shape 23">
              <a:extLst>
                <a:ext uri="{FF2B5EF4-FFF2-40B4-BE49-F238E27FC236}">
                  <a16:creationId xmlns:a16="http://schemas.microsoft.com/office/drawing/2014/main" id="{FA4FAB6C-FB70-4849-87B9-8E03D2634096}"/>
                </a:ext>
              </a:extLst>
            </p:cNvPr>
            <p:cNvSpPr/>
            <p:nvPr/>
          </p:nvSpPr>
          <p:spPr>
            <a:xfrm>
              <a:off x="1726297" y="3401691"/>
              <a:ext cx="1026061" cy="681489"/>
            </a:xfrm>
            <a:custGeom>
              <a:avLst/>
              <a:gdLst/>
              <a:ahLst/>
              <a:cxnLst/>
              <a:rect l="l" t="t" r="r" b="b"/>
              <a:pathLst>
                <a:path w="1430285" h="949965">
                  <a:moveTo>
                    <a:pt x="1105802" y="0"/>
                  </a:moveTo>
                  <a:lnTo>
                    <a:pt x="1430285" y="0"/>
                  </a:lnTo>
                  <a:lnTo>
                    <a:pt x="1191193" y="949965"/>
                  </a:lnTo>
                  <a:lnTo>
                    <a:pt x="757838" y="949965"/>
                  </a:lnTo>
                  <a:close/>
                  <a:moveTo>
                    <a:pt x="347965" y="0"/>
                  </a:moveTo>
                  <a:lnTo>
                    <a:pt x="674582" y="0"/>
                  </a:lnTo>
                  <a:lnTo>
                    <a:pt x="441894" y="949965"/>
                  </a:lnTo>
                  <a:lnTo>
                    <a:pt x="0" y="949965"/>
                  </a:lnTo>
                  <a:close/>
                </a:path>
              </a:pathLst>
            </a:custGeom>
            <a:solidFill>
              <a:srgbClr val="F3F3F3"/>
            </a:solidFill>
            <a:ln>
              <a:noFill/>
            </a:ln>
            <a:effectLst/>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algn="ctr" defTabSz="932563">
                <a:defRPr/>
              </a:pPr>
              <a:endParaRPr lang="en-US" sz="34393">
                <a:solidFill>
                  <a:srgbClr val="F3F3F3"/>
                </a:solidFill>
                <a:latin typeface="Segoe UI Semibold"/>
              </a:endParaRPr>
            </a:p>
          </p:txBody>
        </p:sp>
        <p:sp>
          <p:nvSpPr>
            <p:cNvPr id="25" name="Text Placeholder 4">
              <a:extLst>
                <a:ext uri="{FF2B5EF4-FFF2-40B4-BE49-F238E27FC236}">
                  <a16:creationId xmlns:a16="http://schemas.microsoft.com/office/drawing/2014/main" id="{A9494CE9-0B5A-4F66-92BE-FBAFA47C0372}"/>
                </a:ext>
              </a:extLst>
            </p:cNvPr>
            <p:cNvSpPr txBox="1">
              <a:spLocks/>
            </p:cNvSpPr>
            <p:nvPr/>
          </p:nvSpPr>
          <p:spPr>
            <a:xfrm>
              <a:off x="2149734" y="3577134"/>
              <a:ext cx="2695453" cy="1017179"/>
            </a:xfrm>
            <a:prstGeom prst="rect">
              <a:avLst/>
            </a:prstGeo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32563">
                <a:spcBef>
                  <a:spcPts val="1598"/>
                </a:spcBef>
                <a:defRPr/>
              </a:pPr>
              <a:r>
                <a:rPr lang="en-US" sz="1599" dirty="0">
                  <a:gradFill>
                    <a:gsLst>
                      <a:gs pos="2917">
                        <a:srgbClr val="1A1A1A"/>
                      </a:gs>
                      <a:gs pos="100000">
                        <a:srgbClr val="1A1A1A"/>
                      </a:gs>
                    </a:gsLst>
                    <a:lin ang="5400000" scaled="0"/>
                  </a:gradFill>
                  <a:latin typeface="Segoe UI"/>
                </a:rPr>
                <a:t>We used to have three full-time people writing reports. That’s now down to </a:t>
              </a:r>
              <a:r>
                <a:rPr lang="en-US" sz="1599" dirty="0">
                  <a:solidFill>
                    <a:schemeClr val="tx2"/>
                  </a:solidFill>
                  <a:latin typeface="Segoe UI Bold" panose="020B0802040204020203" pitchFamily="34" charset="0"/>
                  <a:cs typeface="Segoe UI Bold" panose="020B0802040204020203" pitchFamily="34" charset="0"/>
                </a:rPr>
                <a:t>only one person</a:t>
              </a:r>
            </a:p>
            <a:p>
              <a:pPr algn="r" defTabSz="932563">
                <a:spcBef>
                  <a:spcPts val="600"/>
                </a:spcBef>
                <a:defRPr/>
              </a:pPr>
              <a:r>
                <a:rPr lang="en-US" sz="1099" spc="300" dirty="0">
                  <a:solidFill>
                    <a:schemeClr val="tx2"/>
                  </a:solidFill>
                  <a:latin typeface="Segoe UI"/>
                </a:rPr>
                <a:t>—CLIENT</a:t>
              </a:r>
              <a:endParaRPr lang="en-US" sz="2400" dirty="0">
                <a:solidFill>
                  <a:schemeClr val="tx2"/>
                </a:solidFill>
                <a:latin typeface="Segoe UI"/>
              </a:endParaRPr>
            </a:p>
          </p:txBody>
        </p:sp>
      </p:grpSp>
      <p:sp>
        <p:nvSpPr>
          <p:cNvPr id="41" name="Rectangle 40">
            <a:extLst>
              <a:ext uri="{FF2B5EF4-FFF2-40B4-BE49-F238E27FC236}">
                <a16:creationId xmlns:a16="http://schemas.microsoft.com/office/drawing/2014/main" id="{43843358-BA12-4983-95F0-C86D0C52612D}"/>
              </a:ext>
            </a:extLst>
          </p:cNvPr>
          <p:cNvSpPr/>
          <p:nvPr/>
        </p:nvSpPr>
        <p:spPr>
          <a:xfrm>
            <a:off x="3289328" y="6550114"/>
            <a:ext cx="7289944" cy="204038"/>
          </a:xfrm>
          <a:prstGeom prst="rect">
            <a:avLst/>
          </a:prstGeom>
        </p:spPr>
        <p:txBody>
          <a:bodyPr wrap="square">
            <a:spAutoFit/>
          </a:bodyPr>
          <a:lstStyle/>
          <a:p>
            <a:pPr defTabSz="932563">
              <a:defRPr/>
            </a:pPr>
            <a:r>
              <a:rPr lang="en-US" sz="700">
                <a:solidFill>
                  <a:srgbClr val="FFFFFF">
                    <a:lumMod val="65000"/>
                  </a:srgbClr>
                </a:solidFill>
                <a:latin typeface="Segoe UI"/>
                <a:ea typeface="Times New Roman" panose="02020603050405020304" pitchFamily="18" charset="0"/>
                <a:cs typeface="Arial" panose="020B0604020202020204" pitchFamily="34" charset="0"/>
              </a:rPr>
              <a:t>Source: The Total Economic Impact™ Of PowerApps And Microsoft Flow, a commissioned study conducted by Forrester Consulting on behalf of Microsoft, June 2018</a:t>
            </a:r>
          </a:p>
        </p:txBody>
      </p:sp>
      <p:sp>
        <p:nvSpPr>
          <p:cNvPr id="40" name="Rectangle 39">
            <a:extLst>
              <a:ext uri="{FF2B5EF4-FFF2-40B4-BE49-F238E27FC236}">
                <a16:creationId xmlns:a16="http://schemas.microsoft.com/office/drawing/2014/main" id="{98CA79F5-28C9-4946-AB96-68F01BA16D7B}"/>
              </a:ext>
            </a:extLst>
          </p:cNvPr>
          <p:cNvSpPr/>
          <p:nvPr/>
        </p:nvSpPr>
        <p:spPr bwMode="auto">
          <a:xfrm flipH="1">
            <a:off x="883" y="4614632"/>
            <a:ext cx="12434710" cy="2379397"/>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764" err="1">
              <a:solidFill>
                <a:srgbClr val="FFFFFF"/>
              </a:solidFill>
              <a:latin typeface="Segoe UI"/>
            </a:endParaRPr>
          </a:p>
        </p:txBody>
      </p:sp>
      <p:grpSp>
        <p:nvGrpSpPr>
          <p:cNvPr id="18" name="Group 17">
            <a:extLst>
              <a:ext uri="{FF2B5EF4-FFF2-40B4-BE49-F238E27FC236}">
                <a16:creationId xmlns:a16="http://schemas.microsoft.com/office/drawing/2014/main" id="{6D3A2F74-BBCF-43BF-98C8-025C2C532F64}"/>
              </a:ext>
            </a:extLst>
          </p:cNvPr>
          <p:cNvGrpSpPr/>
          <p:nvPr/>
        </p:nvGrpSpPr>
        <p:grpSpPr>
          <a:xfrm>
            <a:off x="3206809" y="2178235"/>
            <a:ext cx="3962574" cy="1727758"/>
            <a:chOff x="1544724" y="3310523"/>
            <a:chExt cx="3465174" cy="1306842"/>
          </a:xfrm>
        </p:grpSpPr>
        <p:sp>
          <p:nvSpPr>
            <p:cNvPr id="21" name="Freeform: Shape 20">
              <a:extLst>
                <a:ext uri="{FF2B5EF4-FFF2-40B4-BE49-F238E27FC236}">
                  <a16:creationId xmlns:a16="http://schemas.microsoft.com/office/drawing/2014/main" id="{9A14E9F9-C5A2-484B-BF2D-87B6D80A2783}"/>
                </a:ext>
              </a:extLst>
            </p:cNvPr>
            <p:cNvSpPr/>
            <p:nvPr/>
          </p:nvSpPr>
          <p:spPr>
            <a:xfrm>
              <a:off x="1544724" y="3310523"/>
              <a:ext cx="1334662" cy="886454"/>
            </a:xfrm>
            <a:custGeom>
              <a:avLst/>
              <a:gdLst/>
              <a:ahLst/>
              <a:cxnLst/>
              <a:rect l="l" t="t" r="r" b="b"/>
              <a:pathLst>
                <a:path w="1430285" h="949965">
                  <a:moveTo>
                    <a:pt x="1105802" y="0"/>
                  </a:moveTo>
                  <a:lnTo>
                    <a:pt x="1430285" y="0"/>
                  </a:lnTo>
                  <a:lnTo>
                    <a:pt x="1191193" y="949965"/>
                  </a:lnTo>
                  <a:lnTo>
                    <a:pt x="757838" y="949965"/>
                  </a:lnTo>
                  <a:close/>
                  <a:moveTo>
                    <a:pt x="347965" y="0"/>
                  </a:moveTo>
                  <a:lnTo>
                    <a:pt x="674582" y="0"/>
                  </a:lnTo>
                  <a:lnTo>
                    <a:pt x="441894" y="949965"/>
                  </a:lnTo>
                  <a:lnTo>
                    <a:pt x="0" y="949965"/>
                  </a:lnTo>
                  <a:close/>
                </a:path>
              </a:pathLst>
            </a:custGeom>
            <a:solidFill>
              <a:srgbClr val="F3F3F3"/>
            </a:solidFill>
            <a:ln>
              <a:noFill/>
            </a:ln>
            <a:effectLst/>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algn="ctr" defTabSz="932563">
                <a:defRPr/>
              </a:pPr>
              <a:endParaRPr lang="en-US" sz="34393">
                <a:gradFill>
                  <a:gsLst>
                    <a:gs pos="2917">
                      <a:srgbClr val="1A1A1A"/>
                    </a:gs>
                    <a:gs pos="100000">
                      <a:srgbClr val="1A1A1A"/>
                    </a:gs>
                  </a:gsLst>
                  <a:lin ang="5400000" scaled="0"/>
                </a:gradFill>
                <a:latin typeface="Segoe UI"/>
              </a:endParaRPr>
            </a:p>
          </p:txBody>
        </p:sp>
        <p:sp>
          <p:nvSpPr>
            <p:cNvPr id="12" name="Text Placeholder 4">
              <a:extLst>
                <a:ext uri="{FF2B5EF4-FFF2-40B4-BE49-F238E27FC236}">
                  <a16:creationId xmlns:a16="http://schemas.microsoft.com/office/drawing/2014/main" id="{5360DADF-F213-4A60-B8BC-EE5DD65310FB}"/>
                </a:ext>
              </a:extLst>
            </p:cNvPr>
            <p:cNvSpPr txBox="1">
              <a:spLocks/>
            </p:cNvSpPr>
            <p:nvPr/>
          </p:nvSpPr>
          <p:spPr>
            <a:xfrm>
              <a:off x="2043132" y="3600186"/>
              <a:ext cx="2966766" cy="1017179"/>
            </a:xfrm>
            <a:prstGeom prst="rect">
              <a:avLst/>
            </a:prstGeo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32563">
                <a:spcBef>
                  <a:spcPts val="1598"/>
                </a:spcBef>
                <a:defRPr/>
              </a:pPr>
              <a:r>
                <a:rPr lang="en-US" sz="1800">
                  <a:gradFill>
                    <a:gsLst>
                      <a:gs pos="2917">
                        <a:srgbClr val="1A1A1A"/>
                      </a:gs>
                      <a:gs pos="100000">
                        <a:srgbClr val="1A1A1A"/>
                      </a:gs>
                    </a:gsLst>
                    <a:lin ang="5400000" scaled="0"/>
                  </a:gradFill>
                  <a:latin typeface="Segoe UI"/>
                </a:rPr>
                <a:t>In the first year</a:t>
              </a:r>
              <a:r>
                <a:rPr lang="en-US" sz="1800" b="1">
                  <a:gradFill>
                    <a:gsLst>
                      <a:gs pos="2917">
                        <a:srgbClr val="1A1A1A"/>
                      </a:gs>
                      <a:gs pos="100000">
                        <a:srgbClr val="1A1A1A"/>
                      </a:gs>
                    </a:gsLst>
                    <a:lin ang="5400000" scaled="0"/>
                  </a:gradFill>
                  <a:latin typeface="Segoe UI"/>
                </a:rPr>
                <a:t> </a:t>
              </a:r>
              <a:r>
                <a:rPr lang="en-US" sz="1800">
                  <a:solidFill>
                    <a:schemeClr val="tx2"/>
                  </a:solidFill>
                  <a:latin typeface="Segoe UI Bold" panose="020B0802040204020203" pitchFamily="34" charset="0"/>
                  <a:cs typeface="Segoe UI Bold" panose="020B0802040204020203" pitchFamily="34" charset="0"/>
                </a:rPr>
                <a:t>we saved</a:t>
              </a:r>
              <a:r>
                <a:rPr lang="en-US" sz="1599">
                  <a:solidFill>
                    <a:schemeClr val="tx2"/>
                  </a:solidFill>
                  <a:latin typeface="Segoe UI Bold" panose="020B0802040204020203" pitchFamily="34" charset="0"/>
                  <a:cs typeface="Segoe UI Bold" panose="020B0802040204020203" pitchFamily="34" charset="0"/>
                </a:rPr>
                <a:t> </a:t>
              </a:r>
              <a:r>
                <a:rPr lang="en-US" sz="1800">
                  <a:solidFill>
                    <a:schemeClr val="tx2"/>
                  </a:solidFill>
                  <a:latin typeface="Segoe UI Bold" panose="020B0802040204020203" pitchFamily="34" charset="0"/>
                  <a:cs typeface="Segoe UI Bold" panose="020B0802040204020203" pitchFamily="34" charset="0"/>
                </a:rPr>
                <a:t>$500,000</a:t>
              </a:r>
              <a:r>
                <a:rPr lang="en-US" sz="1800">
                  <a:gradFill>
                    <a:gsLst>
                      <a:gs pos="2917">
                        <a:srgbClr val="0078D4"/>
                      </a:gs>
                      <a:gs pos="100000">
                        <a:srgbClr val="0078D4"/>
                      </a:gs>
                    </a:gsLst>
                    <a:lin ang="5400000" scaled="0"/>
                  </a:gradFill>
                  <a:latin typeface="Segoe UI"/>
                </a:rPr>
                <a:t> </a:t>
              </a:r>
              <a:r>
                <a:rPr lang="en-US" sz="1800">
                  <a:gradFill>
                    <a:gsLst>
                      <a:gs pos="2917">
                        <a:srgbClr val="1A1A1A"/>
                      </a:gs>
                      <a:gs pos="100000">
                        <a:srgbClr val="1A1A1A"/>
                      </a:gs>
                    </a:gsLst>
                    <a:lin ang="5400000" scaled="0"/>
                  </a:gradFill>
                  <a:latin typeface="Segoe UI"/>
                </a:rPr>
                <a:t>in external developer costs. We expect to see similar savings in future years</a:t>
              </a:r>
            </a:p>
            <a:p>
              <a:pPr algn="ctr" defTabSz="932563">
                <a:defRPr/>
              </a:pPr>
              <a:r>
                <a:rPr lang="en-US" sz="1800">
                  <a:solidFill>
                    <a:schemeClr val="tx2"/>
                  </a:solidFill>
                  <a:latin typeface="Segoe UI"/>
                </a:rPr>
                <a:t>                            </a:t>
              </a:r>
              <a:r>
                <a:rPr lang="en-US" sz="1199" spc="300">
                  <a:solidFill>
                    <a:schemeClr val="tx2"/>
                  </a:solidFill>
                  <a:latin typeface="Segoe UI"/>
                </a:rPr>
                <a:t>—CLIENT</a:t>
              </a:r>
              <a:endParaRPr lang="en-US" sz="2600">
                <a:solidFill>
                  <a:schemeClr val="tx2"/>
                </a:solidFill>
                <a:latin typeface="Segoe UI"/>
              </a:endParaRPr>
            </a:p>
          </p:txBody>
        </p:sp>
      </p:grpSp>
      <p:grpSp>
        <p:nvGrpSpPr>
          <p:cNvPr id="7" name="Group 6">
            <a:extLst>
              <a:ext uri="{FF2B5EF4-FFF2-40B4-BE49-F238E27FC236}">
                <a16:creationId xmlns:a16="http://schemas.microsoft.com/office/drawing/2014/main" id="{19CB6AFD-6EFA-4569-B507-D5F6FBC1ED19}"/>
              </a:ext>
            </a:extLst>
          </p:cNvPr>
          <p:cNvGrpSpPr/>
          <p:nvPr/>
        </p:nvGrpSpPr>
        <p:grpSpPr>
          <a:xfrm>
            <a:off x="4803779" y="5120640"/>
            <a:ext cx="7302507" cy="1456624"/>
            <a:chOff x="4780477" y="5019835"/>
            <a:chExt cx="6916907" cy="1456830"/>
          </a:xfrm>
        </p:grpSpPr>
        <p:sp>
          <p:nvSpPr>
            <p:cNvPr id="3" name="Rectangle 2">
              <a:extLst>
                <a:ext uri="{FF2B5EF4-FFF2-40B4-BE49-F238E27FC236}">
                  <a16:creationId xmlns:a16="http://schemas.microsoft.com/office/drawing/2014/main" id="{87842259-44B6-4B13-8CE9-AFF9F68382E5}"/>
                </a:ext>
              </a:extLst>
            </p:cNvPr>
            <p:cNvSpPr/>
            <p:nvPr/>
          </p:nvSpPr>
          <p:spPr>
            <a:xfrm>
              <a:off x="4780477" y="5019835"/>
              <a:ext cx="2078679" cy="1456830"/>
            </a:xfrm>
            <a:prstGeom prst="rect">
              <a:avLst/>
            </a:prstGeom>
            <a:noFill/>
          </p:spPr>
          <p:txBody>
            <a:bodyPr wrap="square" lIns="91427" rtlCol="0" anchor="t">
              <a:noAutofit/>
            </a:bodyPr>
            <a:lstStyle/>
            <a:p>
              <a:pPr defTabSz="932563">
                <a:lnSpc>
                  <a:spcPct val="90000"/>
                </a:lnSpc>
                <a:spcAft>
                  <a:spcPts val="600"/>
                </a:spcAft>
                <a:defRPr/>
              </a:pPr>
              <a:r>
                <a:rPr lang="en-US" sz="3999" b="1">
                  <a:solidFill>
                    <a:schemeClr val="tx2"/>
                  </a:solidFill>
                  <a:latin typeface="Segoe UI"/>
                </a:rPr>
                <a:t>70</a:t>
              </a:r>
              <a:r>
                <a:rPr lang="en-US" sz="2800" b="1">
                  <a:solidFill>
                    <a:schemeClr val="tx2"/>
                  </a:solidFill>
                  <a:latin typeface="Segoe UI"/>
                </a:rPr>
                <a:t>%</a:t>
              </a:r>
            </a:p>
            <a:p>
              <a:pPr defTabSz="932563">
                <a:lnSpc>
                  <a:spcPct val="90000"/>
                </a:lnSpc>
                <a:defRPr/>
              </a:pPr>
              <a:r>
                <a:rPr lang="en-US" sz="2000">
                  <a:gradFill>
                    <a:gsLst>
                      <a:gs pos="2917">
                        <a:srgbClr val="1A1A1A"/>
                      </a:gs>
                      <a:gs pos="100000">
                        <a:srgbClr val="1A1A1A"/>
                      </a:gs>
                    </a:gsLst>
                    <a:lin ang="5400000" scaled="0"/>
                  </a:gradFill>
                  <a:latin typeface="Segoe UI"/>
                </a:rPr>
                <a:t>Less app dev cost</a:t>
              </a:r>
              <a:br>
                <a:rPr lang="en-US" sz="2000">
                  <a:gradFill>
                    <a:gsLst>
                      <a:gs pos="2917">
                        <a:srgbClr val="1A1A1A"/>
                      </a:gs>
                      <a:gs pos="100000">
                        <a:srgbClr val="1A1A1A"/>
                      </a:gs>
                    </a:gsLst>
                    <a:lin ang="5400000" scaled="0"/>
                  </a:gradFill>
                  <a:latin typeface="Segoe UI"/>
                </a:rPr>
              </a:br>
              <a:r>
                <a:rPr lang="en-US" sz="2000">
                  <a:gradFill>
                    <a:gsLst>
                      <a:gs pos="2917">
                        <a:srgbClr val="1A1A1A"/>
                      </a:gs>
                      <a:gs pos="100000">
                        <a:srgbClr val="1A1A1A"/>
                      </a:gs>
                    </a:gsLst>
                    <a:lin ang="5400000" scaled="0"/>
                  </a:gradFill>
                  <a:latin typeface="Segoe UI"/>
                </a:rPr>
                <a:t>and effort</a:t>
              </a:r>
            </a:p>
          </p:txBody>
        </p:sp>
        <p:sp>
          <p:nvSpPr>
            <p:cNvPr id="44" name="Rectangle 43">
              <a:extLst>
                <a:ext uri="{FF2B5EF4-FFF2-40B4-BE49-F238E27FC236}">
                  <a16:creationId xmlns:a16="http://schemas.microsoft.com/office/drawing/2014/main" id="{9F5304CD-3C21-4E71-A1FB-492047228F49}"/>
                </a:ext>
              </a:extLst>
            </p:cNvPr>
            <p:cNvSpPr/>
            <p:nvPr/>
          </p:nvSpPr>
          <p:spPr>
            <a:xfrm>
              <a:off x="6894293" y="5019835"/>
              <a:ext cx="2078679" cy="1456830"/>
            </a:xfrm>
            <a:prstGeom prst="rect">
              <a:avLst/>
            </a:prstGeom>
            <a:noFill/>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defTabSz="932563">
                <a:lnSpc>
                  <a:spcPct val="90000"/>
                </a:lnSpc>
                <a:spcAft>
                  <a:spcPts val="600"/>
                </a:spcAft>
                <a:defRPr/>
              </a:pPr>
              <a:r>
                <a:rPr lang="en-US" sz="3999" b="1">
                  <a:solidFill>
                    <a:schemeClr val="tx2"/>
                  </a:solidFill>
                  <a:latin typeface="Segoe UI"/>
                </a:rPr>
                <a:t>362</a:t>
              </a:r>
              <a:r>
                <a:rPr lang="en-US" sz="2800" b="1">
                  <a:solidFill>
                    <a:schemeClr val="tx2"/>
                  </a:solidFill>
                  <a:latin typeface="Segoe UI"/>
                </a:rPr>
                <a:t>%</a:t>
              </a:r>
            </a:p>
            <a:p>
              <a:pPr defTabSz="932563">
                <a:lnSpc>
                  <a:spcPct val="90000"/>
                </a:lnSpc>
                <a:defRPr/>
              </a:pPr>
              <a:r>
                <a:rPr lang="en-US" sz="2000">
                  <a:gradFill>
                    <a:gsLst>
                      <a:gs pos="2917">
                        <a:srgbClr val="1A1A1A"/>
                      </a:gs>
                      <a:gs pos="100000">
                        <a:srgbClr val="1A1A1A"/>
                      </a:gs>
                    </a:gsLst>
                    <a:lin ang="5400000" scaled="0"/>
                  </a:gradFill>
                  <a:latin typeface="Segoe UI"/>
                </a:rPr>
                <a:t>ROI over 3-year term</a:t>
              </a:r>
            </a:p>
          </p:txBody>
        </p:sp>
        <p:sp>
          <p:nvSpPr>
            <p:cNvPr id="45" name="Rectangle 44">
              <a:extLst>
                <a:ext uri="{FF2B5EF4-FFF2-40B4-BE49-F238E27FC236}">
                  <a16:creationId xmlns:a16="http://schemas.microsoft.com/office/drawing/2014/main" id="{F385343F-4759-472D-B9E3-FCA01D23885E}"/>
                </a:ext>
              </a:extLst>
            </p:cNvPr>
            <p:cNvSpPr/>
            <p:nvPr/>
          </p:nvSpPr>
          <p:spPr>
            <a:xfrm>
              <a:off x="9229185" y="5019835"/>
              <a:ext cx="2468199" cy="1456830"/>
            </a:xfrm>
            <a:prstGeom prst="rect">
              <a:avLst/>
            </a:prstGeom>
            <a:noFill/>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defTabSz="932563">
                <a:lnSpc>
                  <a:spcPct val="90000"/>
                </a:lnSpc>
                <a:spcAft>
                  <a:spcPts val="600"/>
                </a:spcAft>
                <a:defRPr/>
              </a:pPr>
              <a:r>
                <a:rPr lang="en-US" sz="3999" b="1">
                  <a:solidFill>
                    <a:schemeClr val="tx2"/>
                  </a:solidFill>
                  <a:latin typeface="Segoe UI"/>
                </a:rPr>
                <a:t>&lt;3 </a:t>
              </a:r>
              <a:r>
                <a:rPr lang="en-US" sz="2800" b="1">
                  <a:solidFill>
                    <a:schemeClr val="tx2"/>
                  </a:solidFill>
                  <a:latin typeface="Segoe UI"/>
                </a:rPr>
                <a:t>Months</a:t>
              </a:r>
            </a:p>
            <a:p>
              <a:pPr defTabSz="932563">
                <a:lnSpc>
                  <a:spcPct val="90000"/>
                </a:lnSpc>
                <a:defRPr/>
              </a:pPr>
              <a:r>
                <a:rPr lang="en-US" sz="2000">
                  <a:gradFill>
                    <a:gsLst>
                      <a:gs pos="2917">
                        <a:srgbClr val="1A1A1A"/>
                      </a:gs>
                      <a:gs pos="100000">
                        <a:srgbClr val="1A1A1A"/>
                      </a:gs>
                    </a:gsLst>
                    <a:lin ang="5400000" scaled="0"/>
                  </a:gradFill>
                  <a:latin typeface="Segoe UI"/>
                </a:rPr>
                <a:t>Payback</a:t>
              </a:r>
            </a:p>
          </p:txBody>
        </p:sp>
      </p:grpSp>
      <p:sp>
        <p:nvSpPr>
          <p:cNvPr id="27" name="Rectangle 26">
            <a:extLst>
              <a:ext uri="{FF2B5EF4-FFF2-40B4-BE49-F238E27FC236}">
                <a16:creationId xmlns:a16="http://schemas.microsoft.com/office/drawing/2014/main" id="{827B9F5F-D4B4-40D1-A33D-51D3FF2C5BB6}"/>
              </a:ext>
            </a:extLst>
          </p:cNvPr>
          <p:cNvSpPr/>
          <p:nvPr/>
        </p:nvSpPr>
        <p:spPr>
          <a:xfrm>
            <a:off x="3355267" y="6554380"/>
            <a:ext cx="7436122" cy="206261"/>
          </a:xfrm>
          <a:prstGeom prst="rect">
            <a:avLst/>
          </a:prstGeom>
        </p:spPr>
        <p:txBody>
          <a:bodyPr wrap="square">
            <a:spAutoFit/>
          </a:bodyPr>
          <a:lstStyle/>
          <a:p>
            <a:pPr defTabSz="932563">
              <a:defRPr/>
            </a:pPr>
            <a:r>
              <a:rPr lang="en-US" sz="714">
                <a:gradFill>
                  <a:gsLst>
                    <a:gs pos="2917">
                      <a:srgbClr val="1A1A1A"/>
                    </a:gs>
                    <a:gs pos="100000">
                      <a:srgbClr val="1A1A1A"/>
                    </a:gs>
                  </a:gsLst>
                  <a:lin ang="5400000" scaled="0"/>
                </a:gradFill>
                <a:latin typeface="Segoe UI"/>
                <a:ea typeface="Times New Roman" panose="02020603050405020304" pitchFamily="18" charset="0"/>
                <a:cs typeface="Arial" panose="020B0604020202020204" pitchFamily="34" charset="0"/>
              </a:rPr>
              <a:t>Source: The Total Economic Impact™ Of PowerApps And Microsoft Flow, a commissioned study conducted by Forrester Consulting on behalf of Microsoft, June 2018</a:t>
            </a:r>
          </a:p>
        </p:txBody>
      </p:sp>
      <p:sp>
        <p:nvSpPr>
          <p:cNvPr id="30" name="Freeform: Shape 29">
            <a:extLst>
              <a:ext uri="{FF2B5EF4-FFF2-40B4-BE49-F238E27FC236}">
                <a16:creationId xmlns:a16="http://schemas.microsoft.com/office/drawing/2014/main" id="{22F82BD5-878D-40ED-95E2-089251D1949E}"/>
              </a:ext>
            </a:extLst>
          </p:cNvPr>
          <p:cNvSpPr/>
          <p:nvPr/>
        </p:nvSpPr>
        <p:spPr bwMode="auto">
          <a:xfrm>
            <a:off x="-912200" y="2043903"/>
            <a:ext cx="5343076" cy="5343076"/>
          </a:xfrm>
          <a:custGeom>
            <a:avLst/>
            <a:gdLst>
              <a:gd name="connsiteX0" fmla="*/ 3033160 w 6237941"/>
              <a:gd name="connsiteY0" fmla="*/ 310 h 6237940"/>
              <a:gd name="connsiteX1" fmla="*/ 3615752 w 6237941"/>
              <a:gd name="connsiteY1" fmla="*/ 223058 h 6237940"/>
              <a:gd name="connsiteX2" fmla="*/ 5983184 w 6237941"/>
              <a:gd name="connsiteY2" fmla="*/ 2463697 h 6237940"/>
              <a:gd name="connsiteX3" fmla="*/ 6014883 w 6237941"/>
              <a:gd name="connsiteY3" fmla="*/ 3615751 h 6237940"/>
              <a:gd name="connsiteX4" fmla="*/ 3774244 w 6237941"/>
              <a:gd name="connsiteY4" fmla="*/ 5983183 h 6237940"/>
              <a:gd name="connsiteX5" fmla="*/ 2622190 w 6237941"/>
              <a:gd name="connsiteY5" fmla="*/ 6014882 h 6237940"/>
              <a:gd name="connsiteX6" fmla="*/ 254758 w 6237941"/>
              <a:gd name="connsiteY6" fmla="*/ 3774243 h 6237940"/>
              <a:gd name="connsiteX7" fmla="*/ 223059 w 6237941"/>
              <a:gd name="connsiteY7" fmla="*/ 2622189 h 6237940"/>
              <a:gd name="connsiteX8" fmla="*/ 2463698 w 6237941"/>
              <a:gd name="connsiteY8" fmla="*/ 254757 h 6237940"/>
              <a:gd name="connsiteX9" fmla="*/ 3033160 w 6237941"/>
              <a:gd name="connsiteY9" fmla="*/ 310 h 623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7941" h="6237940">
                <a:moveTo>
                  <a:pt x="3033160" y="310"/>
                </a:moveTo>
                <a:cubicBezTo>
                  <a:pt x="3241641" y="-5427"/>
                  <a:pt x="3452310" y="68369"/>
                  <a:pt x="3615752" y="223058"/>
                </a:cubicBezTo>
                <a:lnTo>
                  <a:pt x="5983184" y="2463697"/>
                </a:lnTo>
                <a:cubicBezTo>
                  <a:pt x="6310068" y="2773075"/>
                  <a:pt x="6324260" y="3288866"/>
                  <a:pt x="6014883" y="3615751"/>
                </a:cubicBezTo>
                <a:lnTo>
                  <a:pt x="3774244" y="5983183"/>
                </a:lnTo>
                <a:cubicBezTo>
                  <a:pt x="3464866" y="6310067"/>
                  <a:pt x="2949074" y="6324259"/>
                  <a:pt x="2622190" y="6014882"/>
                </a:cubicBezTo>
                <a:lnTo>
                  <a:pt x="254758" y="3774243"/>
                </a:lnTo>
                <a:cubicBezTo>
                  <a:pt x="-72126" y="3464865"/>
                  <a:pt x="-86319" y="2949074"/>
                  <a:pt x="223059" y="2622189"/>
                </a:cubicBezTo>
                <a:lnTo>
                  <a:pt x="2463698" y="254757"/>
                </a:lnTo>
                <a:cubicBezTo>
                  <a:pt x="2618387" y="91315"/>
                  <a:pt x="2824680" y="6046"/>
                  <a:pt x="3033160" y="310"/>
                </a:cubicBezTo>
                <a:close/>
              </a:path>
            </a:pathLst>
          </a:custGeom>
          <a:blipFill>
            <a:blip r:embed="rId4"/>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8" name="Footer Placeholder 8">
            <a:extLst>
              <a:ext uri="{FF2B5EF4-FFF2-40B4-BE49-F238E27FC236}">
                <a16:creationId xmlns:a16="http://schemas.microsoft.com/office/drawing/2014/main" id="{A552478F-649C-48E2-8820-8251BA1110AA}"/>
              </a:ext>
            </a:extLst>
          </p:cNvPr>
          <p:cNvSpPr txBox="1">
            <a:spLocks/>
          </p:cNvSpPr>
          <p:nvPr/>
        </p:nvSpPr>
        <p:spPr>
          <a:xfrm>
            <a:off x="365760"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Tree>
    <p:extLst>
      <p:ext uri="{BB962C8B-B14F-4D97-AF65-F5344CB8AC3E}">
        <p14:creationId xmlns:p14="http://schemas.microsoft.com/office/powerpoint/2010/main" val="16982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A7643-97C5-4280-8EA6-0F9443377F8A}"/>
              </a:ext>
            </a:extLst>
          </p:cNvPr>
          <p:cNvSpPr/>
          <p:nvPr/>
        </p:nvSpPr>
        <p:spPr>
          <a:xfrm>
            <a:off x="343687" y="2046681"/>
            <a:ext cx="2781317" cy="1374767"/>
          </a:xfrm>
          <a:prstGeom prst="rect">
            <a:avLst/>
          </a:prstGeom>
        </p:spPr>
        <p:txBody>
          <a:bodyPr wrap="none" anchor="ctr" anchorCtr="0">
            <a:spAutoFit/>
          </a:bodyPr>
          <a:lstStyle/>
          <a:p>
            <a:pPr algn="ctr" defTabSz="932509">
              <a:defRPr/>
            </a:pPr>
            <a:r>
              <a:rPr lang="en-US" sz="8159" b="1">
                <a:solidFill>
                  <a:schemeClr val="tx2"/>
                </a:solidFill>
                <a:cs typeface="Segoe UI Semibold" panose="020B0702040204020203" pitchFamily="34" charset="0"/>
              </a:rPr>
              <a:t>230+</a:t>
            </a:r>
          </a:p>
        </p:txBody>
      </p:sp>
      <p:cxnSp>
        <p:nvCxnSpPr>
          <p:cNvPr id="13" name="Straight Connector 12">
            <a:extLst>
              <a:ext uri="{FF2B5EF4-FFF2-40B4-BE49-F238E27FC236}">
                <a16:creationId xmlns:a16="http://schemas.microsoft.com/office/drawing/2014/main" id="{B4D3D8A5-1A96-4970-A89E-3A2C2FD5F7AB}"/>
              </a:ext>
            </a:extLst>
          </p:cNvPr>
          <p:cNvCxnSpPr>
            <a:cxnSpLocks/>
          </p:cNvCxnSpPr>
          <p:nvPr/>
        </p:nvCxnSpPr>
        <p:spPr>
          <a:xfrm>
            <a:off x="6482151" y="2407551"/>
            <a:ext cx="5586930" cy="0"/>
          </a:xfrm>
          <a:prstGeom prst="line">
            <a:avLst/>
          </a:prstGeom>
          <a:ln>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28" name="Picture 4" descr="https://powerapps.microsoft.com/mediahandler/partnersv2/partnerfiles/avanade-inc/powerapps-flow-directory/en-us/aab11fc816bf2177441ab09509218546ac44d727afd7349ee7010674a25e7cec.png">
            <a:extLst>
              <a:ext uri="{FF2B5EF4-FFF2-40B4-BE49-F238E27FC236}">
                <a16:creationId xmlns:a16="http://schemas.microsoft.com/office/drawing/2014/main" id="{F24044C1-4965-4EAA-A3FA-DDCB559D8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8532" y="1331693"/>
            <a:ext cx="916412" cy="9164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owerapps.microsoft.com/mediahandler/partnersv2/partnerfiles/artis-consulting/powerbi-directory/en-us/6796a0b6d2f16ad449b180efce927d21266d81b7f119196b0ffe3cd526cc1187.jpeg">
            <a:extLst>
              <a:ext uri="{FF2B5EF4-FFF2-40B4-BE49-F238E27FC236}">
                <a16:creationId xmlns:a16="http://schemas.microsoft.com/office/drawing/2014/main" id="{32D138CA-5F11-4732-AB5E-4B811D6E67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9046" y="1298356"/>
            <a:ext cx="795172" cy="9416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powerapps.microsoft.com/mediahandler/partnersv2/partnerfiles/blue-margin/powerapps-flow-directory/en-us/96a07acc9f7b0f5e17dc30935fbef9897c1b39acd6e74c5c7a3015f56b1df4d4.png">
            <a:extLst>
              <a:ext uri="{FF2B5EF4-FFF2-40B4-BE49-F238E27FC236}">
                <a16:creationId xmlns:a16="http://schemas.microsoft.com/office/drawing/2014/main" id="{1FA0ADD0-DD06-419D-9292-0672CD41FA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7146" y="1486442"/>
            <a:ext cx="1343374" cy="4780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powerapps.microsoft.com/mediahandler/partnersv2/partnerfiles/catapult-systems/powerapps-flow-directory/en-us/ab0c47bf4bf67069ed77df458bf09367985c2e6be65dbf73311dac20ac4cf526.png">
            <a:extLst>
              <a:ext uri="{FF2B5EF4-FFF2-40B4-BE49-F238E27FC236}">
                <a16:creationId xmlns:a16="http://schemas.microsoft.com/office/drawing/2014/main" id="{5D583C05-C66D-4569-8063-337BF097C8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7698" y="3065011"/>
            <a:ext cx="1516158" cy="3575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powerapps.microsoft.com/mediahandler/partnersv2/partnerfiles/cognizant/azure/en-in/35c853ffc8bacb02bc1ca658b6801f3b8aa5315a3963b38ba62787e5e30c6713.jpeg">
            <a:extLst>
              <a:ext uri="{FF2B5EF4-FFF2-40B4-BE49-F238E27FC236}">
                <a16:creationId xmlns:a16="http://schemas.microsoft.com/office/drawing/2014/main" id="{6A5B7FBB-BE9B-4051-8A1B-C796403F4E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86120" y="2793019"/>
            <a:ext cx="944011" cy="7646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powerapps.microsoft.com/mediahandler/partnersv2/partnerfiles/confluent/powerapps-flow-directory/en-us/2663a1f20ab1afb639f8459bd9638991d1bbcef899f557e5637f64edd67e7041.png">
            <a:extLst>
              <a:ext uri="{FF2B5EF4-FFF2-40B4-BE49-F238E27FC236}">
                <a16:creationId xmlns:a16="http://schemas.microsoft.com/office/drawing/2014/main" id="{5C19D38E-09E3-4061-97ED-4260321273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75085" y="2966743"/>
            <a:ext cx="1372589" cy="59748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powerapps.microsoft.com/mediahandler/partnersv2/partnerfiles/neal-analytics-llc/powerapps-flow-directory/en-us/4a60b56e712cc364d322749cc7e04ec27c7a12771ac83d62ed996565dc529796.jpg">
            <a:extLst>
              <a:ext uri="{FF2B5EF4-FFF2-40B4-BE49-F238E27FC236}">
                <a16:creationId xmlns:a16="http://schemas.microsoft.com/office/drawing/2014/main" id="{D3024233-3BB3-42E5-9E5E-D30C2E4C1AE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31631" y="4135402"/>
            <a:ext cx="1396614" cy="59972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powerapps.microsoft.com/mediahandler/partnersv2/partnerfiles/hitachi-solutions/powerapps-flow-directory/en-us/7629aa332786c2adf333c3f634cf7b0cd1b1e97aa0bb216be141899895589591.png">
            <a:extLst>
              <a:ext uri="{FF2B5EF4-FFF2-40B4-BE49-F238E27FC236}">
                <a16:creationId xmlns:a16="http://schemas.microsoft.com/office/drawing/2014/main" id="{31D9D721-F2C8-4FD8-90D3-C871980A7D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87180" y="4394567"/>
            <a:ext cx="1516158" cy="25501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powerapps.microsoft.com/mediahandler/partnersv2/partnerfiles/slalom-consulting/powerbi-directory/en-us/1f3ce19ba613e0e364824e8c65bfe9bd072f8b4b0d4de9c8f3d15a56b83f952c.png">
            <a:extLst>
              <a:ext uri="{FF2B5EF4-FFF2-40B4-BE49-F238E27FC236}">
                <a16:creationId xmlns:a16="http://schemas.microsoft.com/office/drawing/2014/main" id="{A5F3C796-9593-4261-9E3C-D62BD69ACD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54109" y="4171580"/>
            <a:ext cx="689239" cy="68923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powerapps.microsoft.com/mediahandler/partnersv2/partnerfiles/tcs/powerapps-flow-directory/en-us/37a54a7ef04103aeb5db8074b7498fc26321de2ebf5891f5817f51fc21ca316e.jpg">
            <a:extLst>
              <a:ext uri="{FF2B5EF4-FFF2-40B4-BE49-F238E27FC236}">
                <a16:creationId xmlns:a16="http://schemas.microsoft.com/office/drawing/2014/main" id="{8516FF49-560F-4A24-8C54-A6159C44F2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62913" y="5306304"/>
            <a:ext cx="1207436" cy="786381"/>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FE57988D-BAB0-425A-8D82-62A048E415EB}"/>
              </a:ext>
            </a:extLst>
          </p:cNvPr>
          <p:cNvSpPr>
            <a:spLocks noGrp="1"/>
          </p:cNvSpPr>
          <p:nvPr>
            <p:ph type="body" sz="quarter" idx="10"/>
          </p:nvPr>
        </p:nvSpPr>
        <p:spPr>
          <a:xfrm>
            <a:off x="465139" y="3381375"/>
            <a:ext cx="4853623" cy="923330"/>
          </a:xfrm>
        </p:spPr>
        <p:txBody>
          <a:bodyPr/>
          <a:lstStyle/>
          <a:p>
            <a:r>
              <a:rPr lang="en-US"/>
              <a:t>Partners covering 70+ countries delivering solutions and consulting offerings</a:t>
            </a:r>
          </a:p>
          <a:p>
            <a:endParaRPr lang="en-US"/>
          </a:p>
        </p:txBody>
      </p:sp>
      <p:cxnSp>
        <p:nvCxnSpPr>
          <p:cNvPr id="25" name="Straight Connector 24">
            <a:extLst>
              <a:ext uri="{FF2B5EF4-FFF2-40B4-BE49-F238E27FC236}">
                <a16:creationId xmlns:a16="http://schemas.microsoft.com/office/drawing/2014/main" id="{784C8835-AB38-4459-90B5-B9AE57259BCF}"/>
              </a:ext>
            </a:extLst>
          </p:cNvPr>
          <p:cNvCxnSpPr>
            <a:cxnSpLocks/>
          </p:cNvCxnSpPr>
          <p:nvPr/>
        </p:nvCxnSpPr>
        <p:spPr>
          <a:xfrm>
            <a:off x="6482151" y="3800256"/>
            <a:ext cx="5586930" cy="0"/>
          </a:xfrm>
          <a:prstGeom prst="line">
            <a:avLst/>
          </a:prstGeom>
          <a:ln>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FFD8348-A28C-4425-B5B1-4726489B15ED}"/>
              </a:ext>
            </a:extLst>
          </p:cNvPr>
          <p:cNvCxnSpPr>
            <a:cxnSpLocks/>
          </p:cNvCxnSpPr>
          <p:nvPr/>
        </p:nvCxnSpPr>
        <p:spPr>
          <a:xfrm>
            <a:off x="6482151" y="5192961"/>
            <a:ext cx="5586930" cy="0"/>
          </a:xfrm>
          <a:prstGeom prst="line">
            <a:avLst/>
          </a:prstGeom>
          <a:ln>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Footer Placeholder 8">
            <a:extLst>
              <a:ext uri="{FF2B5EF4-FFF2-40B4-BE49-F238E27FC236}">
                <a16:creationId xmlns:a16="http://schemas.microsoft.com/office/drawing/2014/main" id="{7DAEBDDA-A85D-4C86-8519-5A2BE082BDF9}"/>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spTree>
    <p:extLst>
      <p:ext uri="{BB962C8B-B14F-4D97-AF65-F5344CB8AC3E}">
        <p14:creationId xmlns:p14="http://schemas.microsoft.com/office/powerpoint/2010/main" val="8841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83AB1B0-05E7-4817-8278-27F8AC6C0E1F}"/>
              </a:ext>
            </a:extLst>
          </p:cNvPr>
          <p:cNvSpPr>
            <a:spLocks noGrp="1"/>
          </p:cNvSpPr>
          <p:nvPr>
            <p:ph type="title"/>
          </p:nvPr>
        </p:nvSpPr>
        <p:spPr>
          <a:xfrm>
            <a:off x="465137" y="566928"/>
            <a:ext cx="11533187" cy="830020"/>
          </a:xfrm>
        </p:spPr>
        <p:txBody>
          <a:bodyPr/>
          <a:lstStyle/>
          <a:p>
            <a:r>
              <a:rPr lang="en-US" dirty="0"/>
              <a:t>Getting started with PowerApps</a:t>
            </a:r>
          </a:p>
        </p:txBody>
      </p:sp>
      <p:sp>
        <p:nvSpPr>
          <p:cNvPr id="49" name="Rectangle 48">
            <a:extLst>
              <a:ext uri="{FF2B5EF4-FFF2-40B4-BE49-F238E27FC236}">
                <a16:creationId xmlns:a16="http://schemas.microsoft.com/office/drawing/2014/main" id="{0928C66E-5154-42B0-B164-056BD7C72102}"/>
              </a:ext>
            </a:extLst>
          </p:cNvPr>
          <p:cNvSpPr/>
          <p:nvPr/>
        </p:nvSpPr>
        <p:spPr bwMode="auto">
          <a:xfrm>
            <a:off x="527587" y="3497254"/>
            <a:ext cx="3657600" cy="27432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8000"/>
              </a:lnSpc>
              <a:spcBef>
                <a:spcPct val="0"/>
              </a:spcBef>
              <a:spcAft>
                <a:spcPts val="600"/>
              </a:spcAft>
              <a:buClrTx/>
              <a:buSzTx/>
              <a:buFontTx/>
              <a:buNone/>
              <a:tabLst/>
              <a:defRPr/>
            </a:pPr>
            <a:r>
              <a:rPr kumimoji="0" lang="en-US" b="1" i="1" u="none" strike="noStrike" kern="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Customize and extend Office 365</a:t>
            </a:r>
            <a:endParaRPr kumimoji="0" lang="en-US" b="1" i="1" u="none" strike="noStrike" kern="0" cap="none" spc="0" normalizeH="0" baseline="0" noProof="0" dirty="0">
              <a:ln>
                <a:noFill/>
              </a:ln>
              <a:solidFill>
                <a:srgbClr val="3C3C41">
                  <a:lumMod val="75000"/>
                </a:srgbClr>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32472" rtl="0" eaLnBrk="1" fontAlgn="base" latinLnBrk="0" hangingPunct="1">
              <a:lnSpc>
                <a:spcPct val="108000"/>
              </a:lnSpc>
              <a:spcBef>
                <a:spcPct val="0"/>
              </a:spcBef>
              <a:spcAft>
                <a:spcPct val="0"/>
              </a:spcAft>
              <a:buClrTx/>
              <a:buSzTx/>
              <a:buFontTx/>
              <a:buNone/>
              <a:tabLst/>
              <a:defRPr/>
            </a:pPr>
            <a:r>
              <a:rPr kumimoji="0" lang="en-US" b="0" i="0" u="none" strike="noStrike" kern="0" cap="none" spc="0" normalizeH="0" baseline="0" noProof="0" dirty="0">
                <a:ln>
                  <a:noFill/>
                </a:ln>
                <a:solidFill>
                  <a:schemeClr val="tx1"/>
                </a:solidFill>
                <a:effectLst/>
                <a:uLnTx/>
                <a:uFillTx/>
                <a:latin typeface="Segoe UI "/>
                <a:ea typeface="+mn-ea"/>
                <a:cs typeface="Segoe UI Semibold" panose="020B0702040204020203" pitchFamily="34" charset="0"/>
              </a:rPr>
              <a:t>PowerApps for Office 365 is </a:t>
            </a:r>
            <a:r>
              <a:rPr kumimoji="0" lang="en-US" i="0" u="none" strike="noStrike" kern="0" cap="none" spc="0" normalizeH="0" baseline="0" noProof="0" dirty="0">
                <a:ln>
                  <a:noFill/>
                </a:ln>
                <a:solidFill>
                  <a:schemeClr val="tx1"/>
                </a:solidFill>
                <a:effectLst/>
                <a:uLnTx/>
                <a:uFillTx/>
                <a:latin typeface="Segoe UI "/>
                <a:ea typeface="+mn-ea"/>
                <a:cs typeface="Segoe UI Semibold" panose="020B0702040204020203" pitchFamily="34" charset="0"/>
              </a:rPr>
              <a:t>included as part of your Office 365 subscription</a:t>
            </a:r>
            <a:r>
              <a:rPr kumimoji="0" lang="en-US" b="0" i="0" u="none" strike="noStrike" kern="0" cap="none" spc="0" normalizeH="0" baseline="0" noProof="0" dirty="0">
                <a:ln>
                  <a:noFill/>
                </a:ln>
                <a:solidFill>
                  <a:schemeClr val="tx1"/>
                </a:solidFill>
                <a:effectLst/>
                <a:uLnTx/>
                <a:uFillTx/>
                <a:latin typeface="Segoe UI "/>
                <a:ea typeface="+mn-ea"/>
                <a:cs typeface="Segoe UI Semibold" panose="020B0702040204020203" pitchFamily="34" charset="0"/>
              </a:rPr>
              <a:t> so you can start customizing and extending your Office 365 experience </a:t>
            </a:r>
          </a:p>
        </p:txBody>
      </p:sp>
      <p:grpSp>
        <p:nvGrpSpPr>
          <p:cNvPr id="43" name="Group 42">
            <a:extLst>
              <a:ext uri="{FF2B5EF4-FFF2-40B4-BE49-F238E27FC236}">
                <a16:creationId xmlns:a16="http://schemas.microsoft.com/office/drawing/2014/main" id="{87F79AD0-A459-4A60-89E9-7F74C2BC7C12}"/>
              </a:ext>
            </a:extLst>
          </p:cNvPr>
          <p:cNvGrpSpPr/>
          <p:nvPr/>
        </p:nvGrpSpPr>
        <p:grpSpPr>
          <a:xfrm>
            <a:off x="527585" y="2766361"/>
            <a:ext cx="3657601" cy="927243"/>
            <a:chOff x="617827" y="4263537"/>
            <a:chExt cx="3524022" cy="677774"/>
          </a:xfrm>
        </p:grpSpPr>
        <p:sp>
          <p:nvSpPr>
            <p:cNvPr id="35" name="Rectangle 34">
              <a:extLst>
                <a:ext uri="{FF2B5EF4-FFF2-40B4-BE49-F238E27FC236}">
                  <a16:creationId xmlns:a16="http://schemas.microsoft.com/office/drawing/2014/main" id="{D9312849-3BF7-4F5F-A005-5CAAF3495967}"/>
                </a:ext>
              </a:extLst>
            </p:cNvPr>
            <p:cNvSpPr/>
            <p:nvPr/>
          </p:nvSpPr>
          <p:spPr bwMode="auto">
            <a:xfrm>
              <a:off x="617827" y="4263537"/>
              <a:ext cx="3524022" cy="534709"/>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vert="horz" wrap="square" lIns="0" tIns="46630" rIns="0" bIns="46630" numCol="1" rtlCol="0" anchor="ctr" anchorCtr="0" compatLnSpc="1">
              <a:prstTxWarp prst="textNoShape">
                <a:avLst/>
              </a:prstTxWarp>
            </a:bodyPr>
            <a:lstStyle/>
            <a:p>
              <a:pPr marL="0" marR="0" lvl="0" indent="0" algn="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3" name="TextBox 12">
              <a:extLst>
                <a:ext uri="{FF2B5EF4-FFF2-40B4-BE49-F238E27FC236}">
                  <a16:creationId xmlns:a16="http://schemas.microsoft.com/office/drawing/2014/main" id="{7A891178-0315-4B90-B3D5-6CCA1F33D6E1}"/>
                </a:ext>
              </a:extLst>
            </p:cNvPr>
            <p:cNvSpPr txBox="1"/>
            <p:nvPr/>
          </p:nvSpPr>
          <p:spPr>
            <a:xfrm>
              <a:off x="2097578" y="4313447"/>
              <a:ext cx="2044271" cy="627864"/>
            </a:xfrm>
            <a:prstGeom prst="rect">
              <a:avLst/>
            </a:prstGeom>
            <a:noFill/>
          </p:spPr>
          <p:txBody>
            <a:bodyPr wrap="square" lIns="182854" tIns="0" rIns="182854" bIns="0" rtlCol="0">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a:ln>
                    <a:noFill/>
                  </a:ln>
                  <a:solidFill>
                    <a:srgbClr val="742774"/>
                  </a:solidFill>
                  <a:effectLst/>
                  <a:uLnTx/>
                  <a:uFillTx/>
                  <a:latin typeface="Segoe UI Semibold"/>
                  <a:ea typeface="+mn-ea"/>
                  <a:cs typeface="+mn-cs"/>
                </a:rPr>
                <a:t>PowerApps </a:t>
              </a:r>
              <a:r>
                <a:rPr kumimoji="0" lang="en-US" sz="1632" b="0" i="0" u="none" strike="noStrike" kern="1200" cap="none" spc="0" normalizeH="0" baseline="0" noProof="0">
                  <a:ln>
                    <a:noFill/>
                  </a:ln>
                  <a:solidFill>
                    <a:srgbClr val="742774"/>
                  </a:solidFill>
                  <a:effectLst/>
                  <a:uLnTx/>
                  <a:uFillTx/>
                  <a:latin typeface="Segoe UI Semibold"/>
                  <a:ea typeface="+mn-ea"/>
                  <a:cs typeface="Segoe UI Semibold" panose="020B0702040204020203" pitchFamily="34" charset="0"/>
                </a:rPr>
                <a:t>for Office 365</a:t>
              </a:r>
            </a:p>
          </p:txBody>
        </p:sp>
      </p:grpSp>
      <p:sp>
        <p:nvSpPr>
          <p:cNvPr id="32" name="Rectangle 31">
            <a:extLst>
              <a:ext uri="{FF2B5EF4-FFF2-40B4-BE49-F238E27FC236}">
                <a16:creationId xmlns:a16="http://schemas.microsoft.com/office/drawing/2014/main" id="{250EC61E-0A5B-457A-B2EC-61888B7F63C4}"/>
              </a:ext>
            </a:extLst>
          </p:cNvPr>
          <p:cNvSpPr/>
          <p:nvPr/>
        </p:nvSpPr>
        <p:spPr bwMode="auto">
          <a:xfrm>
            <a:off x="4386568" y="3497254"/>
            <a:ext cx="3657600" cy="27432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8000"/>
              </a:lnSpc>
              <a:spcBef>
                <a:spcPct val="0"/>
              </a:spcBef>
              <a:spcAft>
                <a:spcPts val="600"/>
              </a:spcAft>
              <a:buClrTx/>
              <a:buSzTx/>
              <a:buFontTx/>
              <a:buNone/>
              <a:tabLst/>
              <a:defRPr/>
            </a:pPr>
            <a:r>
              <a:rPr kumimoji="0" lang="en-US" b="0" i="1" u="none" strike="noStrike" kern="0" cap="none" spc="0" normalizeH="0" baseline="0" noProof="0" dirty="0">
                <a:ln>
                  <a:noFill/>
                </a:ln>
                <a:solidFill>
                  <a:srgbClr val="3C3C41">
                    <a:lumMod val="75000"/>
                  </a:srgbClr>
                </a:solidFill>
                <a:effectLst/>
                <a:uLnTx/>
                <a:uFillTx/>
                <a:latin typeface="Segoe UI Semibold" panose="020B0702040204020203" pitchFamily="34" charset="0"/>
                <a:ea typeface="+mn-ea"/>
                <a:cs typeface="Segoe UI Semibold" panose="020B0702040204020203" pitchFamily="34" charset="0"/>
              </a:rPr>
              <a:t>Bridge digital gaps</a:t>
            </a:r>
          </a:p>
          <a:p>
            <a:pPr marL="0" marR="0" lvl="0" indent="0" algn="l" defTabSz="932293" rtl="0" eaLnBrk="1" fontAlgn="base" latinLnBrk="0" hangingPunct="1">
              <a:lnSpc>
                <a:spcPct val="108000"/>
              </a:lnSpc>
              <a:spcBef>
                <a:spcPct val="0"/>
              </a:spcBef>
              <a:spcAft>
                <a:spcPct val="0"/>
              </a:spcAft>
              <a:buClrTx/>
              <a:buSzTx/>
              <a:buFontTx/>
              <a:buNone/>
              <a:tabLst/>
              <a:defRPr/>
            </a:pPr>
            <a:r>
              <a:rPr kumimoji="0" lang="en-US" b="0" i="0" u="none" strike="noStrike" kern="0" cap="none" spc="0" normalizeH="0" baseline="0" noProof="0" dirty="0">
                <a:ln>
                  <a:noFill/>
                </a:ln>
                <a:solidFill>
                  <a:schemeClr val="tx1"/>
                </a:solidFill>
                <a:effectLst/>
                <a:uLnTx/>
                <a:uFillTx/>
                <a:latin typeface="Segoe UI "/>
                <a:ea typeface="+mn-ea"/>
                <a:cs typeface="Segoe UI Semibold" panose="020B0702040204020203" pitchFamily="34" charset="0"/>
              </a:rPr>
              <a:t>If you want to connect to data in your technology stack (on-premises or cloud), to third-party cloud services, or to the Common Data Service for applications</a:t>
            </a:r>
          </a:p>
        </p:txBody>
      </p:sp>
      <p:grpSp>
        <p:nvGrpSpPr>
          <p:cNvPr id="33" name="Group 32">
            <a:extLst>
              <a:ext uri="{FF2B5EF4-FFF2-40B4-BE49-F238E27FC236}">
                <a16:creationId xmlns:a16="http://schemas.microsoft.com/office/drawing/2014/main" id="{8EEDAA4F-7468-4E28-B6C4-95942D1149BA}"/>
              </a:ext>
            </a:extLst>
          </p:cNvPr>
          <p:cNvGrpSpPr/>
          <p:nvPr/>
        </p:nvGrpSpPr>
        <p:grpSpPr>
          <a:xfrm>
            <a:off x="4393822" y="2766360"/>
            <a:ext cx="3694139" cy="731520"/>
            <a:chOff x="625025" y="3779956"/>
            <a:chExt cx="3663912" cy="731520"/>
          </a:xfrm>
        </p:grpSpPr>
        <p:sp>
          <p:nvSpPr>
            <p:cNvPr id="40" name="Rectangle 39">
              <a:extLst>
                <a:ext uri="{FF2B5EF4-FFF2-40B4-BE49-F238E27FC236}">
                  <a16:creationId xmlns:a16="http://schemas.microsoft.com/office/drawing/2014/main" id="{1B437011-B214-4CE9-9D11-D0E9F435AC10}"/>
                </a:ext>
              </a:extLst>
            </p:cNvPr>
            <p:cNvSpPr/>
            <p:nvPr/>
          </p:nvSpPr>
          <p:spPr bwMode="auto">
            <a:xfrm>
              <a:off x="625025" y="3779956"/>
              <a:ext cx="3627672" cy="731520"/>
            </a:xfrm>
            <a:prstGeom prst="rect">
              <a:avLst/>
            </a:prstGeom>
            <a:solidFill>
              <a:srgbClr val="004B50"/>
            </a:solidFill>
            <a:ln>
              <a:noFill/>
            </a:ln>
          </p:spPr>
          <p:style>
            <a:lnRef idx="2">
              <a:schemeClr val="dk1"/>
            </a:lnRef>
            <a:fillRef idx="1">
              <a:schemeClr val="lt1"/>
            </a:fillRef>
            <a:effectRef idx="0">
              <a:schemeClr val="dk1"/>
            </a:effectRef>
            <a:fontRef idx="minor">
              <a:schemeClr val="dk1"/>
            </a:fontRef>
          </p:style>
          <p:txBody>
            <a:bodyPr vert="horz" wrap="square" lIns="0" tIns="46630" rIns="0" bIns="46630" numCol="1" rtlCol="0" anchor="ctr" anchorCtr="0" compatLnSpc="1">
              <a:prstTxWarp prst="textNoShape">
                <a:avLst/>
              </a:prstTxWarp>
            </a:bodyPr>
            <a:lstStyle/>
            <a:p>
              <a:pPr marL="0" marR="0" lvl="0" indent="0" algn="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41" name="TextBox 40">
              <a:extLst>
                <a:ext uri="{FF2B5EF4-FFF2-40B4-BE49-F238E27FC236}">
                  <a16:creationId xmlns:a16="http://schemas.microsoft.com/office/drawing/2014/main" id="{B6FA4419-4273-45ED-A5A8-39788EEEC41A}"/>
                </a:ext>
              </a:extLst>
            </p:cNvPr>
            <p:cNvSpPr txBox="1"/>
            <p:nvPr/>
          </p:nvSpPr>
          <p:spPr>
            <a:xfrm>
              <a:off x="2343506" y="3848236"/>
              <a:ext cx="1945431" cy="627864"/>
            </a:xfrm>
            <a:prstGeom prst="rect">
              <a:avLst/>
            </a:prstGeom>
            <a:noFill/>
          </p:spPr>
          <p:txBody>
            <a:bodyPr wrap="square" lIns="182854" tIns="0" rIns="182854" bIns="0" rtlCol="0">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a:ln>
                    <a:noFill/>
                  </a:ln>
                  <a:solidFill>
                    <a:srgbClr val="FFFFFF"/>
                  </a:solidFill>
                  <a:effectLst/>
                  <a:uLnTx/>
                  <a:uFillTx/>
                  <a:latin typeface="Segoe UI Semibold"/>
                  <a:ea typeface="+mn-ea"/>
                  <a:cs typeface="+mn-cs"/>
                </a:rPr>
                <a:t>PowerApps </a:t>
              </a:r>
              <a:r>
                <a:rPr kumimoji="0" lang="en-US" sz="1632"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Plan 1</a:t>
              </a:r>
            </a:p>
          </p:txBody>
        </p:sp>
      </p:grpSp>
      <p:sp>
        <p:nvSpPr>
          <p:cNvPr id="47" name="Rectangle 46">
            <a:extLst>
              <a:ext uri="{FF2B5EF4-FFF2-40B4-BE49-F238E27FC236}">
                <a16:creationId xmlns:a16="http://schemas.microsoft.com/office/drawing/2014/main" id="{1502DF3E-5132-48DD-987A-E24020DDA297}"/>
              </a:ext>
            </a:extLst>
          </p:cNvPr>
          <p:cNvSpPr/>
          <p:nvPr/>
        </p:nvSpPr>
        <p:spPr bwMode="auto">
          <a:xfrm>
            <a:off x="8252803" y="3497254"/>
            <a:ext cx="3657600" cy="27432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8000"/>
              </a:lnSpc>
              <a:spcBef>
                <a:spcPct val="0"/>
              </a:spcBef>
              <a:spcAft>
                <a:spcPts val="600"/>
              </a:spcAft>
              <a:buClrTx/>
              <a:buSzTx/>
              <a:buFontTx/>
              <a:buNone/>
              <a:tabLst/>
              <a:defRPr/>
            </a:pPr>
            <a:r>
              <a:rPr kumimoji="0" lang="en-US" b="0" i="1" u="none" strike="noStrike" kern="0" cap="none" spc="0" normalizeH="0" baseline="0" noProof="0" dirty="0">
                <a:ln>
                  <a:noFill/>
                </a:ln>
                <a:solidFill>
                  <a:srgbClr val="3C3C41">
                    <a:lumMod val="75000"/>
                  </a:srgbClr>
                </a:solidFill>
                <a:effectLst/>
                <a:uLnTx/>
                <a:uFillTx/>
                <a:latin typeface="Segoe UI Semibold" panose="020B0702040204020203" pitchFamily="34" charset="0"/>
                <a:ea typeface="+mn-ea"/>
                <a:cs typeface="Segoe UI Semibold" panose="020B0702040204020203" pitchFamily="34" charset="0"/>
              </a:rPr>
              <a:t>Advanced management &amp; control</a:t>
            </a:r>
          </a:p>
          <a:p>
            <a:pPr marL="0" marR="0" lvl="0" indent="0" algn="l" defTabSz="932293" rtl="0" eaLnBrk="1" fontAlgn="base" latinLnBrk="0" hangingPunct="1">
              <a:lnSpc>
                <a:spcPct val="108000"/>
              </a:lnSpc>
              <a:spcBef>
                <a:spcPct val="0"/>
              </a:spcBef>
              <a:spcAft>
                <a:spcPts val="600"/>
              </a:spcAft>
              <a:buClrTx/>
              <a:buSzTx/>
              <a:buFontTx/>
              <a:buNone/>
              <a:tabLst/>
              <a:defRPr/>
            </a:pPr>
            <a:r>
              <a:rPr kumimoji="0" lang="en-US" b="0" i="0" u="none" strike="noStrike" kern="0" cap="none" spc="0" normalizeH="0" baseline="0" noProof="0" dirty="0">
                <a:ln>
                  <a:noFill/>
                </a:ln>
                <a:solidFill>
                  <a:schemeClr val="tx1"/>
                </a:solidFill>
                <a:effectLst/>
                <a:uLnTx/>
                <a:uFillTx/>
                <a:latin typeface="Segoe UI "/>
                <a:ea typeface="+mn-ea"/>
                <a:cs typeface="Segoe UI Semibold" panose="020B0702040204020203" pitchFamily="34" charset="0"/>
              </a:rPr>
              <a:t>If you want to digitize more complex business processes and workflows with increased governance and administration of your apps and full access to the Common Data Service for applications</a:t>
            </a:r>
          </a:p>
        </p:txBody>
      </p:sp>
      <p:grpSp>
        <p:nvGrpSpPr>
          <p:cNvPr id="52" name="Group 51">
            <a:extLst>
              <a:ext uri="{FF2B5EF4-FFF2-40B4-BE49-F238E27FC236}">
                <a16:creationId xmlns:a16="http://schemas.microsoft.com/office/drawing/2014/main" id="{B1F83898-40D1-450C-8D06-204172FD67A7}"/>
              </a:ext>
            </a:extLst>
          </p:cNvPr>
          <p:cNvGrpSpPr/>
          <p:nvPr/>
        </p:nvGrpSpPr>
        <p:grpSpPr>
          <a:xfrm>
            <a:off x="8252803" y="2766360"/>
            <a:ext cx="3657600" cy="731520"/>
            <a:chOff x="624125" y="3807579"/>
            <a:chExt cx="3174212" cy="853787"/>
          </a:xfrm>
        </p:grpSpPr>
        <p:sp>
          <p:nvSpPr>
            <p:cNvPr id="56" name="Rectangle 55">
              <a:extLst>
                <a:ext uri="{FF2B5EF4-FFF2-40B4-BE49-F238E27FC236}">
                  <a16:creationId xmlns:a16="http://schemas.microsoft.com/office/drawing/2014/main" id="{5C136741-02AD-4F60-8545-857315F3C13D}"/>
                </a:ext>
              </a:extLst>
            </p:cNvPr>
            <p:cNvSpPr/>
            <p:nvPr/>
          </p:nvSpPr>
          <p:spPr bwMode="auto">
            <a:xfrm>
              <a:off x="624125" y="3807579"/>
              <a:ext cx="3174212" cy="853787"/>
            </a:xfrm>
            <a:prstGeom prst="rect">
              <a:avLst/>
            </a:prstGeom>
            <a:solidFill>
              <a:srgbClr val="002050"/>
            </a:solidFill>
            <a:ln>
              <a:noFill/>
            </a:ln>
          </p:spPr>
          <p:style>
            <a:lnRef idx="2">
              <a:schemeClr val="dk1"/>
            </a:lnRef>
            <a:fillRef idx="1">
              <a:schemeClr val="lt1"/>
            </a:fillRef>
            <a:effectRef idx="0">
              <a:schemeClr val="dk1"/>
            </a:effectRef>
            <a:fontRef idx="minor">
              <a:schemeClr val="dk1"/>
            </a:fontRef>
          </p:style>
          <p:txBody>
            <a:bodyPr vert="horz" wrap="square" lIns="0" tIns="46630" rIns="0" bIns="46630" numCol="1" rtlCol="0" anchor="ctr" anchorCtr="0" compatLnSpc="1">
              <a:prstTxWarp prst="textNoShape">
                <a:avLst/>
              </a:prstTxWarp>
            </a:bodyPr>
            <a:lstStyle/>
            <a:p>
              <a:pPr marL="0" marR="0" lvl="0" indent="0" algn="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57" name="TextBox 56">
              <a:extLst>
                <a:ext uri="{FF2B5EF4-FFF2-40B4-BE49-F238E27FC236}">
                  <a16:creationId xmlns:a16="http://schemas.microsoft.com/office/drawing/2014/main" id="{D5BADB5F-94D3-4367-9A9F-D246693F272C}"/>
                </a:ext>
              </a:extLst>
            </p:cNvPr>
            <p:cNvSpPr txBox="1"/>
            <p:nvPr/>
          </p:nvSpPr>
          <p:spPr>
            <a:xfrm>
              <a:off x="1800858" y="3887271"/>
              <a:ext cx="1997479" cy="627864"/>
            </a:xfrm>
            <a:prstGeom prst="rect">
              <a:avLst/>
            </a:prstGeom>
            <a:noFill/>
          </p:spPr>
          <p:txBody>
            <a:bodyPr wrap="square" lIns="182854" tIns="0" rIns="182854" bIns="0" rtlCol="0">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a:ln>
                    <a:noFill/>
                  </a:ln>
                  <a:solidFill>
                    <a:srgbClr val="FFFFFF"/>
                  </a:solidFill>
                  <a:effectLst/>
                  <a:uLnTx/>
                  <a:uFillTx/>
                  <a:latin typeface="Segoe UI Semibold"/>
                  <a:ea typeface="+mn-ea"/>
                  <a:cs typeface="+mn-cs"/>
                </a:rPr>
                <a:t>PowerApps </a:t>
              </a:r>
              <a:r>
                <a:rPr kumimoji="0" lang="en-US" sz="1632"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Plan 2</a:t>
              </a:r>
            </a:p>
          </p:txBody>
        </p:sp>
      </p:grpSp>
      <p:sp>
        <p:nvSpPr>
          <p:cNvPr id="27" name="Rectangle 26">
            <a:extLst>
              <a:ext uri="{FF2B5EF4-FFF2-40B4-BE49-F238E27FC236}">
                <a16:creationId xmlns:a16="http://schemas.microsoft.com/office/drawing/2014/main" id="{C208922A-6904-4C05-A08B-6109BF34A8E0}"/>
              </a:ext>
            </a:extLst>
          </p:cNvPr>
          <p:cNvSpPr/>
          <p:nvPr/>
        </p:nvSpPr>
        <p:spPr bwMode="auto">
          <a:xfrm>
            <a:off x="993" y="1549941"/>
            <a:ext cx="12436474" cy="594694"/>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vert="horz" wrap="square" lIns="0" tIns="46630" rIns="0" bIns="46630" numCol="1" rtlCol="0" anchor="ctr" anchorCtr="0" compatLnSpc="1">
            <a:prstTxWarp prst="textNoShape">
              <a:avLst/>
            </a:prstTxWarp>
          </a:bodyPr>
          <a:lstStyle/>
          <a:p>
            <a:pPr lvl="0" algn="ctr" defTabSz="932293" fontAlgn="base">
              <a:spcBef>
                <a:spcPct val="0"/>
              </a:spcBef>
              <a:spcAft>
                <a:spcPct val="0"/>
              </a:spcAft>
              <a:defRPr/>
            </a:pPr>
            <a:r>
              <a:rPr lang="en-US" sz="2400" i="1" kern="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PowerApps plans for all your needs </a:t>
            </a:r>
            <a:endParaRPr kumimoji="0" lang="en-US" sz="2400" b="0" i="1"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28" name="Footer Placeholder 8">
            <a:extLst>
              <a:ext uri="{FF2B5EF4-FFF2-40B4-BE49-F238E27FC236}">
                <a16:creationId xmlns:a16="http://schemas.microsoft.com/office/drawing/2014/main" id="{2134C864-83CA-433D-8E61-FC3BCFB0D92E}"/>
              </a:ext>
            </a:extLst>
          </p:cNvPr>
          <p:cNvSpPr txBox="1">
            <a:spLocks/>
          </p:cNvSpPr>
          <p:nvPr/>
        </p:nvSpPr>
        <p:spPr>
          <a:xfrm>
            <a:off x="365760" y="676321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Tree>
    <p:extLst>
      <p:ext uri="{BB962C8B-B14F-4D97-AF65-F5344CB8AC3E}">
        <p14:creationId xmlns:p14="http://schemas.microsoft.com/office/powerpoint/2010/main" val="105598670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Freeform: Shape 78">
            <a:extLst>
              <a:ext uri="{FF2B5EF4-FFF2-40B4-BE49-F238E27FC236}">
                <a16:creationId xmlns:a16="http://schemas.microsoft.com/office/drawing/2014/main" id="{EAE1AE94-46FA-4301-8C3B-691631E8D829}"/>
              </a:ext>
            </a:extLst>
          </p:cNvPr>
          <p:cNvSpPr/>
          <p:nvPr/>
        </p:nvSpPr>
        <p:spPr bwMode="auto">
          <a:xfrm>
            <a:off x="4326523" y="-273959"/>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rgbClr val="E1D3E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Oval 1">
            <a:extLst>
              <a:ext uri="{FF2B5EF4-FFF2-40B4-BE49-F238E27FC236}">
                <a16:creationId xmlns:a16="http://schemas.microsoft.com/office/drawing/2014/main" id="{2E44DB26-3F41-4A2F-82FB-B45939468092}"/>
              </a:ext>
            </a:extLst>
          </p:cNvPr>
          <p:cNvSpPr/>
          <p:nvPr/>
        </p:nvSpPr>
        <p:spPr bwMode="auto">
          <a:xfrm>
            <a:off x="5080551" y="2779350"/>
            <a:ext cx="2270753" cy="2270753"/>
          </a:xfrm>
          <a:prstGeom prst="ellipse">
            <a:avLst/>
          </a:prstGeom>
          <a:noFill/>
          <a:ln w="2317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8" name="Oval 127">
            <a:extLst>
              <a:ext uri="{FF2B5EF4-FFF2-40B4-BE49-F238E27FC236}">
                <a16:creationId xmlns:a16="http://schemas.microsoft.com/office/drawing/2014/main" id="{D9C7138C-7BDA-4012-A2F9-303B6EFF9046}"/>
              </a:ext>
            </a:extLst>
          </p:cNvPr>
          <p:cNvSpPr/>
          <p:nvPr/>
        </p:nvSpPr>
        <p:spPr bwMode="auto">
          <a:xfrm>
            <a:off x="3858751" y="1548899"/>
            <a:ext cx="4718973" cy="4718973"/>
          </a:xfrm>
          <a:prstGeom prst="ellipse">
            <a:avLst/>
          </a:prstGeom>
          <a:noFill/>
          <a:ln w="38100" cap="rnd">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19" name="Group 118">
            <a:extLst>
              <a:ext uri="{FF2B5EF4-FFF2-40B4-BE49-F238E27FC236}">
                <a16:creationId xmlns:a16="http://schemas.microsoft.com/office/drawing/2014/main" id="{91637E0D-76A5-4AA6-A31E-8EA29F516D1C}"/>
              </a:ext>
            </a:extLst>
          </p:cNvPr>
          <p:cNvGrpSpPr/>
          <p:nvPr/>
        </p:nvGrpSpPr>
        <p:grpSpPr>
          <a:xfrm>
            <a:off x="8143187" y="2773927"/>
            <a:ext cx="932603" cy="2268918"/>
            <a:chOff x="8422049" y="3505176"/>
            <a:chExt cx="1606189" cy="811302"/>
          </a:xfrm>
        </p:grpSpPr>
        <p:cxnSp>
          <p:nvCxnSpPr>
            <p:cNvPr id="120" name="Straight Connector 119">
              <a:extLst>
                <a:ext uri="{FF2B5EF4-FFF2-40B4-BE49-F238E27FC236}">
                  <a16:creationId xmlns:a16="http://schemas.microsoft.com/office/drawing/2014/main" id="{EB5E4009-8FA8-4EB5-A192-19D537F28840}"/>
                </a:ext>
              </a:extLst>
            </p:cNvPr>
            <p:cNvCxnSpPr/>
            <p:nvPr/>
          </p:nvCxnSpPr>
          <p:spPr>
            <a:xfrm>
              <a:off x="8422049" y="3910826"/>
              <a:ext cx="1606189" cy="0"/>
            </a:xfrm>
            <a:prstGeom prst="line">
              <a:avLst/>
            </a:prstGeom>
            <a:ln w="38100" cap="rnd">
              <a:solidFill>
                <a:schemeClr val="accent5"/>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F813D8E-0F6C-4054-9E3C-013E9B1E7EFC}"/>
                </a:ext>
              </a:extLst>
            </p:cNvPr>
            <p:cNvCxnSpPr/>
            <p:nvPr/>
          </p:nvCxnSpPr>
          <p:spPr>
            <a:xfrm>
              <a:off x="10028238" y="3505176"/>
              <a:ext cx="0" cy="811302"/>
            </a:xfrm>
            <a:prstGeom prst="line">
              <a:avLst/>
            </a:prstGeom>
            <a:ln w="38100" cap="rnd">
              <a:solidFill>
                <a:schemeClr val="accent5"/>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sp>
        <p:nvSpPr>
          <p:cNvPr id="115" name="Oval 114">
            <a:extLst>
              <a:ext uri="{FF2B5EF4-FFF2-40B4-BE49-F238E27FC236}">
                <a16:creationId xmlns:a16="http://schemas.microsoft.com/office/drawing/2014/main" id="{BAB680E5-7144-4F74-9A44-84C483FAE7C1}"/>
              </a:ext>
            </a:extLst>
          </p:cNvPr>
          <p:cNvSpPr/>
          <p:nvPr/>
        </p:nvSpPr>
        <p:spPr bwMode="auto">
          <a:xfrm>
            <a:off x="4512283" y="2211047"/>
            <a:ext cx="3411910" cy="3390772"/>
          </a:xfrm>
          <a:prstGeom prst="ellipse">
            <a:avLst/>
          </a:prstGeom>
          <a:noFill/>
          <a:ln w="381000" cap="rnd">
            <a:solidFill>
              <a:schemeClr val="accent5"/>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A23F860-3DE8-4D47-80F5-A7C62F9E4811}"/>
              </a:ext>
            </a:extLst>
          </p:cNvPr>
          <p:cNvSpPr/>
          <p:nvPr/>
        </p:nvSpPr>
        <p:spPr bwMode="auto">
          <a:xfrm>
            <a:off x="4306400" y="1996548"/>
            <a:ext cx="3823674" cy="3823674"/>
          </a:xfrm>
          <a:prstGeom prst="ellipse">
            <a:avLst/>
          </a:prstGeom>
          <a:noFill/>
          <a:ln w="381000" cap="rnd">
            <a:solidFill>
              <a:schemeClr val="accent5"/>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6" name="TextBox 115">
            <a:extLst>
              <a:ext uri="{FF2B5EF4-FFF2-40B4-BE49-F238E27FC236}">
                <a16:creationId xmlns:a16="http://schemas.microsoft.com/office/drawing/2014/main" id="{F45FEEED-50B3-4DEF-BC4D-116C756B7F51}"/>
              </a:ext>
            </a:extLst>
          </p:cNvPr>
          <p:cNvSpPr txBox="1"/>
          <p:nvPr/>
        </p:nvSpPr>
        <p:spPr>
          <a:xfrm>
            <a:off x="9404473" y="2773927"/>
            <a:ext cx="2377103" cy="332352"/>
          </a:xfrm>
          <a:prstGeom prst="rect">
            <a:avLst/>
          </a:prstGeom>
          <a:noFill/>
        </p:spPr>
        <p:txBody>
          <a:bodyPr wrap="none" lIns="0" tIns="0" rIns="0" bIns="0" rtlCol="0" anchor="ctr">
            <a:noAutofit/>
          </a:bodyPr>
          <a:lstStyle/>
          <a:p>
            <a:pPr defTabSz="932509">
              <a:lnSpc>
                <a:spcPct val="90000"/>
              </a:lnSpc>
              <a:spcAft>
                <a:spcPts val="600"/>
              </a:spcAft>
              <a:defRPr/>
            </a:pPr>
            <a:r>
              <a:rPr lang="en-US" sz="2040">
                <a:solidFill>
                  <a:srgbClr val="4F5B6C"/>
                </a:solidFill>
                <a:latin typeface="Segoe UI"/>
              </a:rPr>
              <a:t>Dynamics 365</a:t>
            </a:r>
          </a:p>
        </p:txBody>
      </p:sp>
      <p:sp>
        <p:nvSpPr>
          <p:cNvPr id="117" name="TextBox 116">
            <a:extLst>
              <a:ext uri="{FF2B5EF4-FFF2-40B4-BE49-F238E27FC236}">
                <a16:creationId xmlns:a16="http://schemas.microsoft.com/office/drawing/2014/main" id="{75CDE1AE-841D-4606-8746-21E9192F2765}"/>
              </a:ext>
            </a:extLst>
          </p:cNvPr>
          <p:cNvSpPr txBox="1"/>
          <p:nvPr/>
        </p:nvSpPr>
        <p:spPr>
          <a:xfrm>
            <a:off x="9404473" y="3742210"/>
            <a:ext cx="2377103" cy="332352"/>
          </a:xfrm>
          <a:prstGeom prst="rect">
            <a:avLst/>
          </a:prstGeom>
          <a:noFill/>
        </p:spPr>
        <p:txBody>
          <a:bodyPr wrap="none" lIns="0" tIns="0" rIns="0" bIns="0" rtlCol="0" anchor="ctr">
            <a:noAutofit/>
          </a:bodyPr>
          <a:lstStyle/>
          <a:p>
            <a:pPr defTabSz="932509">
              <a:lnSpc>
                <a:spcPct val="90000"/>
              </a:lnSpc>
              <a:spcAft>
                <a:spcPts val="600"/>
              </a:spcAft>
              <a:defRPr/>
            </a:pPr>
            <a:r>
              <a:rPr lang="en-US" sz="2040">
                <a:solidFill>
                  <a:srgbClr val="4F5B6C"/>
                </a:solidFill>
                <a:latin typeface="Segoe UI"/>
              </a:rPr>
              <a:t>Office 365</a:t>
            </a:r>
          </a:p>
        </p:txBody>
      </p:sp>
      <p:sp>
        <p:nvSpPr>
          <p:cNvPr id="118" name="TextBox 117">
            <a:extLst>
              <a:ext uri="{FF2B5EF4-FFF2-40B4-BE49-F238E27FC236}">
                <a16:creationId xmlns:a16="http://schemas.microsoft.com/office/drawing/2014/main" id="{2B254DDB-F7CF-43AD-8756-CE33B085C2C2}"/>
              </a:ext>
            </a:extLst>
          </p:cNvPr>
          <p:cNvSpPr txBox="1"/>
          <p:nvPr/>
        </p:nvSpPr>
        <p:spPr>
          <a:xfrm>
            <a:off x="9404473" y="4710493"/>
            <a:ext cx="2377103" cy="332352"/>
          </a:xfrm>
          <a:prstGeom prst="rect">
            <a:avLst/>
          </a:prstGeom>
          <a:noFill/>
        </p:spPr>
        <p:txBody>
          <a:bodyPr wrap="none" lIns="0" tIns="0" rIns="0" bIns="0" rtlCol="0" anchor="ctr">
            <a:noAutofit/>
          </a:bodyPr>
          <a:lstStyle/>
          <a:p>
            <a:pPr defTabSz="932509">
              <a:lnSpc>
                <a:spcPct val="90000"/>
              </a:lnSpc>
              <a:spcAft>
                <a:spcPts val="600"/>
              </a:spcAft>
              <a:defRPr/>
            </a:pPr>
            <a:r>
              <a:rPr lang="en-US" sz="2040">
                <a:solidFill>
                  <a:srgbClr val="4F5B6C"/>
                </a:solidFill>
                <a:latin typeface="Segoe UI"/>
              </a:rPr>
              <a:t>Standalone Apps</a:t>
            </a:r>
          </a:p>
        </p:txBody>
      </p:sp>
      <p:grpSp>
        <p:nvGrpSpPr>
          <p:cNvPr id="45" name="Group 44">
            <a:extLst>
              <a:ext uri="{FF2B5EF4-FFF2-40B4-BE49-F238E27FC236}">
                <a16:creationId xmlns:a16="http://schemas.microsoft.com/office/drawing/2014/main" id="{34465290-A587-4AA9-9889-E3B78EA80B1C}"/>
              </a:ext>
            </a:extLst>
          </p:cNvPr>
          <p:cNvGrpSpPr/>
          <p:nvPr/>
        </p:nvGrpSpPr>
        <p:grpSpPr>
          <a:xfrm>
            <a:off x="4203170" y="2043905"/>
            <a:ext cx="4030134" cy="4006068"/>
            <a:chOff x="4120265" y="1600913"/>
            <a:chExt cx="3951470" cy="3927874"/>
          </a:xfrm>
        </p:grpSpPr>
        <p:sp>
          <p:nvSpPr>
            <p:cNvPr id="6" name="Freeform: Shape 5">
              <a:extLst>
                <a:ext uri="{FF2B5EF4-FFF2-40B4-BE49-F238E27FC236}">
                  <a16:creationId xmlns:a16="http://schemas.microsoft.com/office/drawing/2014/main" id="{C275166A-5487-42C7-8A75-CBB971BF9453}"/>
                </a:ext>
              </a:extLst>
            </p:cNvPr>
            <p:cNvSpPr/>
            <p:nvPr/>
          </p:nvSpPr>
          <p:spPr bwMode="auto">
            <a:xfrm>
              <a:off x="4596872" y="4012578"/>
              <a:ext cx="2998258" cy="1291372"/>
            </a:xfrm>
            <a:custGeom>
              <a:avLst/>
              <a:gdLst>
                <a:gd name="connsiteX0" fmla="*/ 593085 w 3007137"/>
                <a:gd name="connsiteY0" fmla="*/ 0 h 1295196"/>
                <a:gd name="connsiteX1" fmla="*/ 611556 w 3007137"/>
                <a:gd name="connsiteY1" fmla="*/ 30892 h 1295196"/>
                <a:gd name="connsiteX2" fmla="*/ 1505543 w 3007137"/>
                <a:gd name="connsiteY2" fmla="*/ 513848 h 1295196"/>
                <a:gd name="connsiteX3" fmla="*/ 2399531 w 3007137"/>
                <a:gd name="connsiteY3" fmla="*/ 30892 h 1295196"/>
                <a:gd name="connsiteX4" fmla="*/ 2414549 w 3007137"/>
                <a:gd name="connsiteY4" fmla="*/ 5774 h 1295196"/>
                <a:gd name="connsiteX5" fmla="*/ 3007137 w 3007137"/>
                <a:gd name="connsiteY5" fmla="*/ 517042 h 1295196"/>
                <a:gd name="connsiteX6" fmla="*/ 2936789 w 3007137"/>
                <a:gd name="connsiteY6" fmla="*/ 612230 h 1295196"/>
                <a:gd name="connsiteX7" fmla="*/ 1505543 w 3007137"/>
                <a:gd name="connsiteY7" fmla="*/ 1295196 h 1295196"/>
                <a:gd name="connsiteX8" fmla="*/ 74297 w 3007137"/>
                <a:gd name="connsiteY8" fmla="*/ 612230 h 1295196"/>
                <a:gd name="connsiteX9" fmla="*/ 0 w 3007137"/>
                <a:gd name="connsiteY9" fmla="*/ 511697 h 129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7137" h="1295196">
                  <a:moveTo>
                    <a:pt x="593085" y="0"/>
                  </a:moveTo>
                  <a:lnTo>
                    <a:pt x="611556" y="30892"/>
                  </a:lnTo>
                  <a:cubicBezTo>
                    <a:pt x="805300" y="322273"/>
                    <a:pt x="1133403" y="513848"/>
                    <a:pt x="1505543" y="513848"/>
                  </a:cubicBezTo>
                  <a:cubicBezTo>
                    <a:pt x="1877684" y="513848"/>
                    <a:pt x="2205786" y="322273"/>
                    <a:pt x="2399531" y="30892"/>
                  </a:cubicBezTo>
                  <a:lnTo>
                    <a:pt x="2414549" y="5774"/>
                  </a:lnTo>
                  <a:lnTo>
                    <a:pt x="3007137" y="517042"/>
                  </a:lnTo>
                  <a:lnTo>
                    <a:pt x="2936789" y="612230"/>
                  </a:lnTo>
                  <a:cubicBezTo>
                    <a:pt x="2596593" y="1029335"/>
                    <a:pt x="2081752" y="1295196"/>
                    <a:pt x="1505543" y="1295196"/>
                  </a:cubicBezTo>
                  <a:cubicBezTo>
                    <a:pt x="929334" y="1295196"/>
                    <a:pt x="414493" y="1029335"/>
                    <a:pt x="74297" y="612230"/>
                  </a:cubicBezTo>
                  <a:lnTo>
                    <a:pt x="0" y="511697"/>
                  </a:lnTo>
                  <a:close/>
                </a:path>
              </a:pathLst>
            </a:custGeom>
            <a:solidFill>
              <a:schemeClr val="bg2"/>
            </a:solidFill>
            <a:ln w="38100"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kern="0">
                <a:solidFill>
                  <a:srgbClr val="002050"/>
                </a:solidFill>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5242565A-1A1D-4E7B-A583-4896305B0223}"/>
                </a:ext>
              </a:extLst>
            </p:cNvPr>
            <p:cNvSpPr/>
            <p:nvPr/>
          </p:nvSpPr>
          <p:spPr bwMode="auto">
            <a:xfrm>
              <a:off x="4120265" y="1600913"/>
              <a:ext cx="3951470" cy="3927874"/>
            </a:xfrm>
            <a:prstGeom prst="ellipse">
              <a:avLst/>
            </a:prstGeom>
            <a:noFill/>
            <a:ln w="38100" cap="flat" cmpd="sng" algn="ctr">
              <a:noFill/>
              <a:prstDash val="solid"/>
              <a:headEnd type="none" w="med" len="med"/>
              <a:tailEnd type="none" w="med" len="med"/>
            </a:ln>
            <a:effectLst/>
          </p:spPr>
          <p:txBody>
            <a:bodyPr rot="0" spcFirstLastPara="1" vertOverflow="overflow" horzOverflow="overflow" vert="horz" wrap="square" lIns="182802" tIns="146241" rIns="182802" bIns="146241" numCol="1" spcCol="0" rtlCol="0" fromWordArt="0" anchor="ctr" anchorCtr="0" forceAA="0" compatLnSpc="1">
              <a:prstTxWarp prst="textArchDown">
                <a:avLst>
                  <a:gd name="adj" fmla="val 1856160"/>
                </a:avLst>
              </a:prstTxWarp>
              <a:noAutofit/>
            </a:bodyPr>
            <a:lstStyle/>
            <a:p>
              <a:pPr defTabSz="931935" fontAlgn="base">
                <a:lnSpc>
                  <a:spcPct val="90000"/>
                </a:lnSpc>
                <a:spcBef>
                  <a:spcPct val="0"/>
                </a:spcBef>
                <a:spcAft>
                  <a:spcPct val="0"/>
                </a:spcAft>
                <a:defRPr/>
              </a:pPr>
              <a:r>
                <a:rPr lang="en-US" sz="2040" b="1" kern="0" dirty="0">
                  <a:solidFill>
                    <a:srgbClr val="4F5B6C"/>
                  </a:solidFill>
                  <a:latin typeface="Segoe UI Semibold" panose="020B0702040204020203" pitchFamily="34" charset="0"/>
                  <a:ea typeface="Segoe UI" pitchFamily="34" charset="0"/>
                  <a:cs typeface="Segoe UI Semibold" panose="020B0702040204020203" pitchFamily="34" charset="0"/>
                </a:rPr>
                <a:t>              Microsoft Flow</a:t>
              </a:r>
            </a:p>
          </p:txBody>
        </p:sp>
      </p:grpSp>
      <p:grpSp>
        <p:nvGrpSpPr>
          <p:cNvPr id="52" name="Group 51">
            <a:extLst>
              <a:ext uri="{FF2B5EF4-FFF2-40B4-BE49-F238E27FC236}">
                <a16:creationId xmlns:a16="http://schemas.microsoft.com/office/drawing/2014/main" id="{9F9CDBF3-8E1E-4821-AF2D-675D6B0D181C}"/>
              </a:ext>
            </a:extLst>
          </p:cNvPr>
          <p:cNvGrpSpPr/>
          <p:nvPr/>
        </p:nvGrpSpPr>
        <p:grpSpPr>
          <a:xfrm>
            <a:off x="4215203" y="1893318"/>
            <a:ext cx="4006068" cy="4030134"/>
            <a:chOff x="4132063" y="1453265"/>
            <a:chExt cx="3927874" cy="3951470"/>
          </a:xfrm>
        </p:grpSpPr>
        <p:sp>
          <p:nvSpPr>
            <p:cNvPr id="78" name="Freeform: Shape 77">
              <a:extLst>
                <a:ext uri="{FF2B5EF4-FFF2-40B4-BE49-F238E27FC236}">
                  <a16:creationId xmlns:a16="http://schemas.microsoft.com/office/drawing/2014/main" id="{C66A1885-2A63-4A59-AAA0-964707D9347C}"/>
                </a:ext>
              </a:extLst>
            </p:cNvPr>
            <p:cNvSpPr/>
            <p:nvPr/>
          </p:nvSpPr>
          <p:spPr bwMode="auto">
            <a:xfrm>
              <a:off x="4241210" y="1554050"/>
              <a:ext cx="1831931" cy="2931979"/>
            </a:xfrm>
            <a:custGeom>
              <a:avLst/>
              <a:gdLst>
                <a:gd name="connsiteX0" fmla="*/ 1831931 w 1831931"/>
                <a:gd name="connsiteY0" fmla="*/ 0 h 2931979"/>
                <a:gd name="connsiteX1" fmla="*/ 1831931 w 1831931"/>
                <a:gd name="connsiteY1" fmla="*/ 781355 h 2931979"/>
                <a:gd name="connsiteX2" fmla="*/ 1744560 w 1831931"/>
                <a:gd name="connsiteY2" fmla="*/ 785838 h 2931979"/>
                <a:gd name="connsiteX3" fmla="*/ 776678 w 1831931"/>
                <a:gd name="connsiteY3" fmla="*/ 1875592 h 2931979"/>
                <a:gd name="connsiteX4" fmla="*/ 906801 w 1831931"/>
                <a:gd name="connsiteY4" fmla="*/ 2397729 h 2931979"/>
                <a:gd name="connsiteX5" fmla="*/ 918514 w 1831931"/>
                <a:gd name="connsiteY5" fmla="*/ 2417320 h 2931979"/>
                <a:gd name="connsiteX6" fmla="*/ 321997 w 1831931"/>
                <a:gd name="connsiteY6" fmla="*/ 2931979 h 2931979"/>
                <a:gd name="connsiteX7" fmla="*/ 316769 w 1831931"/>
                <a:gd name="connsiteY7" fmla="*/ 2924905 h 2931979"/>
                <a:gd name="connsiteX8" fmla="*/ 0 w 1831931"/>
                <a:gd name="connsiteY8" fmla="*/ 1875591 h 2931979"/>
                <a:gd name="connsiteX9" fmla="*/ 1665149 w 1831931"/>
                <a:gd name="connsiteY9" fmla="*/ 8522 h 293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1931" h="2931979">
                  <a:moveTo>
                    <a:pt x="1831931" y="0"/>
                  </a:moveTo>
                  <a:lnTo>
                    <a:pt x="1831931" y="781355"/>
                  </a:lnTo>
                  <a:lnTo>
                    <a:pt x="1744560" y="785838"/>
                  </a:lnTo>
                  <a:cubicBezTo>
                    <a:pt x="1200915" y="841934"/>
                    <a:pt x="776678" y="1308425"/>
                    <a:pt x="776678" y="1875592"/>
                  </a:cubicBezTo>
                  <a:cubicBezTo>
                    <a:pt x="776678" y="2064648"/>
                    <a:pt x="823816" y="2242517"/>
                    <a:pt x="906801" y="2397729"/>
                  </a:cubicBezTo>
                  <a:lnTo>
                    <a:pt x="918514" y="2417320"/>
                  </a:lnTo>
                  <a:lnTo>
                    <a:pt x="321997" y="2931979"/>
                  </a:lnTo>
                  <a:lnTo>
                    <a:pt x="316769" y="2924905"/>
                  </a:lnTo>
                  <a:cubicBezTo>
                    <a:pt x="116778" y="2625372"/>
                    <a:pt x="0" y="2264281"/>
                    <a:pt x="0" y="1875591"/>
                  </a:cubicBezTo>
                  <a:cubicBezTo>
                    <a:pt x="0" y="903868"/>
                    <a:pt x="729860" y="104631"/>
                    <a:pt x="1665149" y="8522"/>
                  </a:cubicBezTo>
                  <a:close/>
                </a:path>
              </a:pathLst>
            </a:custGeom>
            <a:solidFill>
              <a:schemeClr val="bg2"/>
            </a:solidFill>
            <a:ln w="38100"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kern="0">
                <a:solidFill>
                  <a:srgbClr val="002050"/>
                </a:solidFill>
                <a:latin typeface="Segoe UI"/>
                <a:ea typeface="Segoe UI" pitchFamily="34" charset="0"/>
                <a:cs typeface="Segoe UI" pitchFamily="34" charset="0"/>
              </a:endParaRPr>
            </a:p>
          </p:txBody>
        </p:sp>
        <p:sp>
          <p:nvSpPr>
            <p:cNvPr id="7" name="Oval 6">
              <a:extLst>
                <a:ext uri="{FF2B5EF4-FFF2-40B4-BE49-F238E27FC236}">
                  <a16:creationId xmlns:a16="http://schemas.microsoft.com/office/drawing/2014/main" id="{00C9D718-E479-4C25-AAC2-AB0C006730A0}"/>
                </a:ext>
              </a:extLst>
            </p:cNvPr>
            <p:cNvSpPr/>
            <p:nvPr/>
          </p:nvSpPr>
          <p:spPr bwMode="auto">
            <a:xfrm rot="17822340">
              <a:off x="4120265" y="1465063"/>
              <a:ext cx="3951470" cy="3927874"/>
            </a:xfrm>
            <a:prstGeom prst="ellipse">
              <a:avLst/>
            </a:prstGeom>
            <a:noFill/>
            <a:ln w="38100" cap="flat" cmpd="sng" algn="ctr">
              <a:noFill/>
              <a:prstDash val="solid"/>
              <a:headEnd type="none" w="med" len="med"/>
              <a:tailEnd type="none" w="med" len="med"/>
            </a:ln>
            <a:effectLst/>
          </p:spPr>
          <p:txBody>
            <a:bodyPr rot="0" spcFirstLastPara="1" vertOverflow="overflow" horzOverflow="overflow" vert="horz" wrap="square" lIns="182802" tIns="146241" rIns="182802" bIns="146241" numCol="1" spcCol="0" rtlCol="0" fromWordArt="0" anchor="ctr" anchorCtr="0" forceAA="0" compatLnSpc="1">
              <a:prstTxWarp prst="textArchUp">
                <a:avLst>
                  <a:gd name="adj" fmla="val 14358182"/>
                </a:avLst>
              </a:prstTxWarp>
              <a:noAutofit/>
            </a:bodyPr>
            <a:lstStyle/>
            <a:p>
              <a:pPr defTabSz="931935" fontAlgn="base">
                <a:lnSpc>
                  <a:spcPct val="90000"/>
                </a:lnSpc>
                <a:spcBef>
                  <a:spcPct val="0"/>
                </a:spcBef>
                <a:spcAft>
                  <a:spcPct val="0"/>
                </a:spcAft>
                <a:defRPr/>
              </a:pPr>
              <a:r>
                <a:rPr lang="en-US" sz="2040" b="1" kern="0" dirty="0">
                  <a:solidFill>
                    <a:srgbClr val="4F5B6C"/>
                  </a:solidFill>
                  <a:latin typeface="Segoe UI Semibold" panose="020B0702040204020203" pitchFamily="34" charset="0"/>
                  <a:ea typeface="Segoe UI" pitchFamily="34" charset="0"/>
                  <a:cs typeface="Segoe UI Semibold" panose="020B0702040204020203" pitchFamily="34" charset="0"/>
                </a:rPr>
                <a:t>PowerApps</a:t>
              </a:r>
            </a:p>
          </p:txBody>
        </p:sp>
      </p:grpSp>
      <p:grpSp>
        <p:nvGrpSpPr>
          <p:cNvPr id="51" name="Group 50">
            <a:extLst>
              <a:ext uri="{FF2B5EF4-FFF2-40B4-BE49-F238E27FC236}">
                <a16:creationId xmlns:a16="http://schemas.microsoft.com/office/drawing/2014/main" id="{C96716E0-4731-4DC6-8DF8-821A6DCD9A82}"/>
              </a:ext>
            </a:extLst>
          </p:cNvPr>
          <p:cNvGrpSpPr/>
          <p:nvPr/>
        </p:nvGrpSpPr>
        <p:grpSpPr>
          <a:xfrm>
            <a:off x="4215203" y="1893318"/>
            <a:ext cx="4006068" cy="4030134"/>
            <a:chOff x="4132063" y="1453265"/>
            <a:chExt cx="3927874" cy="3951470"/>
          </a:xfrm>
        </p:grpSpPr>
        <p:sp>
          <p:nvSpPr>
            <p:cNvPr id="83" name="Freeform: Shape 82">
              <a:extLst>
                <a:ext uri="{FF2B5EF4-FFF2-40B4-BE49-F238E27FC236}">
                  <a16:creationId xmlns:a16="http://schemas.microsoft.com/office/drawing/2014/main" id="{969F507C-2D59-4F2B-97D0-201271C922E8}"/>
                </a:ext>
              </a:extLst>
            </p:cNvPr>
            <p:cNvSpPr/>
            <p:nvPr/>
          </p:nvSpPr>
          <p:spPr bwMode="auto">
            <a:xfrm>
              <a:off x="6118860" y="1554050"/>
              <a:ext cx="1831930" cy="2937323"/>
            </a:xfrm>
            <a:custGeom>
              <a:avLst/>
              <a:gdLst>
                <a:gd name="connsiteX0" fmla="*/ 0 w 1831930"/>
                <a:gd name="connsiteY0" fmla="*/ 0 h 2937323"/>
                <a:gd name="connsiteX1" fmla="*/ 166782 w 1831930"/>
                <a:gd name="connsiteY1" fmla="*/ 8522 h 2937323"/>
                <a:gd name="connsiteX2" fmla="*/ 1831930 w 1831930"/>
                <a:gd name="connsiteY2" fmla="*/ 1875591 h 2937323"/>
                <a:gd name="connsiteX3" fmla="*/ 1515161 w 1831930"/>
                <a:gd name="connsiteY3" fmla="*/ 2924905 h 2937323"/>
                <a:gd name="connsiteX4" fmla="*/ 1505984 w 1831930"/>
                <a:gd name="connsiteY4" fmla="*/ 2937323 h 2937323"/>
                <a:gd name="connsiteX5" fmla="*/ 909964 w 1831930"/>
                <a:gd name="connsiteY5" fmla="*/ 2423094 h 2937323"/>
                <a:gd name="connsiteX6" fmla="*/ 925130 w 1831930"/>
                <a:gd name="connsiteY6" fmla="*/ 2397729 h 2937323"/>
                <a:gd name="connsiteX7" fmla="*/ 1055252 w 1831930"/>
                <a:gd name="connsiteY7" fmla="*/ 1875592 h 2937323"/>
                <a:gd name="connsiteX8" fmla="*/ 87371 w 1831930"/>
                <a:gd name="connsiteY8" fmla="*/ 785838 h 2937323"/>
                <a:gd name="connsiteX9" fmla="*/ 0 w 1831930"/>
                <a:gd name="connsiteY9" fmla="*/ 781355 h 293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1930" h="2937323">
                  <a:moveTo>
                    <a:pt x="0" y="0"/>
                  </a:moveTo>
                  <a:lnTo>
                    <a:pt x="166782" y="8522"/>
                  </a:lnTo>
                  <a:cubicBezTo>
                    <a:pt x="1102071" y="104631"/>
                    <a:pt x="1831930" y="903868"/>
                    <a:pt x="1831930" y="1875591"/>
                  </a:cubicBezTo>
                  <a:cubicBezTo>
                    <a:pt x="1831930" y="2264281"/>
                    <a:pt x="1715153" y="2625372"/>
                    <a:pt x="1515161" y="2924905"/>
                  </a:cubicBezTo>
                  <a:lnTo>
                    <a:pt x="1505984" y="2937323"/>
                  </a:lnTo>
                  <a:lnTo>
                    <a:pt x="909964" y="2423094"/>
                  </a:lnTo>
                  <a:lnTo>
                    <a:pt x="925130" y="2397729"/>
                  </a:lnTo>
                  <a:cubicBezTo>
                    <a:pt x="1008115" y="2242517"/>
                    <a:pt x="1055252" y="2064648"/>
                    <a:pt x="1055252" y="1875592"/>
                  </a:cubicBezTo>
                  <a:cubicBezTo>
                    <a:pt x="1055252" y="1308425"/>
                    <a:pt x="631016" y="841934"/>
                    <a:pt x="87371" y="785838"/>
                  </a:cubicBezTo>
                  <a:lnTo>
                    <a:pt x="0" y="781355"/>
                  </a:lnTo>
                  <a:close/>
                </a:path>
              </a:pathLst>
            </a:custGeom>
            <a:solidFill>
              <a:schemeClr val="bg2"/>
            </a:solidFill>
            <a:ln w="38100"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kern="0">
                <a:solidFill>
                  <a:srgbClr val="002050"/>
                </a:solidFill>
                <a:latin typeface="Segoe UI"/>
                <a:ea typeface="Segoe UI" pitchFamily="34" charset="0"/>
                <a:cs typeface="Segoe UI" pitchFamily="34" charset="0"/>
              </a:endParaRPr>
            </a:p>
          </p:txBody>
        </p:sp>
        <p:sp>
          <p:nvSpPr>
            <p:cNvPr id="8" name="Oval 7">
              <a:extLst>
                <a:ext uri="{FF2B5EF4-FFF2-40B4-BE49-F238E27FC236}">
                  <a16:creationId xmlns:a16="http://schemas.microsoft.com/office/drawing/2014/main" id="{0DDA51A8-763C-4BE0-A770-BF40FF077ABE}"/>
                </a:ext>
              </a:extLst>
            </p:cNvPr>
            <p:cNvSpPr/>
            <p:nvPr/>
          </p:nvSpPr>
          <p:spPr bwMode="auto">
            <a:xfrm rot="3882420">
              <a:off x="4120265" y="1465063"/>
              <a:ext cx="3951470" cy="3927874"/>
            </a:xfrm>
            <a:prstGeom prst="ellipse">
              <a:avLst/>
            </a:prstGeom>
            <a:noFill/>
            <a:ln w="38100" cap="flat" cmpd="sng" algn="ctr">
              <a:noFill/>
              <a:prstDash val="solid"/>
              <a:headEnd type="none" w="med" len="med"/>
              <a:tailEnd type="none" w="med" len="med"/>
            </a:ln>
            <a:effectLst/>
          </p:spPr>
          <p:txBody>
            <a:bodyPr rot="0" spcFirstLastPara="1" vertOverflow="overflow" horzOverflow="overflow" vert="horz" wrap="square" lIns="182802" tIns="146241" rIns="182802" bIns="146241" numCol="1" spcCol="0" rtlCol="0" fromWordArt="0" anchor="ctr" anchorCtr="0" forceAA="0" compatLnSpc="1">
              <a:prstTxWarp prst="textArchUp">
                <a:avLst>
                  <a:gd name="adj" fmla="val 14900535"/>
                </a:avLst>
              </a:prstTxWarp>
              <a:noAutofit/>
            </a:bodyPr>
            <a:lstStyle/>
            <a:p>
              <a:pPr defTabSz="931935" fontAlgn="base">
                <a:lnSpc>
                  <a:spcPct val="90000"/>
                </a:lnSpc>
                <a:spcBef>
                  <a:spcPct val="0"/>
                </a:spcBef>
                <a:spcAft>
                  <a:spcPct val="0"/>
                </a:spcAft>
                <a:defRPr/>
              </a:pPr>
              <a:r>
                <a:rPr lang="en-US" sz="2040" b="1" kern="0" dirty="0">
                  <a:solidFill>
                    <a:srgbClr val="4F5B6C"/>
                  </a:solidFill>
                  <a:latin typeface="Segoe UI Semibold" panose="020B0702040204020203" pitchFamily="34" charset="0"/>
                  <a:ea typeface="Segoe UI" pitchFamily="34" charset="0"/>
                  <a:cs typeface="Segoe UI Semibold" panose="020B0702040204020203" pitchFamily="34" charset="0"/>
                </a:rPr>
                <a:t>Power BI</a:t>
              </a:r>
            </a:p>
          </p:txBody>
        </p:sp>
      </p:grpSp>
      <p:grpSp>
        <p:nvGrpSpPr>
          <p:cNvPr id="5" name="Group 4">
            <a:extLst>
              <a:ext uri="{FF2B5EF4-FFF2-40B4-BE49-F238E27FC236}">
                <a16:creationId xmlns:a16="http://schemas.microsoft.com/office/drawing/2014/main" id="{2DCDE213-A1AB-486E-A074-6FBFEE107C33}"/>
              </a:ext>
            </a:extLst>
          </p:cNvPr>
          <p:cNvGrpSpPr/>
          <p:nvPr/>
        </p:nvGrpSpPr>
        <p:grpSpPr>
          <a:xfrm>
            <a:off x="4821912" y="4971611"/>
            <a:ext cx="717085" cy="717085"/>
            <a:chOff x="4726930" y="4471473"/>
            <a:chExt cx="703088" cy="703088"/>
          </a:xfrm>
        </p:grpSpPr>
        <p:sp>
          <p:nvSpPr>
            <p:cNvPr id="69" name="Oval 68">
              <a:extLst>
                <a:ext uri="{FF2B5EF4-FFF2-40B4-BE49-F238E27FC236}">
                  <a16:creationId xmlns:a16="http://schemas.microsoft.com/office/drawing/2014/main" id="{E39904AC-5AC8-4398-A3BB-E711CC1C18D8}"/>
                </a:ext>
              </a:extLst>
            </p:cNvPr>
            <p:cNvSpPr/>
            <p:nvPr/>
          </p:nvSpPr>
          <p:spPr bwMode="auto">
            <a:xfrm>
              <a:off x="4726930" y="4471473"/>
              <a:ext cx="703088" cy="703088"/>
            </a:xfrm>
            <a:prstGeom prst="ellipse">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2" name="Group 11">
              <a:extLst>
                <a:ext uri="{FF2B5EF4-FFF2-40B4-BE49-F238E27FC236}">
                  <a16:creationId xmlns:a16="http://schemas.microsoft.com/office/drawing/2014/main" id="{C7602399-F02A-41AA-8404-EE78AC758454}"/>
                </a:ext>
              </a:extLst>
            </p:cNvPr>
            <p:cNvGrpSpPr/>
            <p:nvPr/>
          </p:nvGrpSpPr>
          <p:grpSpPr>
            <a:xfrm>
              <a:off x="4902990" y="4689695"/>
              <a:ext cx="350968" cy="266644"/>
              <a:chOff x="-1146792" y="678443"/>
              <a:chExt cx="1017587" cy="773113"/>
            </a:xfrm>
            <a:solidFill>
              <a:schemeClr val="accent5"/>
            </a:solidFill>
          </p:grpSpPr>
          <p:sp>
            <p:nvSpPr>
              <p:cNvPr id="13" name="Freeform 5">
                <a:extLst>
                  <a:ext uri="{FF2B5EF4-FFF2-40B4-BE49-F238E27FC236}">
                    <a16:creationId xmlns:a16="http://schemas.microsoft.com/office/drawing/2014/main" id="{7A21D2E9-A1E1-44CB-8CAC-6248A09A8E85}"/>
                  </a:ext>
                </a:extLst>
              </p:cNvPr>
              <p:cNvSpPr>
                <a:spLocks/>
              </p:cNvSpPr>
              <p:nvPr/>
            </p:nvSpPr>
            <p:spPr bwMode="auto">
              <a:xfrm>
                <a:off x="-1146792" y="678443"/>
                <a:ext cx="1017587" cy="669925"/>
              </a:xfrm>
              <a:custGeom>
                <a:avLst/>
                <a:gdLst>
                  <a:gd name="T0" fmla="*/ 30 w 737"/>
                  <a:gd name="T1" fmla="*/ 326 h 478"/>
                  <a:gd name="T2" fmla="*/ 30 w 737"/>
                  <a:gd name="T3" fmla="*/ 87 h 478"/>
                  <a:gd name="T4" fmla="*/ 87 w 737"/>
                  <a:gd name="T5" fmla="*/ 30 h 478"/>
                  <a:gd name="T6" fmla="*/ 650 w 737"/>
                  <a:gd name="T7" fmla="*/ 30 h 478"/>
                  <a:gd name="T8" fmla="*/ 707 w 737"/>
                  <a:gd name="T9" fmla="*/ 87 h 478"/>
                  <a:gd name="T10" fmla="*/ 707 w 737"/>
                  <a:gd name="T11" fmla="*/ 391 h 478"/>
                  <a:gd name="T12" fmla="*/ 650 w 737"/>
                  <a:gd name="T13" fmla="*/ 448 h 478"/>
                  <a:gd name="T14" fmla="*/ 390 w 737"/>
                  <a:gd name="T15" fmla="*/ 448 h 478"/>
                  <a:gd name="T16" fmla="*/ 390 w 737"/>
                  <a:gd name="T17" fmla="*/ 478 h 478"/>
                  <a:gd name="T18" fmla="*/ 650 w 737"/>
                  <a:gd name="T19" fmla="*/ 478 h 478"/>
                  <a:gd name="T20" fmla="*/ 737 w 737"/>
                  <a:gd name="T21" fmla="*/ 391 h 478"/>
                  <a:gd name="T22" fmla="*/ 737 w 737"/>
                  <a:gd name="T23" fmla="*/ 87 h 478"/>
                  <a:gd name="T24" fmla="*/ 650 w 737"/>
                  <a:gd name="T25" fmla="*/ 0 h 478"/>
                  <a:gd name="T26" fmla="*/ 87 w 737"/>
                  <a:gd name="T27" fmla="*/ 0 h 478"/>
                  <a:gd name="T28" fmla="*/ 0 w 737"/>
                  <a:gd name="T29" fmla="*/ 87 h 478"/>
                  <a:gd name="T30" fmla="*/ 0 w 737"/>
                  <a:gd name="T31" fmla="*/ 326 h 478"/>
                  <a:gd name="T32" fmla="*/ 30 w 737"/>
                  <a:gd name="T33" fmla="*/ 326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7" h="478">
                    <a:moveTo>
                      <a:pt x="30" y="326"/>
                    </a:moveTo>
                    <a:cubicBezTo>
                      <a:pt x="30" y="87"/>
                      <a:pt x="30" y="87"/>
                      <a:pt x="30" y="87"/>
                    </a:cubicBezTo>
                    <a:cubicBezTo>
                      <a:pt x="30" y="56"/>
                      <a:pt x="55" y="30"/>
                      <a:pt x="87" y="30"/>
                    </a:cubicBezTo>
                    <a:cubicBezTo>
                      <a:pt x="650" y="30"/>
                      <a:pt x="650" y="30"/>
                      <a:pt x="650" y="30"/>
                    </a:cubicBezTo>
                    <a:cubicBezTo>
                      <a:pt x="682" y="30"/>
                      <a:pt x="707" y="56"/>
                      <a:pt x="707" y="87"/>
                    </a:cubicBezTo>
                    <a:cubicBezTo>
                      <a:pt x="707" y="391"/>
                      <a:pt x="707" y="391"/>
                      <a:pt x="707" y="391"/>
                    </a:cubicBezTo>
                    <a:cubicBezTo>
                      <a:pt x="707" y="423"/>
                      <a:pt x="682" y="448"/>
                      <a:pt x="650" y="448"/>
                    </a:cubicBezTo>
                    <a:cubicBezTo>
                      <a:pt x="390" y="448"/>
                      <a:pt x="390" y="448"/>
                      <a:pt x="390" y="448"/>
                    </a:cubicBezTo>
                    <a:cubicBezTo>
                      <a:pt x="390" y="478"/>
                      <a:pt x="390" y="478"/>
                      <a:pt x="390" y="478"/>
                    </a:cubicBezTo>
                    <a:cubicBezTo>
                      <a:pt x="650" y="478"/>
                      <a:pt x="650" y="478"/>
                      <a:pt x="650" y="478"/>
                    </a:cubicBezTo>
                    <a:cubicBezTo>
                      <a:pt x="698" y="478"/>
                      <a:pt x="737" y="439"/>
                      <a:pt x="737" y="391"/>
                    </a:cubicBezTo>
                    <a:cubicBezTo>
                      <a:pt x="737" y="87"/>
                      <a:pt x="737" y="87"/>
                      <a:pt x="737" y="87"/>
                    </a:cubicBezTo>
                    <a:cubicBezTo>
                      <a:pt x="737" y="39"/>
                      <a:pt x="698" y="0"/>
                      <a:pt x="650" y="0"/>
                    </a:cubicBezTo>
                    <a:cubicBezTo>
                      <a:pt x="87" y="0"/>
                      <a:pt x="87" y="0"/>
                      <a:pt x="87" y="0"/>
                    </a:cubicBezTo>
                    <a:cubicBezTo>
                      <a:pt x="39" y="0"/>
                      <a:pt x="0" y="39"/>
                      <a:pt x="0" y="87"/>
                    </a:cubicBezTo>
                    <a:cubicBezTo>
                      <a:pt x="0" y="326"/>
                      <a:pt x="0" y="326"/>
                      <a:pt x="0" y="326"/>
                    </a:cubicBezTo>
                    <a:lnTo>
                      <a:pt x="30"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214">
                  <a:defRPr/>
                </a:pPr>
                <a:endParaRPr lang="en-US" sz="1960">
                  <a:solidFill>
                    <a:srgbClr val="505050"/>
                  </a:solidFill>
                  <a:latin typeface="Segoe UI"/>
                </a:endParaRPr>
              </a:p>
            </p:txBody>
          </p:sp>
          <p:sp>
            <p:nvSpPr>
              <p:cNvPr id="14" name="Freeform 6">
                <a:extLst>
                  <a:ext uri="{FF2B5EF4-FFF2-40B4-BE49-F238E27FC236}">
                    <a16:creationId xmlns:a16="http://schemas.microsoft.com/office/drawing/2014/main" id="{D91445F0-9509-494A-ACEA-0F659599DBFE}"/>
                  </a:ext>
                </a:extLst>
              </p:cNvPr>
              <p:cNvSpPr>
                <a:spLocks noEditPoints="1"/>
              </p:cNvSpPr>
              <p:nvPr/>
            </p:nvSpPr>
            <p:spPr bwMode="auto">
              <a:xfrm>
                <a:off x="-1146792" y="845131"/>
                <a:ext cx="777875" cy="606425"/>
              </a:xfrm>
              <a:custGeom>
                <a:avLst/>
                <a:gdLst>
                  <a:gd name="T0" fmla="*/ 391 w 564"/>
                  <a:gd name="T1" fmla="*/ 147 h 433"/>
                  <a:gd name="T2" fmla="*/ 417 w 564"/>
                  <a:gd name="T3" fmla="*/ 173 h 433"/>
                  <a:gd name="T4" fmla="*/ 538 w 564"/>
                  <a:gd name="T5" fmla="*/ 173 h 433"/>
                  <a:gd name="T6" fmla="*/ 564 w 564"/>
                  <a:gd name="T7" fmla="*/ 147 h 433"/>
                  <a:gd name="T8" fmla="*/ 564 w 564"/>
                  <a:gd name="T9" fmla="*/ 26 h 433"/>
                  <a:gd name="T10" fmla="*/ 538 w 564"/>
                  <a:gd name="T11" fmla="*/ 0 h 433"/>
                  <a:gd name="T12" fmla="*/ 417 w 564"/>
                  <a:gd name="T13" fmla="*/ 0 h 433"/>
                  <a:gd name="T14" fmla="*/ 391 w 564"/>
                  <a:gd name="T15" fmla="*/ 26 h 433"/>
                  <a:gd name="T16" fmla="*/ 391 w 564"/>
                  <a:gd name="T17" fmla="*/ 65 h 433"/>
                  <a:gd name="T18" fmla="*/ 342 w 564"/>
                  <a:gd name="T19" fmla="*/ 65 h 433"/>
                  <a:gd name="T20" fmla="*/ 297 w 564"/>
                  <a:gd name="T21" fmla="*/ 97 h 433"/>
                  <a:gd name="T22" fmla="*/ 223 w 564"/>
                  <a:gd name="T23" fmla="*/ 322 h 433"/>
                  <a:gd name="T24" fmla="*/ 219 w 564"/>
                  <a:gd name="T25" fmla="*/ 325 h 433"/>
                  <a:gd name="T26" fmla="*/ 173 w 564"/>
                  <a:gd name="T27" fmla="*/ 325 h 433"/>
                  <a:gd name="T28" fmla="*/ 173 w 564"/>
                  <a:gd name="T29" fmla="*/ 286 h 433"/>
                  <a:gd name="T30" fmla="*/ 147 w 564"/>
                  <a:gd name="T31" fmla="*/ 260 h 433"/>
                  <a:gd name="T32" fmla="*/ 26 w 564"/>
                  <a:gd name="T33" fmla="*/ 260 h 433"/>
                  <a:gd name="T34" fmla="*/ 0 w 564"/>
                  <a:gd name="T35" fmla="*/ 286 h 433"/>
                  <a:gd name="T36" fmla="*/ 0 w 564"/>
                  <a:gd name="T37" fmla="*/ 407 h 433"/>
                  <a:gd name="T38" fmla="*/ 26 w 564"/>
                  <a:gd name="T39" fmla="*/ 433 h 433"/>
                  <a:gd name="T40" fmla="*/ 147 w 564"/>
                  <a:gd name="T41" fmla="*/ 433 h 433"/>
                  <a:gd name="T42" fmla="*/ 173 w 564"/>
                  <a:gd name="T43" fmla="*/ 407 h 433"/>
                  <a:gd name="T44" fmla="*/ 173 w 564"/>
                  <a:gd name="T45" fmla="*/ 368 h 433"/>
                  <a:gd name="T46" fmla="*/ 219 w 564"/>
                  <a:gd name="T47" fmla="*/ 368 h 433"/>
                  <a:gd name="T48" fmla="*/ 264 w 564"/>
                  <a:gd name="T49" fmla="*/ 336 h 433"/>
                  <a:gd name="T50" fmla="*/ 338 w 564"/>
                  <a:gd name="T51" fmla="*/ 111 h 433"/>
                  <a:gd name="T52" fmla="*/ 342 w 564"/>
                  <a:gd name="T53" fmla="*/ 108 h 433"/>
                  <a:gd name="T54" fmla="*/ 391 w 564"/>
                  <a:gd name="T55" fmla="*/ 108 h 433"/>
                  <a:gd name="T56" fmla="*/ 391 w 564"/>
                  <a:gd name="T57" fmla="*/ 147 h 433"/>
                  <a:gd name="T58" fmla="*/ 129 w 564"/>
                  <a:gd name="T59" fmla="*/ 390 h 433"/>
                  <a:gd name="T60" fmla="*/ 43 w 564"/>
                  <a:gd name="T61" fmla="*/ 390 h 433"/>
                  <a:gd name="T62" fmla="*/ 43 w 564"/>
                  <a:gd name="T63" fmla="*/ 303 h 433"/>
                  <a:gd name="T64" fmla="*/ 129 w 564"/>
                  <a:gd name="T65" fmla="*/ 303 h 433"/>
                  <a:gd name="T66" fmla="*/ 129 w 564"/>
                  <a:gd name="T67" fmla="*/ 39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4" h="433">
                    <a:moveTo>
                      <a:pt x="391" y="147"/>
                    </a:moveTo>
                    <a:cubicBezTo>
                      <a:pt x="391" y="162"/>
                      <a:pt x="403" y="173"/>
                      <a:pt x="417" y="173"/>
                    </a:cubicBezTo>
                    <a:cubicBezTo>
                      <a:pt x="538" y="173"/>
                      <a:pt x="538" y="173"/>
                      <a:pt x="538" y="173"/>
                    </a:cubicBezTo>
                    <a:cubicBezTo>
                      <a:pt x="552" y="173"/>
                      <a:pt x="564" y="162"/>
                      <a:pt x="564" y="147"/>
                    </a:cubicBezTo>
                    <a:cubicBezTo>
                      <a:pt x="564" y="26"/>
                      <a:pt x="564" y="26"/>
                      <a:pt x="564" y="26"/>
                    </a:cubicBezTo>
                    <a:cubicBezTo>
                      <a:pt x="564" y="11"/>
                      <a:pt x="552" y="0"/>
                      <a:pt x="538" y="0"/>
                    </a:cubicBezTo>
                    <a:cubicBezTo>
                      <a:pt x="417" y="0"/>
                      <a:pt x="417" y="0"/>
                      <a:pt x="417" y="0"/>
                    </a:cubicBezTo>
                    <a:cubicBezTo>
                      <a:pt x="403" y="0"/>
                      <a:pt x="391" y="11"/>
                      <a:pt x="391" y="26"/>
                    </a:cubicBezTo>
                    <a:cubicBezTo>
                      <a:pt x="391" y="65"/>
                      <a:pt x="391" y="65"/>
                      <a:pt x="391" y="65"/>
                    </a:cubicBezTo>
                    <a:cubicBezTo>
                      <a:pt x="342" y="65"/>
                      <a:pt x="342" y="65"/>
                      <a:pt x="342" y="65"/>
                    </a:cubicBezTo>
                    <a:cubicBezTo>
                      <a:pt x="322" y="65"/>
                      <a:pt x="304" y="78"/>
                      <a:pt x="297" y="97"/>
                    </a:cubicBezTo>
                    <a:cubicBezTo>
                      <a:pt x="223" y="322"/>
                      <a:pt x="223" y="322"/>
                      <a:pt x="223" y="322"/>
                    </a:cubicBezTo>
                    <a:cubicBezTo>
                      <a:pt x="222" y="324"/>
                      <a:pt x="221" y="325"/>
                      <a:pt x="219" y="325"/>
                    </a:cubicBezTo>
                    <a:cubicBezTo>
                      <a:pt x="173" y="325"/>
                      <a:pt x="173" y="325"/>
                      <a:pt x="173" y="325"/>
                    </a:cubicBezTo>
                    <a:cubicBezTo>
                      <a:pt x="173" y="286"/>
                      <a:pt x="173" y="286"/>
                      <a:pt x="173" y="286"/>
                    </a:cubicBezTo>
                    <a:cubicBezTo>
                      <a:pt x="173" y="272"/>
                      <a:pt x="161" y="260"/>
                      <a:pt x="147" y="260"/>
                    </a:cubicBezTo>
                    <a:cubicBezTo>
                      <a:pt x="26" y="260"/>
                      <a:pt x="26" y="260"/>
                      <a:pt x="26" y="260"/>
                    </a:cubicBezTo>
                    <a:cubicBezTo>
                      <a:pt x="11" y="260"/>
                      <a:pt x="0" y="272"/>
                      <a:pt x="0" y="286"/>
                    </a:cubicBezTo>
                    <a:cubicBezTo>
                      <a:pt x="0" y="407"/>
                      <a:pt x="0" y="407"/>
                      <a:pt x="0" y="407"/>
                    </a:cubicBezTo>
                    <a:cubicBezTo>
                      <a:pt x="0" y="422"/>
                      <a:pt x="11" y="433"/>
                      <a:pt x="26" y="433"/>
                    </a:cubicBezTo>
                    <a:cubicBezTo>
                      <a:pt x="147" y="433"/>
                      <a:pt x="147" y="433"/>
                      <a:pt x="147" y="433"/>
                    </a:cubicBezTo>
                    <a:cubicBezTo>
                      <a:pt x="161" y="433"/>
                      <a:pt x="173" y="422"/>
                      <a:pt x="173" y="407"/>
                    </a:cubicBezTo>
                    <a:cubicBezTo>
                      <a:pt x="173" y="368"/>
                      <a:pt x="173" y="368"/>
                      <a:pt x="173" y="368"/>
                    </a:cubicBezTo>
                    <a:cubicBezTo>
                      <a:pt x="219" y="368"/>
                      <a:pt x="219" y="368"/>
                      <a:pt x="219" y="368"/>
                    </a:cubicBezTo>
                    <a:cubicBezTo>
                      <a:pt x="239" y="368"/>
                      <a:pt x="257" y="355"/>
                      <a:pt x="264" y="336"/>
                    </a:cubicBezTo>
                    <a:cubicBezTo>
                      <a:pt x="338" y="111"/>
                      <a:pt x="338" y="111"/>
                      <a:pt x="338" y="111"/>
                    </a:cubicBezTo>
                    <a:cubicBezTo>
                      <a:pt x="339" y="109"/>
                      <a:pt x="340" y="108"/>
                      <a:pt x="342" y="108"/>
                    </a:cubicBezTo>
                    <a:cubicBezTo>
                      <a:pt x="391" y="108"/>
                      <a:pt x="391" y="108"/>
                      <a:pt x="391" y="108"/>
                    </a:cubicBezTo>
                    <a:lnTo>
                      <a:pt x="391" y="147"/>
                    </a:lnTo>
                    <a:close/>
                    <a:moveTo>
                      <a:pt x="129" y="390"/>
                    </a:moveTo>
                    <a:cubicBezTo>
                      <a:pt x="43" y="390"/>
                      <a:pt x="43" y="390"/>
                      <a:pt x="43" y="390"/>
                    </a:cubicBezTo>
                    <a:cubicBezTo>
                      <a:pt x="43" y="303"/>
                      <a:pt x="43" y="303"/>
                      <a:pt x="43" y="303"/>
                    </a:cubicBezTo>
                    <a:cubicBezTo>
                      <a:pt x="129" y="303"/>
                      <a:pt x="129" y="303"/>
                      <a:pt x="129" y="303"/>
                    </a:cubicBezTo>
                    <a:lnTo>
                      <a:pt x="129" y="3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214">
                  <a:defRPr/>
                </a:pPr>
                <a:endParaRPr lang="en-US" sz="1960">
                  <a:solidFill>
                    <a:srgbClr val="505050"/>
                  </a:solidFill>
                  <a:latin typeface="Segoe UI"/>
                </a:endParaRPr>
              </a:p>
            </p:txBody>
          </p:sp>
        </p:grpSp>
      </p:grpSp>
      <p:grpSp>
        <p:nvGrpSpPr>
          <p:cNvPr id="3" name="Group 2">
            <a:extLst>
              <a:ext uri="{FF2B5EF4-FFF2-40B4-BE49-F238E27FC236}">
                <a16:creationId xmlns:a16="http://schemas.microsoft.com/office/drawing/2014/main" id="{52E96D8E-FFFE-4F21-A25A-024465A1C020}"/>
              </a:ext>
            </a:extLst>
          </p:cNvPr>
          <p:cNvGrpSpPr/>
          <p:nvPr/>
        </p:nvGrpSpPr>
        <p:grpSpPr>
          <a:xfrm>
            <a:off x="5279108" y="1888491"/>
            <a:ext cx="717085" cy="717085"/>
            <a:chOff x="5057437" y="1364391"/>
            <a:chExt cx="820852" cy="820852"/>
          </a:xfrm>
        </p:grpSpPr>
        <p:sp>
          <p:nvSpPr>
            <p:cNvPr id="68" name="Oval 67">
              <a:extLst>
                <a:ext uri="{FF2B5EF4-FFF2-40B4-BE49-F238E27FC236}">
                  <a16:creationId xmlns:a16="http://schemas.microsoft.com/office/drawing/2014/main" id="{F65FD8A5-E2CB-4730-B164-5DB25C154397}"/>
                </a:ext>
              </a:extLst>
            </p:cNvPr>
            <p:cNvSpPr/>
            <p:nvPr/>
          </p:nvSpPr>
          <p:spPr bwMode="auto">
            <a:xfrm>
              <a:off x="5057437" y="1364391"/>
              <a:ext cx="820852" cy="820852"/>
            </a:xfrm>
            <a:prstGeom prst="ellipse">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5" name="Group 4">
              <a:extLst>
                <a:ext uri="{FF2B5EF4-FFF2-40B4-BE49-F238E27FC236}">
                  <a16:creationId xmlns:a16="http://schemas.microsoft.com/office/drawing/2014/main" id="{B534C2B9-3380-4320-BE3B-DB05791718F6}"/>
                </a:ext>
              </a:extLst>
            </p:cNvPr>
            <p:cNvGrpSpPr>
              <a:grpSpLocks noChangeAspect="1"/>
            </p:cNvGrpSpPr>
            <p:nvPr/>
          </p:nvGrpSpPr>
          <p:grpSpPr bwMode="auto">
            <a:xfrm>
              <a:off x="5280297" y="1630479"/>
              <a:ext cx="375132" cy="288676"/>
              <a:chOff x="2880" y="2176"/>
              <a:chExt cx="256" cy="197"/>
            </a:xfrm>
            <a:solidFill>
              <a:schemeClr val="accent5"/>
            </a:solidFill>
          </p:grpSpPr>
          <p:sp>
            <p:nvSpPr>
              <p:cNvPr id="17" name="Freeform 5">
                <a:extLst>
                  <a:ext uri="{FF2B5EF4-FFF2-40B4-BE49-F238E27FC236}">
                    <a16:creationId xmlns:a16="http://schemas.microsoft.com/office/drawing/2014/main" id="{AE3584DC-D0C7-4E12-9A53-D6F03EBB923F}"/>
                  </a:ext>
                </a:extLst>
              </p:cNvPr>
              <p:cNvSpPr>
                <a:spLocks/>
              </p:cNvSpPr>
              <p:nvPr/>
            </p:nvSpPr>
            <p:spPr bwMode="auto">
              <a:xfrm>
                <a:off x="3017" y="2320"/>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sp>
            <p:nvSpPr>
              <p:cNvPr id="18" name="Freeform 6">
                <a:extLst>
                  <a:ext uri="{FF2B5EF4-FFF2-40B4-BE49-F238E27FC236}">
                    <a16:creationId xmlns:a16="http://schemas.microsoft.com/office/drawing/2014/main" id="{BE716455-04DF-47D0-9CC1-0A0258B4CC36}"/>
                  </a:ext>
                </a:extLst>
              </p:cNvPr>
              <p:cNvSpPr>
                <a:spLocks/>
              </p:cNvSpPr>
              <p:nvPr/>
            </p:nvSpPr>
            <p:spPr bwMode="auto">
              <a:xfrm>
                <a:off x="3053" y="2283"/>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sp>
            <p:nvSpPr>
              <p:cNvPr id="19" name="Freeform 7">
                <a:extLst>
                  <a:ext uri="{FF2B5EF4-FFF2-40B4-BE49-F238E27FC236}">
                    <a16:creationId xmlns:a16="http://schemas.microsoft.com/office/drawing/2014/main" id="{7BAA8F8B-E484-480A-8C5E-28D494755833}"/>
                  </a:ext>
                </a:extLst>
              </p:cNvPr>
              <p:cNvSpPr>
                <a:spLocks noEditPoints="1"/>
              </p:cNvSpPr>
              <p:nvPr/>
            </p:nvSpPr>
            <p:spPr bwMode="auto">
              <a:xfrm>
                <a:off x="2909" y="2247"/>
                <a:ext cx="124" cy="126"/>
              </a:xfrm>
              <a:custGeom>
                <a:avLst/>
                <a:gdLst>
                  <a:gd name="T0" fmla="*/ 300 w 308"/>
                  <a:gd name="T1" fmla="*/ 139 h 307"/>
                  <a:gd name="T2" fmla="*/ 286 w 308"/>
                  <a:gd name="T3" fmla="*/ 125 h 307"/>
                  <a:gd name="T4" fmla="*/ 168 w 308"/>
                  <a:gd name="T5" fmla="*/ 8 h 307"/>
                  <a:gd name="T6" fmla="*/ 140 w 308"/>
                  <a:gd name="T7" fmla="*/ 8 h 307"/>
                  <a:gd name="T8" fmla="*/ 22 w 308"/>
                  <a:gd name="T9" fmla="*/ 125 h 307"/>
                  <a:gd name="T10" fmla="*/ 8 w 308"/>
                  <a:gd name="T11" fmla="*/ 139 h 307"/>
                  <a:gd name="T12" fmla="*/ 8 w 308"/>
                  <a:gd name="T13" fmla="*/ 168 h 307"/>
                  <a:gd name="T14" fmla="*/ 22 w 308"/>
                  <a:gd name="T15" fmla="*/ 182 h 307"/>
                  <a:gd name="T16" fmla="*/ 140 w 308"/>
                  <a:gd name="T17" fmla="*/ 299 h 307"/>
                  <a:gd name="T18" fmla="*/ 168 w 308"/>
                  <a:gd name="T19" fmla="*/ 299 h 307"/>
                  <a:gd name="T20" fmla="*/ 286 w 308"/>
                  <a:gd name="T21" fmla="*/ 182 h 307"/>
                  <a:gd name="T22" fmla="*/ 300 w 308"/>
                  <a:gd name="T23" fmla="*/ 168 h 307"/>
                  <a:gd name="T24" fmla="*/ 300 w 308"/>
                  <a:gd name="T25" fmla="*/ 139 h 307"/>
                  <a:gd name="T26" fmla="*/ 140 w 308"/>
                  <a:gd name="T27" fmla="*/ 210 h 307"/>
                  <a:gd name="T28" fmla="*/ 108 w 308"/>
                  <a:gd name="T29" fmla="*/ 179 h 307"/>
                  <a:gd name="T30" fmla="*/ 97 w 308"/>
                  <a:gd name="T31" fmla="*/ 168 h 307"/>
                  <a:gd name="T32" fmla="*/ 97 w 308"/>
                  <a:gd name="T33" fmla="*/ 139 h 307"/>
                  <a:gd name="T34" fmla="*/ 140 w 308"/>
                  <a:gd name="T35" fmla="*/ 97 h 307"/>
                  <a:gd name="T36" fmla="*/ 168 w 308"/>
                  <a:gd name="T37" fmla="*/ 97 h 307"/>
                  <a:gd name="T38" fmla="*/ 211 w 308"/>
                  <a:gd name="T39" fmla="*/ 139 h 307"/>
                  <a:gd name="T40" fmla="*/ 211 w 308"/>
                  <a:gd name="T41" fmla="*/ 168 h 307"/>
                  <a:gd name="T42" fmla="*/ 200 w 308"/>
                  <a:gd name="T43" fmla="*/ 179 h 307"/>
                  <a:gd name="T44" fmla="*/ 168 w 308"/>
                  <a:gd name="T45" fmla="*/ 210 h 307"/>
                  <a:gd name="T46" fmla="*/ 140 w 308"/>
                  <a:gd name="T47" fmla="*/ 21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8" h="307">
                    <a:moveTo>
                      <a:pt x="300" y="139"/>
                    </a:moveTo>
                    <a:cubicBezTo>
                      <a:pt x="286" y="125"/>
                      <a:pt x="286" y="125"/>
                      <a:pt x="286" y="125"/>
                    </a:cubicBezTo>
                    <a:cubicBezTo>
                      <a:pt x="168" y="8"/>
                      <a:pt x="168" y="8"/>
                      <a:pt x="168" y="8"/>
                    </a:cubicBezTo>
                    <a:cubicBezTo>
                      <a:pt x="161" y="0"/>
                      <a:pt x="148" y="0"/>
                      <a:pt x="140" y="8"/>
                    </a:cubicBezTo>
                    <a:cubicBezTo>
                      <a:pt x="22" y="125"/>
                      <a:pt x="22" y="125"/>
                      <a:pt x="22" y="125"/>
                    </a:cubicBezTo>
                    <a:cubicBezTo>
                      <a:pt x="8" y="139"/>
                      <a:pt x="8" y="139"/>
                      <a:pt x="8" y="139"/>
                    </a:cubicBezTo>
                    <a:cubicBezTo>
                      <a:pt x="0" y="147"/>
                      <a:pt x="0" y="160"/>
                      <a:pt x="8" y="168"/>
                    </a:cubicBezTo>
                    <a:cubicBezTo>
                      <a:pt x="22" y="182"/>
                      <a:pt x="22" y="182"/>
                      <a:pt x="22" y="182"/>
                    </a:cubicBezTo>
                    <a:cubicBezTo>
                      <a:pt x="140" y="299"/>
                      <a:pt x="140" y="299"/>
                      <a:pt x="140" y="299"/>
                    </a:cubicBezTo>
                    <a:cubicBezTo>
                      <a:pt x="148" y="307"/>
                      <a:pt x="161" y="307"/>
                      <a:pt x="168" y="299"/>
                    </a:cubicBezTo>
                    <a:cubicBezTo>
                      <a:pt x="286" y="182"/>
                      <a:pt x="286" y="182"/>
                      <a:pt x="286" y="182"/>
                    </a:cubicBezTo>
                    <a:cubicBezTo>
                      <a:pt x="300" y="168"/>
                      <a:pt x="300" y="168"/>
                      <a:pt x="300" y="168"/>
                    </a:cubicBezTo>
                    <a:cubicBezTo>
                      <a:pt x="308" y="160"/>
                      <a:pt x="308" y="147"/>
                      <a:pt x="300" y="139"/>
                    </a:cubicBezTo>
                    <a:moveTo>
                      <a:pt x="140" y="210"/>
                    </a:moveTo>
                    <a:cubicBezTo>
                      <a:pt x="108" y="179"/>
                      <a:pt x="108" y="179"/>
                      <a:pt x="108" y="179"/>
                    </a:cubicBezTo>
                    <a:cubicBezTo>
                      <a:pt x="97" y="168"/>
                      <a:pt x="97" y="168"/>
                      <a:pt x="97" y="168"/>
                    </a:cubicBezTo>
                    <a:cubicBezTo>
                      <a:pt x="89" y="160"/>
                      <a:pt x="89" y="147"/>
                      <a:pt x="97" y="139"/>
                    </a:cubicBezTo>
                    <a:cubicBezTo>
                      <a:pt x="140" y="97"/>
                      <a:pt x="140" y="97"/>
                      <a:pt x="140" y="97"/>
                    </a:cubicBezTo>
                    <a:cubicBezTo>
                      <a:pt x="148" y="89"/>
                      <a:pt x="161" y="89"/>
                      <a:pt x="168" y="97"/>
                    </a:cubicBezTo>
                    <a:cubicBezTo>
                      <a:pt x="211" y="139"/>
                      <a:pt x="211" y="139"/>
                      <a:pt x="211" y="139"/>
                    </a:cubicBezTo>
                    <a:cubicBezTo>
                      <a:pt x="219" y="147"/>
                      <a:pt x="219" y="160"/>
                      <a:pt x="211" y="168"/>
                    </a:cubicBezTo>
                    <a:cubicBezTo>
                      <a:pt x="200" y="179"/>
                      <a:pt x="200" y="179"/>
                      <a:pt x="200" y="179"/>
                    </a:cubicBezTo>
                    <a:cubicBezTo>
                      <a:pt x="168" y="210"/>
                      <a:pt x="168" y="210"/>
                      <a:pt x="168" y="210"/>
                    </a:cubicBezTo>
                    <a:cubicBezTo>
                      <a:pt x="161" y="218"/>
                      <a:pt x="148" y="218"/>
                      <a:pt x="140" y="2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sp>
            <p:nvSpPr>
              <p:cNvPr id="20" name="Freeform 8">
                <a:extLst>
                  <a:ext uri="{FF2B5EF4-FFF2-40B4-BE49-F238E27FC236}">
                    <a16:creationId xmlns:a16="http://schemas.microsoft.com/office/drawing/2014/main" id="{399689DE-D626-4F0A-B019-56B2A85400F8}"/>
                  </a:ext>
                </a:extLst>
              </p:cNvPr>
              <p:cNvSpPr>
                <a:spLocks/>
              </p:cNvSpPr>
              <p:nvPr/>
            </p:nvSpPr>
            <p:spPr bwMode="auto">
              <a:xfrm>
                <a:off x="3017" y="2247"/>
                <a:ext cx="52" cy="53"/>
              </a:xfrm>
              <a:custGeom>
                <a:avLst/>
                <a:gdLst>
                  <a:gd name="T0" fmla="*/ 79 w 130"/>
                  <a:gd name="T1" fmla="*/ 122 h 129"/>
                  <a:gd name="T2" fmla="*/ 122 w 130"/>
                  <a:gd name="T3" fmla="*/ 79 h 129"/>
                  <a:gd name="T4" fmla="*/ 122 w 130"/>
                  <a:gd name="T5" fmla="*/ 50 h 129"/>
                  <a:gd name="T6" fmla="*/ 79 w 130"/>
                  <a:gd name="T7" fmla="*/ 8 h 129"/>
                  <a:gd name="T8" fmla="*/ 51 w 130"/>
                  <a:gd name="T9" fmla="*/ 8 h 129"/>
                  <a:gd name="T10" fmla="*/ 8 w 130"/>
                  <a:gd name="T11" fmla="*/ 50 h 129"/>
                  <a:gd name="T12" fmla="*/ 8 w 130"/>
                  <a:gd name="T13" fmla="*/ 79 h 129"/>
                  <a:gd name="T14" fmla="*/ 51 w 130"/>
                  <a:gd name="T15" fmla="*/ 122 h 129"/>
                  <a:gd name="T16" fmla="*/ 79 w 130"/>
                  <a:gd name="T17" fmla="*/ 1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122"/>
                    </a:moveTo>
                    <a:cubicBezTo>
                      <a:pt x="122" y="79"/>
                      <a:pt x="122" y="79"/>
                      <a:pt x="122" y="79"/>
                    </a:cubicBezTo>
                    <a:cubicBezTo>
                      <a:pt x="130" y="71"/>
                      <a:pt x="130" y="58"/>
                      <a:pt x="122" y="50"/>
                    </a:cubicBezTo>
                    <a:cubicBezTo>
                      <a:pt x="79" y="8"/>
                      <a:pt x="79" y="8"/>
                      <a:pt x="79" y="8"/>
                    </a:cubicBez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sp>
            <p:nvSpPr>
              <p:cNvPr id="21" name="Freeform 9">
                <a:extLst>
                  <a:ext uri="{FF2B5EF4-FFF2-40B4-BE49-F238E27FC236}">
                    <a16:creationId xmlns:a16="http://schemas.microsoft.com/office/drawing/2014/main" id="{B03A9043-C58E-44C2-A355-DE6FDFC91756}"/>
                  </a:ext>
                </a:extLst>
              </p:cNvPr>
              <p:cNvSpPr>
                <a:spLocks/>
              </p:cNvSpPr>
              <p:nvPr/>
            </p:nvSpPr>
            <p:spPr bwMode="auto">
              <a:xfrm>
                <a:off x="2880" y="2176"/>
                <a:ext cx="256" cy="170"/>
              </a:xfrm>
              <a:custGeom>
                <a:avLst/>
                <a:gdLst>
                  <a:gd name="T0" fmla="*/ 562 w 638"/>
                  <a:gd name="T1" fmla="*/ 413 h 413"/>
                  <a:gd name="T2" fmla="*/ 549 w 638"/>
                  <a:gd name="T3" fmla="*/ 413 h 413"/>
                  <a:gd name="T4" fmla="*/ 549 w 638"/>
                  <a:gd name="T5" fmla="*/ 388 h 413"/>
                  <a:gd name="T6" fmla="*/ 562 w 638"/>
                  <a:gd name="T7" fmla="*/ 388 h 413"/>
                  <a:gd name="T8" fmla="*/ 612 w 638"/>
                  <a:gd name="T9" fmla="*/ 338 h 413"/>
                  <a:gd name="T10" fmla="*/ 612 w 638"/>
                  <a:gd name="T11" fmla="*/ 75 h 413"/>
                  <a:gd name="T12" fmla="*/ 562 w 638"/>
                  <a:gd name="T13" fmla="*/ 26 h 413"/>
                  <a:gd name="T14" fmla="*/ 75 w 638"/>
                  <a:gd name="T15" fmla="*/ 26 h 413"/>
                  <a:gd name="T16" fmla="*/ 25 w 638"/>
                  <a:gd name="T17" fmla="*/ 75 h 413"/>
                  <a:gd name="T18" fmla="*/ 25 w 638"/>
                  <a:gd name="T19" fmla="*/ 338 h 413"/>
                  <a:gd name="T20" fmla="*/ 75 w 638"/>
                  <a:gd name="T21" fmla="*/ 388 h 413"/>
                  <a:gd name="T22" fmla="*/ 88 w 638"/>
                  <a:gd name="T23" fmla="*/ 388 h 413"/>
                  <a:gd name="T24" fmla="*/ 88 w 638"/>
                  <a:gd name="T25" fmla="*/ 413 h 413"/>
                  <a:gd name="T26" fmla="*/ 75 w 638"/>
                  <a:gd name="T27" fmla="*/ 413 h 413"/>
                  <a:gd name="T28" fmla="*/ 0 w 638"/>
                  <a:gd name="T29" fmla="*/ 338 h 413"/>
                  <a:gd name="T30" fmla="*/ 0 w 638"/>
                  <a:gd name="T31" fmla="*/ 75 h 413"/>
                  <a:gd name="T32" fmla="*/ 75 w 638"/>
                  <a:gd name="T33" fmla="*/ 0 h 413"/>
                  <a:gd name="T34" fmla="*/ 562 w 638"/>
                  <a:gd name="T35" fmla="*/ 0 h 413"/>
                  <a:gd name="T36" fmla="*/ 638 w 638"/>
                  <a:gd name="T37" fmla="*/ 75 h 413"/>
                  <a:gd name="T38" fmla="*/ 638 w 638"/>
                  <a:gd name="T39" fmla="*/ 338 h 413"/>
                  <a:gd name="T40" fmla="*/ 562 w 638"/>
                  <a:gd name="T4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8" h="413">
                    <a:moveTo>
                      <a:pt x="562" y="413"/>
                    </a:moveTo>
                    <a:cubicBezTo>
                      <a:pt x="549" y="413"/>
                      <a:pt x="549" y="413"/>
                      <a:pt x="549" y="413"/>
                    </a:cubicBezTo>
                    <a:cubicBezTo>
                      <a:pt x="549" y="388"/>
                      <a:pt x="549" y="388"/>
                      <a:pt x="549" y="388"/>
                    </a:cubicBezTo>
                    <a:cubicBezTo>
                      <a:pt x="562" y="388"/>
                      <a:pt x="562" y="388"/>
                      <a:pt x="562" y="388"/>
                    </a:cubicBezTo>
                    <a:cubicBezTo>
                      <a:pt x="590" y="388"/>
                      <a:pt x="612" y="365"/>
                      <a:pt x="612" y="338"/>
                    </a:cubicBezTo>
                    <a:cubicBezTo>
                      <a:pt x="612" y="75"/>
                      <a:pt x="612" y="75"/>
                      <a:pt x="612" y="75"/>
                    </a:cubicBezTo>
                    <a:cubicBezTo>
                      <a:pt x="612" y="48"/>
                      <a:pt x="590" y="26"/>
                      <a:pt x="562" y="26"/>
                    </a:cubicBezTo>
                    <a:cubicBezTo>
                      <a:pt x="75" y="26"/>
                      <a:pt x="75" y="26"/>
                      <a:pt x="75" y="26"/>
                    </a:cubicBezTo>
                    <a:cubicBezTo>
                      <a:pt x="47" y="26"/>
                      <a:pt x="25" y="48"/>
                      <a:pt x="25" y="75"/>
                    </a:cubicBezTo>
                    <a:cubicBezTo>
                      <a:pt x="25" y="338"/>
                      <a:pt x="25" y="338"/>
                      <a:pt x="25" y="338"/>
                    </a:cubicBezTo>
                    <a:cubicBezTo>
                      <a:pt x="25" y="365"/>
                      <a:pt x="47" y="388"/>
                      <a:pt x="75" y="388"/>
                    </a:cubicBezTo>
                    <a:cubicBezTo>
                      <a:pt x="88" y="388"/>
                      <a:pt x="88" y="388"/>
                      <a:pt x="88" y="388"/>
                    </a:cubicBezTo>
                    <a:cubicBezTo>
                      <a:pt x="88" y="413"/>
                      <a:pt x="88" y="413"/>
                      <a:pt x="88" y="413"/>
                    </a:cubicBezTo>
                    <a:cubicBezTo>
                      <a:pt x="75" y="413"/>
                      <a:pt x="75" y="413"/>
                      <a:pt x="75" y="413"/>
                    </a:cubicBezTo>
                    <a:cubicBezTo>
                      <a:pt x="33" y="413"/>
                      <a:pt x="0" y="380"/>
                      <a:pt x="0" y="338"/>
                    </a:cubicBezTo>
                    <a:cubicBezTo>
                      <a:pt x="0" y="75"/>
                      <a:pt x="0" y="75"/>
                      <a:pt x="0" y="75"/>
                    </a:cubicBezTo>
                    <a:cubicBezTo>
                      <a:pt x="0" y="34"/>
                      <a:pt x="33" y="0"/>
                      <a:pt x="75" y="0"/>
                    </a:cubicBezTo>
                    <a:cubicBezTo>
                      <a:pt x="562" y="0"/>
                      <a:pt x="562" y="0"/>
                      <a:pt x="562" y="0"/>
                    </a:cubicBezTo>
                    <a:cubicBezTo>
                      <a:pt x="604" y="0"/>
                      <a:pt x="638" y="34"/>
                      <a:pt x="638" y="75"/>
                    </a:cubicBezTo>
                    <a:cubicBezTo>
                      <a:pt x="638" y="338"/>
                      <a:pt x="638" y="338"/>
                      <a:pt x="638" y="338"/>
                    </a:cubicBezTo>
                    <a:cubicBezTo>
                      <a:pt x="638" y="380"/>
                      <a:pt x="604" y="413"/>
                      <a:pt x="562" y="4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grpSp>
      </p:grpSp>
      <p:grpSp>
        <p:nvGrpSpPr>
          <p:cNvPr id="10" name="Group 9">
            <a:extLst>
              <a:ext uri="{FF2B5EF4-FFF2-40B4-BE49-F238E27FC236}">
                <a16:creationId xmlns:a16="http://schemas.microsoft.com/office/drawing/2014/main" id="{470244F0-E1B3-4494-9C17-C75D487EF298}"/>
              </a:ext>
            </a:extLst>
          </p:cNvPr>
          <p:cNvGrpSpPr/>
          <p:nvPr/>
        </p:nvGrpSpPr>
        <p:grpSpPr>
          <a:xfrm>
            <a:off x="7545384" y="4048325"/>
            <a:ext cx="717085" cy="717085"/>
            <a:chOff x="7568114" y="3458540"/>
            <a:chExt cx="820852" cy="820852"/>
          </a:xfrm>
        </p:grpSpPr>
        <p:sp>
          <p:nvSpPr>
            <p:cNvPr id="67" name="Oval 66">
              <a:extLst>
                <a:ext uri="{FF2B5EF4-FFF2-40B4-BE49-F238E27FC236}">
                  <a16:creationId xmlns:a16="http://schemas.microsoft.com/office/drawing/2014/main" id="{98ABB74B-3926-4072-843A-46A9CC075733}"/>
                </a:ext>
              </a:extLst>
            </p:cNvPr>
            <p:cNvSpPr/>
            <p:nvPr/>
          </p:nvSpPr>
          <p:spPr bwMode="auto">
            <a:xfrm>
              <a:off x="7568114" y="3458540"/>
              <a:ext cx="820852" cy="820852"/>
            </a:xfrm>
            <a:prstGeom prst="ellipse">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2" name="Group 12">
              <a:extLst>
                <a:ext uri="{FF2B5EF4-FFF2-40B4-BE49-F238E27FC236}">
                  <a16:creationId xmlns:a16="http://schemas.microsoft.com/office/drawing/2014/main" id="{9854F442-BEE6-4B64-99D8-0C49457A839E}"/>
                </a:ext>
              </a:extLst>
            </p:cNvPr>
            <p:cNvGrpSpPr>
              <a:grpSpLocks noChangeAspect="1"/>
            </p:cNvGrpSpPr>
            <p:nvPr/>
          </p:nvGrpSpPr>
          <p:grpSpPr bwMode="auto">
            <a:xfrm>
              <a:off x="7789509" y="3725361"/>
              <a:ext cx="378063" cy="287211"/>
              <a:chOff x="4543" y="2176"/>
              <a:chExt cx="258" cy="196"/>
            </a:xfrm>
            <a:solidFill>
              <a:schemeClr val="accent5"/>
            </a:solidFill>
          </p:grpSpPr>
          <p:sp>
            <p:nvSpPr>
              <p:cNvPr id="24" name="Freeform 13">
                <a:extLst>
                  <a:ext uri="{FF2B5EF4-FFF2-40B4-BE49-F238E27FC236}">
                    <a16:creationId xmlns:a16="http://schemas.microsoft.com/office/drawing/2014/main" id="{5520E545-91D5-4825-91DB-1B4020D8FA53}"/>
                  </a:ext>
                </a:extLst>
              </p:cNvPr>
              <p:cNvSpPr>
                <a:spLocks/>
              </p:cNvSpPr>
              <p:nvPr/>
            </p:nvSpPr>
            <p:spPr bwMode="auto">
              <a:xfrm>
                <a:off x="4543" y="2176"/>
                <a:ext cx="258" cy="170"/>
              </a:xfrm>
              <a:custGeom>
                <a:avLst/>
                <a:gdLst>
                  <a:gd name="T0" fmla="*/ 635 w 720"/>
                  <a:gd name="T1" fmla="*/ 467 h 467"/>
                  <a:gd name="T2" fmla="*/ 620 w 720"/>
                  <a:gd name="T3" fmla="*/ 467 h 467"/>
                  <a:gd name="T4" fmla="*/ 620 w 720"/>
                  <a:gd name="T5" fmla="*/ 438 h 467"/>
                  <a:gd name="T6" fmla="*/ 635 w 720"/>
                  <a:gd name="T7" fmla="*/ 438 h 467"/>
                  <a:gd name="T8" fmla="*/ 691 w 720"/>
                  <a:gd name="T9" fmla="*/ 382 h 467"/>
                  <a:gd name="T10" fmla="*/ 691 w 720"/>
                  <a:gd name="T11" fmla="*/ 85 h 467"/>
                  <a:gd name="T12" fmla="*/ 635 w 720"/>
                  <a:gd name="T13" fmla="*/ 29 h 467"/>
                  <a:gd name="T14" fmla="*/ 85 w 720"/>
                  <a:gd name="T15" fmla="*/ 29 h 467"/>
                  <a:gd name="T16" fmla="*/ 29 w 720"/>
                  <a:gd name="T17" fmla="*/ 85 h 467"/>
                  <a:gd name="T18" fmla="*/ 29 w 720"/>
                  <a:gd name="T19" fmla="*/ 382 h 467"/>
                  <a:gd name="T20" fmla="*/ 85 w 720"/>
                  <a:gd name="T21" fmla="*/ 438 h 467"/>
                  <a:gd name="T22" fmla="*/ 99 w 720"/>
                  <a:gd name="T23" fmla="*/ 438 h 467"/>
                  <a:gd name="T24" fmla="*/ 99 w 720"/>
                  <a:gd name="T25" fmla="*/ 467 h 467"/>
                  <a:gd name="T26" fmla="*/ 85 w 720"/>
                  <a:gd name="T27" fmla="*/ 467 h 467"/>
                  <a:gd name="T28" fmla="*/ 0 w 720"/>
                  <a:gd name="T29" fmla="*/ 382 h 467"/>
                  <a:gd name="T30" fmla="*/ 0 w 720"/>
                  <a:gd name="T31" fmla="*/ 85 h 467"/>
                  <a:gd name="T32" fmla="*/ 85 w 720"/>
                  <a:gd name="T33" fmla="*/ 0 h 467"/>
                  <a:gd name="T34" fmla="*/ 635 w 720"/>
                  <a:gd name="T35" fmla="*/ 0 h 467"/>
                  <a:gd name="T36" fmla="*/ 720 w 720"/>
                  <a:gd name="T37" fmla="*/ 85 h 467"/>
                  <a:gd name="T38" fmla="*/ 720 w 720"/>
                  <a:gd name="T39" fmla="*/ 382 h 467"/>
                  <a:gd name="T40" fmla="*/ 635 w 720"/>
                  <a:gd name="T41"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0" h="467">
                    <a:moveTo>
                      <a:pt x="635" y="467"/>
                    </a:moveTo>
                    <a:cubicBezTo>
                      <a:pt x="620" y="467"/>
                      <a:pt x="620" y="467"/>
                      <a:pt x="620" y="467"/>
                    </a:cubicBezTo>
                    <a:cubicBezTo>
                      <a:pt x="620" y="438"/>
                      <a:pt x="620" y="438"/>
                      <a:pt x="620" y="438"/>
                    </a:cubicBezTo>
                    <a:cubicBezTo>
                      <a:pt x="635" y="438"/>
                      <a:pt x="635" y="438"/>
                      <a:pt x="635" y="438"/>
                    </a:cubicBezTo>
                    <a:cubicBezTo>
                      <a:pt x="666" y="438"/>
                      <a:pt x="691" y="413"/>
                      <a:pt x="691" y="382"/>
                    </a:cubicBezTo>
                    <a:cubicBezTo>
                      <a:pt x="691" y="85"/>
                      <a:pt x="691" y="85"/>
                      <a:pt x="691" y="85"/>
                    </a:cubicBezTo>
                    <a:cubicBezTo>
                      <a:pt x="691" y="54"/>
                      <a:pt x="666" y="29"/>
                      <a:pt x="635" y="29"/>
                    </a:cubicBezTo>
                    <a:cubicBezTo>
                      <a:pt x="85" y="29"/>
                      <a:pt x="85" y="29"/>
                      <a:pt x="85" y="29"/>
                    </a:cubicBezTo>
                    <a:cubicBezTo>
                      <a:pt x="54" y="29"/>
                      <a:pt x="29" y="54"/>
                      <a:pt x="29" y="85"/>
                    </a:cubicBezTo>
                    <a:cubicBezTo>
                      <a:pt x="29" y="382"/>
                      <a:pt x="29" y="382"/>
                      <a:pt x="29" y="382"/>
                    </a:cubicBezTo>
                    <a:cubicBezTo>
                      <a:pt x="29" y="413"/>
                      <a:pt x="54" y="438"/>
                      <a:pt x="85" y="438"/>
                    </a:cubicBezTo>
                    <a:cubicBezTo>
                      <a:pt x="99" y="438"/>
                      <a:pt x="99" y="438"/>
                      <a:pt x="99" y="438"/>
                    </a:cubicBezTo>
                    <a:cubicBezTo>
                      <a:pt x="99" y="467"/>
                      <a:pt x="99" y="467"/>
                      <a:pt x="99" y="467"/>
                    </a:cubicBezTo>
                    <a:cubicBezTo>
                      <a:pt x="85" y="467"/>
                      <a:pt x="85" y="467"/>
                      <a:pt x="85" y="467"/>
                    </a:cubicBezTo>
                    <a:cubicBezTo>
                      <a:pt x="38" y="467"/>
                      <a:pt x="0" y="429"/>
                      <a:pt x="0" y="382"/>
                    </a:cubicBezTo>
                    <a:cubicBezTo>
                      <a:pt x="0" y="85"/>
                      <a:pt x="0" y="85"/>
                      <a:pt x="0" y="85"/>
                    </a:cubicBezTo>
                    <a:cubicBezTo>
                      <a:pt x="0" y="38"/>
                      <a:pt x="38" y="0"/>
                      <a:pt x="85" y="0"/>
                    </a:cubicBezTo>
                    <a:cubicBezTo>
                      <a:pt x="635" y="0"/>
                      <a:pt x="635" y="0"/>
                      <a:pt x="635" y="0"/>
                    </a:cubicBezTo>
                    <a:cubicBezTo>
                      <a:pt x="682" y="0"/>
                      <a:pt x="720" y="38"/>
                      <a:pt x="720" y="85"/>
                    </a:cubicBezTo>
                    <a:cubicBezTo>
                      <a:pt x="720" y="382"/>
                      <a:pt x="720" y="382"/>
                      <a:pt x="720" y="382"/>
                    </a:cubicBezTo>
                    <a:cubicBezTo>
                      <a:pt x="720" y="429"/>
                      <a:pt x="682" y="467"/>
                      <a:pt x="635" y="4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sp>
            <p:nvSpPr>
              <p:cNvPr id="25" name="Freeform 14">
                <a:extLst>
                  <a:ext uri="{FF2B5EF4-FFF2-40B4-BE49-F238E27FC236}">
                    <a16:creationId xmlns:a16="http://schemas.microsoft.com/office/drawing/2014/main" id="{771DC4B0-FBF2-421B-848A-E61558BB0DC4}"/>
                  </a:ext>
                </a:extLst>
              </p:cNvPr>
              <p:cNvSpPr>
                <a:spLocks/>
              </p:cNvSpPr>
              <p:nvPr/>
            </p:nvSpPr>
            <p:spPr bwMode="auto">
              <a:xfrm>
                <a:off x="4591" y="2311"/>
                <a:ext cx="28" cy="61"/>
              </a:xfrm>
              <a:custGeom>
                <a:avLst/>
                <a:gdLst>
                  <a:gd name="T0" fmla="*/ 40 w 79"/>
                  <a:gd name="T1" fmla="*/ 169 h 169"/>
                  <a:gd name="T2" fmla="*/ 0 w 79"/>
                  <a:gd name="T3" fmla="*/ 130 h 169"/>
                  <a:gd name="T4" fmla="*/ 0 w 79"/>
                  <a:gd name="T5" fmla="*/ 39 h 169"/>
                  <a:gd name="T6" fmla="*/ 40 w 79"/>
                  <a:gd name="T7" fmla="*/ 0 h 169"/>
                  <a:gd name="T8" fmla="*/ 40 w 79"/>
                  <a:gd name="T9" fmla="*/ 0 h 169"/>
                  <a:gd name="T10" fmla="*/ 79 w 79"/>
                  <a:gd name="T11" fmla="*/ 39 h 169"/>
                  <a:gd name="T12" fmla="*/ 79 w 79"/>
                  <a:gd name="T13" fmla="*/ 130 h 169"/>
                  <a:gd name="T14" fmla="*/ 40 w 79"/>
                  <a:gd name="T15" fmla="*/ 169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69">
                    <a:moveTo>
                      <a:pt x="40" y="169"/>
                    </a:moveTo>
                    <a:cubicBezTo>
                      <a:pt x="18" y="169"/>
                      <a:pt x="0" y="152"/>
                      <a:pt x="0" y="130"/>
                    </a:cubicBezTo>
                    <a:cubicBezTo>
                      <a:pt x="0" y="39"/>
                      <a:pt x="0" y="39"/>
                      <a:pt x="0" y="39"/>
                    </a:cubicBezTo>
                    <a:cubicBezTo>
                      <a:pt x="0" y="17"/>
                      <a:pt x="18" y="0"/>
                      <a:pt x="40" y="0"/>
                    </a:cubicBezTo>
                    <a:cubicBezTo>
                      <a:pt x="40" y="0"/>
                      <a:pt x="40" y="0"/>
                      <a:pt x="40" y="0"/>
                    </a:cubicBezTo>
                    <a:cubicBezTo>
                      <a:pt x="62" y="0"/>
                      <a:pt x="79" y="17"/>
                      <a:pt x="79" y="39"/>
                    </a:cubicBezTo>
                    <a:cubicBezTo>
                      <a:pt x="79" y="130"/>
                      <a:pt x="79" y="130"/>
                      <a:pt x="79" y="130"/>
                    </a:cubicBezTo>
                    <a:cubicBezTo>
                      <a:pt x="79" y="152"/>
                      <a:pt x="62" y="169"/>
                      <a:pt x="40"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sp>
            <p:nvSpPr>
              <p:cNvPr id="26" name="Freeform 15">
                <a:extLst>
                  <a:ext uri="{FF2B5EF4-FFF2-40B4-BE49-F238E27FC236}">
                    <a16:creationId xmlns:a16="http://schemas.microsoft.com/office/drawing/2014/main" id="{4C28F53D-2896-4ECB-A88A-9BCBCD5C3FC0}"/>
                  </a:ext>
                </a:extLst>
              </p:cNvPr>
              <p:cNvSpPr>
                <a:spLocks/>
              </p:cNvSpPr>
              <p:nvPr/>
            </p:nvSpPr>
            <p:spPr bwMode="auto">
              <a:xfrm>
                <a:off x="4635" y="2259"/>
                <a:ext cx="29" cy="113"/>
              </a:xfrm>
              <a:custGeom>
                <a:avLst/>
                <a:gdLst>
                  <a:gd name="T0" fmla="*/ 40 w 79"/>
                  <a:gd name="T1" fmla="*/ 312 h 312"/>
                  <a:gd name="T2" fmla="*/ 0 w 79"/>
                  <a:gd name="T3" fmla="*/ 273 h 312"/>
                  <a:gd name="T4" fmla="*/ 0 w 79"/>
                  <a:gd name="T5" fmla="*/ 40 h 312"/>
                  <a:gd name="T6" fmla="*/ 40 w 79"/>
                  <a:gd name="T7" fmla="*/ 0 h 312"/>
                  <a:gd name="T8" fmla="*/ 79 w 79"/>
                  <a:gd name="T9" fmla="*/ 40 h 312"/>
                  <a:gd name="T10" fmla="*/ 79 w 79"/>
                  <a:gd name="T11" fmla="*/ 273 h 312"/>
                  <a:gd name="T12" fmla="*/ 40 w 79"/>
                  <a:gd name="T13" fmla="*/ 312 h 312"/>
                </a:gdLst>
                <a:ahLst/>
                <a:cxnLst>
                  <a:cxn ang="0">
                    <a:pos x="T0" y="T1"/>
                  </a:cxn>
                  <a:cxn ang="0">
                    <a:pos x="T2" y="T3"/>
                  </a:cxn>
                  <a:cxn ang="0">
                    <a:pos x="T4" y="T5"/>
                  </a:cxn>
                  <a:cxn ang="0">
                    <a:pos x="T6" y="T7"/>
                  </a:cxn>
                  <a:cxn ang="0">
                    <a:pos x="T8" y="T9"/>
                  </a:cxn>
                  <a:cxn ang="0">
                    <a:pos x="T10" y="T11"/>
                  </a:cxn>
                  <a:cxn ang="0">
                    <a:pos x="T12" y="T13"/>
                  </a:cxn>
                </a:cxnLst>
                <a:rect l="0" t="0" r="r" b="b"/>
                <a:pathLst>
                  <a:path w="79" h="312">
                    <a:moveTo>
                      <a:pt x="40" y="312"/>
                    </a:moveTo>
                    <a:cubicBezTo>
                      <a:pt x="18" y="312"/>
                      <a:pt x="0" y="295"/>
                      <a:pt x="0" y="273"/>
                    </a:cubicBezTo>
                    <a:cubicBezTo>
                      <a:pt x="0" y="40"/>
                      <a:pt x="0" y="40"/>
                      <a:pt x="0" y="40"/>
                    </a:cubicBezTo>
                    <a:cubicBezTo>
                      <a:pt x="0" y="18"/>
                      <a:pt x="18" y="0"/>
                      <a:pt x="40" y="0"/>
                    </a:cubicBezTo>
                    <a:cubicBezTo>
                      <a:pt x="62" y="0"/>
                      <a:pt x="79" y="18"/>
                      <a:pt x="79" y="40"/>
                    </a:cubicBezTo>
                    <a:cubicBezTo>
                      <a:pt x="79" y="273"/>
                      <a:pt x="79" y="273"/>
                      <a:pt x="79" y="273"/>
                    </a:cubicBezTo>
                    <a:cubicBezTo>
                      <a:pt x="79" y="295"/>
                      <a:pt x="62" y="312"/>
                      <a:pt x="40" y="3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sp>
            <p:nvSpPr>
              <p:cNvPr id="27" name="Freeform 16">
                <a:extLst>
                  <a:ext uri="{FF2B5EF4-FFF2-40B4-BE49-F238E27FC236}">
                    <a16:creationId xmlns:a16="http://schemas.microsoft.com/office/drawing/2014/main" id="{0E490C0D-D8D5-4DFF-829B-7AFC6B105592}"/>
                  </a:ext>
                </a:extLst>
              </p:cNvPr>
              <p:cNvSpPr>
                <a:spLocks/>
              </p:cNvSpPr>
              <p:nvPr/>
            </p:nvSpPr>
            <p:spPr bwMode="auto">
              <a:xfrm>
                <a:off x="4724" y="2223"/>
                <a:ext cx="29" cy="149"/>
              </a:xfrm>
              <a:custGeom>
                <a:avLst/>
                <a:gdLst>
                  <a:gd name="T0" fmla="*/ 40 w 79"/>
                  <a:gd name="T1" fmla="*/ 409 h 409"/>
                  <a:gd name="T2" fmla="*/ 0 w 79"/>
                  <a:gd name="T3" fmla="*/ 370 h 409"/>
                  <a:gd name="T4" fmla="*/ 0 w 79"/>
                  <a:gd name="T5" fmla="*/ 39 h 409"/>
                  <a:gd name="T6" fmla="*/ 40 w 79"/>
                  <a:gd name="T7" fmla="*/ 0 h 409"/>
                  <a:gd name="T8" fmla="*/ 79 w 79"/>
                  <a:gd name="T9" fmla="*/ 39 h 409"/>
                  <a:gd name="T10" fmla="*/ 79 w 79"/>
                  <a:gd name="T11" fmla="*/ 370 h 409"/>
                  <a:gd name="T12" fmla="*/ 40 w 79"/>
                  <a:gd name="T13" fmla="*/ 409 h 409"/>
                </a:gdLst>
                <a:ahLst/>
                <a:cxnLst>
                  <a:cxn ang="0">
                    <a:pos x="T0" y="T1"/>
                  </a:cxn>
                  <a:cxn ang="0">
                    <a:pos x="T2" y="T3"/>
                  </a:cxn>
                  <a:cxn ang="0">
                    <a:pos x="T4" y="T5"/>
                  </a:cxn>
                  <a:cxn ang="0">
                    <a:pos x="T6" y="T7"/>
                  </a:cxn>
                  <a:cxn ang="0">
                    <a:pos x="T8" y="T9"/>
                  </a:cxn>
                  <a:cxn ang="0">
                    <a:pos x="T10" y="T11"/>
                  </a:cxn>
                  <a:cxn ang="0">
                    <a:pos x="T12" y="T13"/>
                  </a:cxn>
                </a:cxnLst>
                <a:rect l="0" t="0" r="r" b="b"/>
                <a:pathLst>
                  <a:path w="79" h="409">
                    <a:moveTo>
                      <a:pt x="40" y="409"/>
                    </a:moveTo>
                    <a:cubicBezTo>
                      <a:pt x="18" y="409"/>
                      <a:pt x="0" y="392"/>
                      <a:pt x="0" y="370"/>
                    </a:cubicBezTo>
                    <a:cubicBezTo>
                      <a:pt x="0" y="39"/>
                      <a:pt x="0" y="39"/>
                      <a:pt x="0" y="39"/>
                    </a:cubicBezTo>
                    <a:cubicBezTo>
                      <a:pt x="0" y="18"/>
                      <a:pt x="18" y="0"/>
                      <a:pt x="40" y="0"/>
                    </a:cubicBezTo>
                    <a:cubicBezTo>
                      <a:pt x="61" y="0"/>
                      <a:pt x="79" y="18"/>
                      <a:pt x="79" y="39"/>
                    </a:cubicBezTo>
                    <a:cubicBezTo>
                      <a:pt x="79" y="370"/>
                      <a:pt x="79" y="370"/>
                      <a:pt x="79" y="370"/>
                    </a:cubicBezTo>
                    <a:cubicBezTo>
                      <a:pt x="79" y="392"/>
                      <a:pt x="61" y="409"/>
                      <a:pt x="40" y="4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sp>
            <p:nvSpPr>
              <p:cNvPr id="28" name="Freeform 17">
                <a:extLst>
                  <a:ext uri="{FF2B5EF4-FFF2-40B4-BE49-F238E27FC236}">
                    <a16:creationId xmlns:a16="http://schemas.microsoft.com/office/drawing/2014/main" id="{925E2FBA-C6EB-42E9-B382-D27CAB521687}"/>
                  </a:ext>
                </a:extLst>
              </p:cNvPr>
              <p:cNvSpPr>
                <a:spLocks/>
              </p:cNvSpPr>
              <p:nvPr/>
            </p:nvSpPr>
            <p:spPr bwMode="auto">
              <a:xfrm>
                <a:off x="4680" y="2280"/>
                <a:ext cx="28" cy="92"/>
              </a:xfrm>
              <a:custGeom>
                <a:avLst/>
                <a:gdLst>
                  <a:gd name="T0" fmla="*/ 40 w 79"/>
                  <a:gd name="T1" fmla="*/ 252 h 252"/>
                  <a:gd name="T2" fmla="*/ 0 w 79"/>
                  <a:gd name="T3" fmla="*/ 213 h 252"/>
                  <a:gd name="T4" fmla="*/ 0 w 79"/>
                  <a:gd name="T5" fmla="*/ 40 h 252"/>
                  <a:gd name="T6" fmla="*/ 40 w 79"/>
                  <a:gd name="T7" fmla="*/ 0 h 252"/>
                  <a:gd name="T8" fmla="*/ 79 w 79"/>
                  <a:gd name="T9" fmla="*/ 40 h 252"/>
                  <a:gd name="T10" fmla="*/ 79 w 79"/>
                  <a:gd name="T11" fmla="*/ 213 h 252"/>
                  <a:gd name="T12" fmla="*/ 40 w 79"/>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79" h="252">
                    <a:moveTo>
                      <a:pt x="40" y="252"/>
                    </a:moveTo>
                    <a:cubicBezTo>
                      <a:pt x="18" y="252"/>
                      <a:pt x="0" y="235"/>
                      <a:pt x="0" y="213"/>
                    </a:cubicBezTo>
                    <a:cubicBezTo>
                      <a:pt x="0" y="40"/>
                      <a:pt x="0" y="40"/>
                      <a:pt x="0" y="40"/>
                    </a:cubicBezTo>
                    <a:cubicBezTo>
                      <a:pt x="0" y="18"/>
                      <a:pt x="18" y="0"/>
                      <a:pt x="40" y="0"/>
                    </a:cubicBezTo>
                    <a:cubicBezTo>
                      <a:pt x="61" y="0"/>
                      <a:pt x="79" y="18"/>
                      <a:pt x="79" y="40"/>
                    </a:cubicBezTo>
                    <a:cubicBezTo>
                      <a:pt x="79" y="213"/>
                      <a:pt x="79" y="213"/>
                      <a:pt x="79" y="213"/>
                    </a:cubicBezTo>
                    <a:cubicBezTo>
                      <a:pt x="79" y="235"/>
                      <a:pt x="62" y="252"/>
                      <a:pt x="40" y="2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grpSp>
      </p:grpSp>
      <p:sp>
        <p:nvSpPr>
          <p:cNvPr id="89" name="Oval 88">
            <a:extLst>
              <a:ext uri="{FF2B5EF4-FFF2-40B4-BE49-F238E27FC236}">
                <a16:creationId xmlns:a16="http://schemas.microsoft.com/office/drawing/2014/main" id="{D80DA69B-5935-4868-8C5F-E054289C8D32}"/>
              </a:ext>
            </a:extLst>
          </p:cNvPr>
          <p:cNvSpPr/>
          <p:nvPr/>
        </p:nvSpPr>
        <p:spPr bwMode="auto">
          <a:xfrm>
            <a:off x="6075167" y="3085831"/>
            <a:ext cx="286144" cy="286144"/>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defRPr/>
            </a:pPr>
            <a:endParaRPr lang="en-US" sz="1224" err="1">
              <a:solidFill>
                <a:srgbClr val="000000"/>
              </a:solidFill>
              <a:latin typeface="Segoe UI"/>
              <a:ea typeface="Segoe UI" pitchFamily="34" charset="0"/>
              <a:cs typeface="Segoe UI" pitchFamily="34" charset="0"/>
            </a:endParaRPr>
          </a:p>
        </p:txBody>
      </p:sp>
      <p:sp>
        <p:nvSpPr>
          <p:cNvPr id="94" name="Oval 93">
            <a:extLst>
              <a:ext uri="{FF2B5EF4-FFF2-40B4-BE49-F238E27FC236}">
                <a16:creationId xmlns:a16="http://schemas.microsoft.com/office/drawing/2014/main" id="{00F9DE78-B065-426E-95CA-C71648EE639F}"/>
              </a:ext>
            </a:extLst>
          </p:cNvPr>
          <p:cNvSpPr/>
          <p:nvPr/>
        </p:nvSpPr>
        <p:spPr bwMode="auto">
          <a:xfrm>
            <a:off x="6075167" y="4008070"/>
            <a:ext cx="286144" cy="286144"/>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defRPr/>
            </a:pPr>
            <a:endParaRPr lang="en-US" sz="1224" err="1">
              <a:solidFill>
                <a:srgbClr val="000000"/>
              </a:solidFill>
              <a:latin typeface="Segoe UI"/>
              <a:ea typeface="Segoe UI" pitchFamily="34" charset="0"/>
              <a:cs typeface="Segoe UI" pitchFamily="34" charset="0"/>
            </a:endParaRPr>
          </a:p>
        </p:txBody>
      </p:sp>
      <p:sp>
        <p:nvSpPr>
          <p:cNvPr id="96" name="Rectangle 95">
            <a:extLst>
              <a:ext uri="{FF2B5EF4-FFF2-40B4-BE49-F238E27FC236}">
                <a16:creationId xmlns:a16="http://schemas.microsoft.com/office/drawing/2014/main" id="{FCB9FB3C-05DD-4087-A03D-4E99B77E54A3}"/>
              </a:ext>
            </a:extLst>
          </p:cNvPr>
          <p:cNvSpPr/>
          <p:nvPr/>
        </p:nvSpPr>
        <p:spPr>
          <a:xfrm>
            <a:off x="5568663" y="3748295"/>
            <a:ext cx="1299148" cy="320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214">
              <a:defRPr/>
            </a:pPr>
            <a:r>
              <a:rPr lang="en-US" sz="2040" dirty="0">
                <a:solidFill>
                  <a:srgbClr val="4F5B6C"/>
                </a:solidFill>
                <a:latin typeface="Segoe UI"/>
                <a:cs typeface="Segoe UI Semibold" panose="020B0702040204020203" pitchFamily="34" charset="0"/>
              </a:rPr>
              <a:t>Azure</a:t>
            </a:r>
          </a:p>
        </p:txBody>
      </p:sp>
      <p:cxnSp>
        <p:nvCxnSpPr>
          <p:cNvPr id="129" name="Straight Connector 128">
            <a:extLst>
              <a:ext uri="{FF2B5EF4-FFF2-40B4-BE49-F238E27FC236}">
                <a16:creationId xmlns:a16="http://schemas.microsoft.com/office/drawing/2014/main" id="{91A4B2F6-831A-4E2E-B852-C3CF275193B6}"/>
              </a:ext>
            </a:extLst>
          </p:cNvPr>
          <p:cNvCxnSpPr>
            <a:cxnSpLocks/>
          </p:cNvCxnSpPr>
          <p:nvPr/>
        </p:nvCxnSpPr>
        <p:spPr>
          <a:xfrm>
            <a:off x="3518096" y="3825506"/>
            <a:ext cx="333110" cy="0"/>
          </a:xfrm>
          <a:prstGeom prst="line">
            <a:avLst/>
          </a:prstGeom>
          <a:ln w="3810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A1905BC-5B3C-4C60-A7B6-A2495BEDE626}"/>
              </a:ext>
            </a:extLst>
          </p:cNvPr>
          <p:cNvSpPr/>
          <p:nvPr/>
        </p:nvSpPr>
        <p:spPr>
          <a:xfrm>
            <a:off x="174444" y="3162714"/>
            <a:ext cx="3310171" cy="1369606"/>
          </a:xfrm>
          <a:prstGeom prst="rect">
            <a:avLst/>
          </a:prstGeom>
        </p:spPr>
        <p:txBody>
          <a:bodyPr wrap="square" lIns="0" tIns="0" rIns="0" bIns="0">
            <a:spAutoFit/>
          </a:bodyPr>
          <a:lstStyle/>
          <a:p>
            <a:pPr algn="ctr" defTabSz="896214">
              <a:lnSpc>
                <a:spcPct val="108000"/>
              </a:lnSpc>
              <a:defRPr/>
            </a:pPr>
            <a:r>
              <a:rPr lang="en-US" sz="2800" dirty="0">
                <a:solidFill>
                  <a:srgbClr val="4F5B6C"/>
                </a:solidFill>
                <a:latin typeface="Segoe UI"/>
                <a:cs typeface="Segoe UI Semibold" panose="020B0702040204020203" pitchFamily="34" charset="0"/>
              </a:rPr>
              <a:t>Common Data Service for Apps </a:t>
            </a:r>
          </a:p>
          <a:p>
            <a:pPr algn="ctr" defTabSz="896214">
              <a:lnSpc>
                <a:spcPct val="108000"/>
              </a:lnSpc>
              <a:defRPr/>
            </a:pPr>
            <a:r>
              <a:rPr lang="en-US" sz="2800" dirty="0">
                <a:solidFill>
                  <a:srgbClr val="4F5B6C"/>
                </a:solidFill>
                <a:latin typeface="Segoe UI"/>
                <a:cs typeface="Segoe UI Semibold" panose="020B0702040204020203" pitchFamily="34" charset="0"/>
              </a:rPr>
              <a:t>Data Connectors</a:t>
            </a:r>
          </a:p>
        </p:txBody>
      </p:sp>
      <p:sp>
        <p:nvSpPr>
          <p:cNvPr id="53" name="Title 10">
            <a:extLst>
              <a:ext uri="{FF2B5EF4-FFF2-40B4-BE49-F238E27FC236}">
                <a16:creationId xmlns:a16="http://schemas.microsoft.com/office/drawing/2014/main" id="{E6C43953-F2C6-4146-B29B-D63E22FDE143}"/>
              </a:ext>
            </a:extLst>
          </p:cNvPr>
          <p:cNvSpPr txBox="1">
            <a:spLocks/>
          </p:cNvSpPr>
          <p:nvPr/>
        </p:nvSpPr>
        <p:spPr>
          <a:xfrm>
            <a:off x="466344" y="566928"/>
            <a:ext cx="11887878" cy="917575"/>
          </a:xfrm>
          <a:prstGeom prst="rect">
            <a:avLst/>
          </a:prstGeom>
        </p:spPr>
        <p:txBody>
          <a:bodyPr/>
          <a:lstStyle>
            <a:lvl1pPr algn="l" defTabSz="914367" rtl="0" eaLnBrk="1" latinLnBrk="0" hangingPunct="1">
              <a:lnSpc>
                <a:spcPct val="90000"/>
              </a:lnSpc>
              <a:spcBef>
                <a:spcPct val="0"/>
              </a:spcBef>
              <a:buNone/>
              <a:defRPr lang="en-US" sz="5400" b="0" i="0" kern="1200" cap="none" spc="-100" baseline="0" dirty="0" smtClean="0">
                <a:ln w="3175">
                  <a:noFill/>
                </a:ln>
                <a:gradFill>
                  <a:gsLst>
                    <a:gs pos="7080">
                      <a:schemeClr val="tx1"/>
                    </a:gs>
                    <a:gs pos="26000">
                      <a:schemeClr val="tx1"/>
                    </a:gs>
                  </a:gsLst>
                  <a:lin ang="5400000" scaled="0"/>
                </a:gradFill>
                <a:effectLst/>
                <a:latin typeface="Segoe UI Semilight" charset="0"/>
                <a:ea typeface="Segoe UI Semilight" charset="0"/>
                <a:cs typeface="Segoe UI Semilight" charset="0"/>
              </a:defRPr>
            </a:lvl1pPr>
          </a:lstStyle>
          <a:p>
            <a:pPr defTabSz="932563"/>
            <a:r>
              <a:rPr lang="en-US" sz="4488" spc="-102" dirty="0">
                <a:gradFill>
                  <a:gsLst>
                    <a:gs pos="7080">
                      <a:srgbClr val="68217A"/>
                    </a:gs>
                    <a:gs pos="26000">
                      <a:srgbClr val="68217A"/>
                    </a:gs>
                  </a:gsLst>
                  <a:lin ang="5400000" scaled="0"/>
                </a:gradFill>
                <a:latin typeface="Segoe UI Semibold" panose="020B0702040204020203" pitchFamily="34" charset="0"/>
                <a:cs typeface="Segoe UI Semibold" panose="020B0702040204020203" pitchFamily="34" charset="0"/>
              </a:rPr>
              <a:t>Microsoft </a:t>
            </a:r>
            <a:r>
              <a:rPr lang="en-US" sz="4490" spc="-50" dirty="0">
                <a:solidFill>
                  <a:srgbClr val="742774"/>
                </a:solidFill>
                <a:latin typeface="Segoe UI Semibold" panose="020B0702040204020203" pitchFamily="34" charset="0"/>
                <a:ea typeface="+mn-ea"/>
                <a:cs typeface="Segoe UI Semibold" panose="020B0702040204020203" pitchFamily="34" charset="0"/>
              </a:rPr>
              <a:t>Power</a:t>
            </a:r>
            <a:r>
              <a:rPr lang="en-US" sz="4488" spc="-102" dirty="0">
                <a:gradFill>
                  <a:gsLst>
                    <a:gs pos="7080">
                      <a:srgbClr val="68217A"/>
                    </a:gs>
                    <a:gs pos="26000">
                      <a:srgbClr val="68217A"/>
                    </a:gs>
                  </a:gsLst>
                  <a:lin ang="5400000" scaled="0"/>
                </a:gradFill>
                <a:latin typeface="Segoe UI Semibold" panose="020B0702040204020203" pitchFamily="34" charset="0"/>
                <a:cs typeface="Segoe UI Semibold" panose="020B0702040204020203" pitchFamily="34" charset="0"/>
              </a:rPr>
              <a:t> platform</a:t>
            </a:r>
          </a:p>
        </p:txBody>
      </p:sp>
      <p:sp>
        <p:nvSpPr>
          <p:cNvPr id="49" name="Footer Placeholder 8">
            <a:extLst>
              <a:ext uri="{FF2B5EF4-FFF2-40B4-BE49-F238E27FC236}">
                <a16:creationId xmlns:a16="http://schemas.microsoft.com/office/drawing/2014/main" id="{455DB2CB-25EC-4813-8446-84E78A1AE049}"/>
              </a:ext>
            </a:extLst>
          </p:cNvPr>
          <p:cNvSpPr txBox="1">
            <a:spLocks/>
          </p:cNvSpPr>
          <p:nvPr/>
        </p:nvSpPr>
        <p:spPr>
          <a:xfrm>
            <a:off x="365760" y="676321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Microsoft Corporation                                                                                  								                         PowerApps</a:t>
            </a:r>
          </a:p>
        </p:txBody>
      </p:sp>
    </p:spTree>
    <p:extLst>
      <p:ext uri="{BB962C8B-B14F-4D97-AF65-F5344CB8AC3E}">
        <p14:creationId xmlns:p14="http://schemas.microsoft.com/office/powerpoint/2010/main" val="220387659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05118F-B13C-407E-B760-5A9F304396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8174" y="-2"/>
            <a:ext cx="12687672" cy="6994528"/>
          </a:xfrm>
          <a:prstGeom prst="rect">
            <a:avLst/>
          </a:prstGeom>
        </p:spPr>
      </p:pic>
      <p:sp>
        <p:nvSpPr>
          <p:cNvPr id="18" name="Rectangle 17"/>
          <p:cNvSpPr/>
          <p:nvPr/>
        </p:nvSpPr>
        <p:spPr bwMode="auto">
          <a:xfrm>
            <a:off x="882" y="0"/>
            <a:ext cx="12434711" cy="1670914"/>
          </a:xfrm>
          <a:prstGeom prst="rect">
            <a:avLst/>
          </a:prstGeom>
          <a:gradFill flip="none" rotWithShape="1">
            <a:gsLst>
              <a:gs pos="0">
                <a:schemeClr val="bg1">
                  <a:alpha val="0"/>
                </a:schemeClr>
              </a:gs>
              <a:gs pos="100000">
                <a:schemeClr val="bg1">
                  <a:alpha val="91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aphicFrame>
        <p:nvGraphicFramePr>
          <p:cNvPr id="7" name="Object 6" hidden="1"/>
          <p:cNvGraphicFramePr>
            <a:graphicFrameLocks noChangeAspect="1"/>
          </p:cNvGraphicFramePr>
          <p:nvPr>
            <p:custDataLst>
              <p:tags r:id="rId2"/>
            </p:custDataLst>
            <p:extLst/>
          </p:nvPr>
        </p:nvGraphicFramePr>
        <p:xfrm>
          <a:off x="2501" y="1619"/>
          <a:ext cx="1619" cy="1619"/>
        </p:xfrm>
        <a:graphic>
          <a:graphicData uri="http://schemas.openxmlformats.org/presentationml/2006/ole">
            <mc:AlternateContent xmlns:mc="http://schemas.openxmlformats.org/markup-compatibility/2006">
              <mc:Choice xmlns:v="urn:schemas-microsoft-com:vml" Requires="v">
                <p:oleObj spid="_x0000_s489473" name="think-cell Slide" r:id="rId6" imgW="378" imgH="379" progId="TCLayout.ActiveDocument.1">
                  <p:embed/>
                </p:oleObj>
              </mc:Choice>
              <mc:Fallback>
                <p:oleObj name="think-cell Slide" r:id="rId6" imgW="378" imgH="379" progId="TCLayout.ActiveDocument.1">
                  <p:embed/>
                  <p:pic>
                    <p:nvPicPr>
                      <p:cNvPr id="7" name="Object 6" hidden="1"/>
                      <p:cNvPicPr/>
                      <p:nvPr/>
                    </p:nvPicPr>
                    <p:blipFill>
                      <a:blip r:embed="rId7"/>
                      <a:stretch>
                        <a:fillRect/>
                      </a:stretch>
                    </p:blipFill>
                    <p:spPr>
                      <a:xfrm>
                        <a:off x="2501" y="1619"/>
                        <a:ext cx="1619" cy="1619"/>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FA3607CE-3492-4BDB-87C9-04F6DDB60302}"/>
              </a:ext>
            </a:extLst>
          </p:cNvPr>
          <p:cNvGrpSpPr/>
          <p:nvPr/>
        </p:nvGrpSpPr>
        <p:grpSpPr>
          <a:xfrm>
            <a:off x="0" y="-1"/>
            <a:ext cx="5906180" cy="6994525"/>
            <a:chOff x="0" y="-1"/>
            <a:chExt cx="5906180" cy="6994525"/>
          </a:xfrm>
        </p:grpSpPr>
        <p:sp>
          <p:nvSpPr>
            <p:cNvPr id="10" name="Rectangle 9">
              <a:extLst>
                <a:ext uri="{FF2B5EF4-FFF2-40B4-BE49-F238E27FC236}">
                  <a16:creationId xmlns:a16="http://schemas.microsoft.com/office/drawing/2014/main" id="{3EF4340F-94DB-4844-B25E-6E5A79C1FE6F}"/>
                </a:ext>
              </a:extLst>
            </p:cNvPr>
            <p:cNvSpPr/>
            <p:nvPr/>
          </p:nvSpPr>
          <p:spPr bwMode="auto">
            <a:xfrm>
              <a:off x="0" y="-1"/>
              <a:ext cx="5847200" cy="6994525"/>
            </a:xfrm>
            <a:prstGeom prst="rect">
              <a:avLst/>
            </a:prstGeom>
            <a:solidFill>
              <a:schemeClr val="tx2">
                <a:alpha val="8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2" name="Title 3">
              <a:extLst>
                <a:ext uri="{FF2B5EF4-FFF2-40B4-BE49-F238E27FC236}">
                  <a16:creationId xmlns:a16="http://schemas.microsoft.com/office/drawing/2014/main" id="{F1B80B05-6ACE-4054-8E0D-61B0B6279A9E}"/>
                </a:ext>
              </a:extLst>
            </p:cNvPr>
            <p:cNvSpPr txBox="1">
              <a:spLocks/>
            </p:cNvSpPr>
            <p:nvPr/>
          </p:nvSpPr>
          <p:spPr>
            <a:xfrm>
              <a:off x="0" y="1237713"/>
              <a:ext cx="5906180" cy="4151265"/>
            </a:xfrm>
            <a:prstGeom prst="rect">
              <a:avLst/>
            </a:prstGeom>
          </p:spPr>
          <p:txBody>
            <a:bodyPr vert="horz" wrap="square" lIns="457200" tIns="0" rIns="0" bIns="0" rtlCol="0" anchor="ctr">
              <a:sp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defTabSz="951304">
                <a:lnSpc>
                  <a:spcPct val="100000"/>
                </a:lnSpc>
                <a:spcBef>
                  <a:spcPts val="0"/>
                </a:spcBef>
                <a:spcAft>
                  <a:spcPts val="3600"/>
                </a:spcAft>
                <a:defRPr/>
              </a:pPr>
              <a:r>
                <a:rPr lang="en-US" sz="4488" spc="0" dirty="0">
                  <a:ln>
                    <a:noFill/>
                  </a:ln>
                  <a:solidFill>
                    <a:srgbClr val="FFFFFF"/>
                  </a:solidFill>
                  <a:cs typeface="Segoe UI Light" panose="020B0502040204020203" pitchFamily="34" charset="0"/>
                </a:rPr>
                <a:t>It’s easy to </a:t>
              </a:r>
              <a:br>
                <a:rPr lang="en-US" sz="4488" spc="0" dirty="0">
                  <a:ln>
                    <a:noFill/>
                  </a:ln>
                  <a:solidFill>
                    <a:srgbClr val="FFFFFF"/>
                  </a:solidFill>
                  <a:cs typeface="Segoe UI Light" panose="020B0502040204020203" pitchFamily="34" charset="0"/>
                </a:rPr>
              </a:br>
              <a:r>
                <a:rPr lang="en-US" sz="4488" spc="0" dirty="0">
                  <a:ln>
                    <a:noFill/>
                  </a:ln>
                  <a:solidFill>
                    <a:srgbClr val="FFFFFF"/>
                  </a:solidFill>
                  <a:cs typeface="Segoe UI Light" panose="020B0502040204020203" pitchFamily="34" charset="0"/>
                </a:rPr>
                <a:t>get started…</a:t>
              </a:r>
            </a:p>
            <a:p>
              <a:pPr marL="514350" lvl="0" indent="-514350" defTabSz="951304">
                <a:lnSpc>
                  <a:spcPct val="100000"/>
                </a:lnSpc>
                <a:spcBef>
                  <a:spcPts val="1224"/>
                </a:spcBef>
                <a:buFontTx/>
                <a:buAutoNum type="arabicPeriod"/>
                <a:defRPr/>
              </a:pPr>
              <a:r>
                <a:rPr lang="en-US" sz="2400" spc="0" dirty="0">
                  <a:ln>
                    <a:noFill/>
                  </a:ln>
                  <a:solidFill>
                    <a:srgbClr val="FFFFFF"/>
                  </a:solidFill>
                  <a:cs typeface="Segoe UI Light" panose="020B0502040204020203" pitchFamily="34" charset="0"/>
                </a:rPr>
                <a:t>Learning resources at       </a:t>
              </a:r>
              <a:r>
                <a:rPr lang="en-US" sz="2400" spc="0" dirty="0">
                  <a:ln>
                    <a:noFill/>
                  </a:ln>
                  <a:solidFill>
                    <a:srgbClr val="FFFFFF"/>
                  </a:solidFill>
                  <a:cs typeface="Segoe UI Light" panose="020B0502040204020203" pitchFamily="34" charset="0"/>
                  <a:hlinkClick r:id="rId8"/>
                </a:rPr>
                <a:t>aka.ms/</a:t>
              </a:r>
              <a:r>
                <a:rPr lang="en-US" sz="2400" spc="0" dirty="0" err="1">
                  <a:ln>
                    <a:noFill/>
                  </a:ln>
                  <a:solidFill>
                    <a:srgbClr val="FFFFFF"/>
                  </a:solidFill>
                  <a:cs typeface="Segoe UI Light" panose="020B0502040204020203" pitchFamily="34" charset="0"/>
                  <a:hlinkClick r:id="rId8"/>
                </a:rPr>
                <a:t>powerapps</a:t>
              </a:r>
              <a:r>
                <a:rPr lang="en-US" sz="2400" spc="0" dirty="0">
                  <a:ln>
                    <a:noFill/>
                  </a:ln>
                  <a:solidFill>
                    <a:srgbClr val="FFFFFF"/>
                  </a:solidFill>
                  <a:cs typeface="Segoe UI Light" panose="020B0502040204020203" pitchFamily="34" charset="0"/>
                  <a:hlinkClick r:id="rId8"/>
                </a:rPr>
                <a:t>-resources</a:t>
              </a:r>
              <a:endParaRPr lang="en-US" sz="2400" spc="0" dirty="0">
                <a:ln>
                  <a:noFill/>
                </a:ln>
                <a:solidFill>
                  <a:srgbClr val="FFFFFF"/>
                </a:solidFill>
                <a:cs typeface="Segoe UI Light" panose="020B0502040204020203" pitchFamily="34" charset="0"/>
              </a:endParaRPr>
            </a:p>
            <a:p>
              <a:pPr marL="514350" lvl="0" indent="-514350" defTabSz="951304">
                <a:lnSpc>
                  <a:spcPct val="100000"/>
                </a:lnSpc>
                <a:spcBef>
                  <a:spcPts val="1224"/>
                </a:spcBef>
                <a:buFontTx/>
                <a:buAutoNum type="arabicPeriod"/>
                <a:defRPr/>
              </a:pPr>
              <a:r>
                <a:rPr lang="en-US" sz="2400" spc="0" dirty="0">
                  <a:ln>
                    <a:noFill/>
                  </a:ln>
                  <a:solidFill>
                    <a:srgbClr val="FFFFFF"/>
                  </a:solidFill>
                  <a:cs typeface="Segoe UI Light" panose="020B0502040204020203" pitchFamily="34" charset="0"/>
                </a:rPr>
                <a:t>If you are an Office 365 customer, try PowerApps with </a:t>
              </a:r>
              <a:r>
                <a:rPr lang="en-US" sz="2400" spc="0" dirty="0">
                  <a:ln>
                    <a:noFill/>
                  </a:ln>
                  <a:solidFill>
                    <a:srgbClr val="FFFFFF"/>
                  </a:solidFill>
                  <a:cs typeface="Segoe UI Light" panose="020B0502040204020203" pitchFamily="34" charset="0"/>
                  <a:hlinkClick r:id="rId9"/>
                </a:rPr>
                <a:t>Office 365</a:t>
              </a:r>
              <a:endParaRPr lang="en-US" sz="2400" spc="0" dirty="0">
                <a:ln>
                  <a:noFill/>
                </a:ln>
                <a:solidFill>
                  <a:srgbClr val="FFFFFF"/>
                </a:solidFill>
                <a:cs typeface="Segoe UI Light" panose="020B0502040204020203" pitchFamily="34" charset="0"/>
              </a:endParaRPr>
            </a:p>
            <a:p>
              <a:pPr marL="514350" lvl="0" indent="-514350" defTabSz="951304">
                <a:lnSpc>
                  <a:spcPct val="100000"/>
                </a:lnSpc>
                <a:spcBef>
                  <a:spcPts val="1224"/>
                </a:spcBef>
                <a:buFontTx/>
                <a:buAutoNum type="arabicPeriod"/>
                <a:defRPr/>
              </a:pPr>
              <a:r>
                <a:rPr lang="en-US" sz="2400" spc="0" dirty="0">
                  <a:ln>
                    <a:noFill/>
                  </a:ln>
                  <a:solidFill>
                    <a:srgbClr val="FFFFFF"/>
                  </a:solidFill>
                  <a:cs typeface="Segoe UI Light" panose="020B0502040204020203" pitchFamily="34" charset="0"/>
                </a:rPr>
                <a:t>Start a </a:t>
              </a:r>
              <a:r>
                <a:rPr lang="en-US" sz="2400" spc="0" dirty="0">
                  <a:ln>
                    <a:noFill/>
                  </a:ln>
                  <a:solidFill>
                    <a:srgbClr val="FFFFFF"/>
                  </a:solidFill>
                  <a:cs typeface="Segoe UI Light" panose="020B0502040204020203" pitchFamily="34" charset="0"/>
                  <a:hlinkClick r:id="rId10"/>
                </a:rPr>
                <a:t>free trial</a:t>
              </a:r>
              <a:r>
                <a:rPr lang="en-US" sz="2400" spc="0" dirty="0">
                  <a:ln>
                    <a:noFill/>
                  </a:ln>
                  <a:solidFill>
                    <a:srgbClr val="FFFFFF"/>
                  </a:solidFill>
                  <a:cs typeface="Segoe UI Light" panose="020B0502040204020203" pitchFamily="34" charset="0"/>
                </a:rPr>
                <a:t> </a:t>
              </a:r>
            </a:p>
          </p:txBody>
        </p:sp>
      </p:grpSp>
      <p:sp>
        <p:nvSpPr>
          <p:cNvPr id="13" name="Footer Placeholder 8">
            <a:extLst>
              <a:ext uri="{FF2B5EF4-FFF2-40B4-BE49-F238E27FC236}">
                <a16:creationId xmlns:a16="http://schemas.microsoft.com/office/drawing/2014/main" id="{074641DB-630D-491C-8505-3881F59E8E25}"/>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spTree>
    <p:extLst>
      <p:ext uri="{BB962C8B-B14F-4D97-AF65-F5344CB8AC3E}">
        <p14:creationId xmlns:p14="http://schemas.microsoft.com/office/powerpoint/2010/main" val="181912372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94AFCB-31A7-42EE-892B-D59771D924A9}"/>
              </a:ext>
            </a:extLst>
          </p:cNvPr>
          <p:cNvSpPr>
            <a:spLocks noGrp="1"/>
          </p:cNvSpPr>
          <p:nvPr>
            <p:ph type="title"/>
          </p:nvPr>
        </p:nvSpPr>
        <p:spPr/>
        <p:txBody>
          <a:bodyPr/>
          <a:lstStyle/>
          <a:p>
            <a:r>
              <a:rPr lang="en-US" dirty="0"/>
              <a:t>Digital gaps in today’s functional model</a:t>
            </a:r>
          </a:p>
        </p:txBody>
      </p:sp>
      <p:cxnSp>
        <p:nvCxnSpPr>
          <p:cNvPr id="8" name="Straight Connector 7">
            <a:extLst>
              <a:ext uri="{FF2B5EF4-FFF2-40B4-BE49-F238E27FC236}">
                <a16:creationId xmlns:a16="http://schemas.microsoft.com/office/drawing/2014/main" id="{1DB22743-8F17-4760-835E-2BBE7FA3BF2A}"/>
              </a:ext>
            </a:extLst>
          </p:cNvPr>
          <p:cNvCxnSpPr>
            <a:cxnSpLocks/>
          </p:cNvCxnSpPr>
          <p:nvPr/>
        </p:nvCxnSpPr>
        <p:spPr>
          <a:xfrm flipH="1">
            <a:off x="507916" y="2040997"/>
            <a:ext cx="2241511" cy="2942897"/>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AC00A3-2E3B-4E6E-83A7-B64E07B1DC69}"/>
              </a:ext>
            </a:extLst>
          </p:cNvPr>
          <p:cNvCxnSpPr>
            <a:cxnSpLocks/>
          </p:cNvCxnSpPr>
          <p:nvPr/>
        </p:nvCxnSpPr>
        <p:spPr>
          <a:xfrm flipH="1">
            <a:off x="2926122" y="2040997"/>
            <a:ext cx="2241511" cy="2942897"/>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5338BAD-8E04-4410-A12F-F2D1232529DC}"/>
              </a:ext>
            </a:extLst>
          </p:cNvPr>
          <p:cNvCxnSpPr>
            <a:cxnSpLocks/>
          </p:cNvCxnSpPr>
          <p:nvPr/>
        </p:nvCxnSpPr>
        <p:spPr>
          <a:xfrm flipH="1">
            <a:off x="5243666" y="2040997"/>
            <a:ext cx="2241511" cy="2942897"/>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5265B5C-83F3-4199-8605-F816C05BF748}"/>
              </a:ext>
            </a:extLst>
          </p:cNvPr>
          <p:cNvCxnSpPr>
            <a:cxnSpLocks/>
          </p:cNvCxnSpPr>
          <p:nvPr/>
        </p:nvCxnSpPr>
        <p:spPr>
          <a:xfrm flipH="1">
            <a:off x="7545472" y="2040997"/>
            <a:ext cx="2241511" cy="2942897"/>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64" name="Pentagon 2105">
            <a:extLst>
              <a:ext uri="{FF2B5EF4-FFF2-40B4-BE49-F238E27FC236}">
                <a16:creationId xmlns:a16="http://schemas.microsoft.com/office/drawing/2014/main" id="{4124EB84-6530-49F3-A714-5DF248840ED7}"/>
              </a:ext>
            </a:extLst>
          </p:cNvPr>
          <p:cNvSpPr/>
          <p:nvPr/>
        </p:nvSpPr>
        <p:spPr bwMode="auto">
          <a:xfrm>
            <a:off x="2782876" y="1976364"/>
            <a:ext cx="1952242"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defTabSz="932293" fontAlgn="base">
              <a:spcBef>
                <a:spcPct val="0"/>
              </a:spcBef>
              <a:spcAft>
                <a:spcPct val="0"/>
              </a:spcAft>
              <a:defRPr/>
            </a:pPr>
            <a:r>
              <a:rPr lang="en-US" sz="2000" b="1" kern="0" dirty="0">
                <a:solidFill>
                  <a:schemeClr val="tx2"/>
                </a:solidFill>
                <a:latin typeface="Segoe UI"/>
                <a:cs typeface="Segoe UI" pitchFamily="34" charset="0"/>
              </a:rPr>
              <a:t>Operations</a:t>
            </a:r>
          </a:p>
        </p:txBody>
      </p:sp>
      <p:sp>
        <p:nvSpPr>
          <p:cNvPr id="65" name="Pentagon 2105">
            <a:extLst>
              <a:ext uri="{FF2B5EF4-FFF2-40B4-BE49-F238E27FC236}">
                <a16:creationId xmlns:a16="http://schemas.microsoft.com/office/drawing/2014/main" id="{45A03981-7504-4CEE-9A10-8473A11E0D78}"/>
              </a:ext>
            </a:extLst>
          </p:cNvPr>
          <p:cNvSpPr/>
          <p:nvPr/>
        </p:nvSpPr>
        <p:spPr bwMode="auto">
          <a:xfrm>
            <a:off x="5196593" y="1958151"/>
            <a:ext cx="1952242"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defTabSz="932293" fontAlgn="base">
              <a:spcBef>
                <a:spcPct val="0"/>
              </a:spcBef>
              <a:spcAft>
                <a:spcPct val="0"/>
              </a:spcAft>
            </a:pPr>
            <a:r>
              <a:rPr lang="en-US" sz="2000" b="1" kern="0" dirty="0">
                <a:solidFill>
                  <a:schemeClr val="tx2"/>
                </a:solidFill>
                <a:latin typeface="Segoe UI"/>
                <a:cs typeface="Segoe UI" pitchFamily="34" charset="0"/>
              </a:rPr>
              <a:t>Reservations</a:t>
            </a:r>
          </a:p>
        </p:txBody>
      </p:sp>
      <p:sp>
        <p:nvSpPr>
          <p:cNvPr id="66" name="Pentagon 2105">
            <a:extLst>
              <a:ext uri="{FF2B5EF4-FFF2-40B4-BE49-F238E27FC236}">
                <a16:creationId xmlns:a16="http://schemas.microsoft.com/office/drawing/2014/main" id="{4CBC05A5-CC20-4451-952B-55FA26342F4E}"/>
              </a:ext>
            </a:extLst>
          </p:cNvPr>
          <p:cNvSpPr/>
          <p:nvPr/>
        </p:nvSpPr>
        <p:spPr bwMode="auto">
          <a:xfrm>
            <a:off x="7626284" y="1947260"/>
            <a:ext cx="1952242"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t" anchorCtr="0" forceAA="0" compatLnSpc="1">
            <a:prstTxWarp prst="textNoShape">
              <a:avLst/>
            </a:prstTxWarp>
            <a:noAutofit/>
          </a:bodyPr>
          <a:lstStyle/>
          <a:p>
            <a:pPr defTabSz="932293" fontAlgn="base">
              <a:spcBef>
                <a:spcPct val="0"/>
              </a:spcBef>
              <a:spcAft>
                <a:spcPct val="0"/>
              </a:spcAft>
              <a:defRPr/>
            </a:pPr>
            <a:r>
              <a:rPr lang="en-US" sz="2000" b="1" kern="0" dirty="0">
                <a:solidFill>
                  <a:schemeClr val="tx2"/>
                </a:solidFill>
                <a:latin typeface="Segoe UI"/>
                <a:cs typeface="Segoe UI" pitchFamily="34" charset="0"/>
              </a:rPr>
              <a:t>Sales/Mktg/ Loyalty</a:t>
            </a:r>
          </a:p>
        </p:txBody>
      </p:sp>
      <p:sp>
        <p:nvSpPr>
          <p:cNvPr id="68" name="Pentagon 2105">
            <a:extLst>
              <a:ext uri="{FF2B5EF4-FFF2-40B4-BE49-F238E27FC236}">
                <a16:creationId xmlns:a16="http://schemas.microsoft.com/office/drawing/2014/main" id="{A2B1A859-96B4-4FAA-9173-DE5603878B13}"/>
              </a:ext>
            </a:extLst>
          </p:cNvPr>
          <p:cNvSpPr/>
          <p:nvPr/>
        </p:nvSpPr>
        <p:spPr bwMode="auto">
          <a:xfrm>
            <a:off x="9903721" y="1958150"/>
            <a:ext cx="2188273"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t" anchorCtr="0" forceAA="0" compatLnSpc="1">
            <a:prstTxWarp prst="textNoShape">
              <a:avLst/>
            </a:prstTxWarp>
            <a:noAutofit/>
          </a:bodyPr>
          <a:lstStyle/>
          <a:p>
            <a:pPr defTabSz="932293" fontAlgn="base">
              <a:spcBef>
                <a:spcPct val="0"/>
              </a:spcBef>
              <a:spcAft>
                <a:spcPct val="0"/>
              </a:spcAft>
            </a:pPr>
            <a:r>
              <a:rPr lang="en-US" sz="2000" b="1" kern="0" dirty="0">
                <a:solidFill>
                  <a:schemeClr val="tx2"/>
                </a:solidFill>
                <a:latin typeface="Segoe UI"/>
                <a:cs typeface="Segoe UI" pitchFamily="34" charset="0"/>
              </a:rPr>
              <a:t>Field/Ground Services</a:t>
            </a:r>
          </a:p>
        </p:txBody>
      </p:sp>
      <p:sp>
        <p:nvSpPr>
          <p:cNvPr id="69" name="Pentagon 2105">
            <a:extLst>
              <a:ext uri="{FF2B5EF4-FFF2-40B4-BE49-F238E27FC236}">
                <a16:creationId xmlns:a16="http://schemas.microsoft.com/office/drawing/2014/main" id="{40EF8515-FA5E-48CA-8213-4BB489DF3CD4}"/>
              </a:ext>
            </a:extLst>
          </p:cNvPr>
          <p:cNvSpPr/>
          <p:nvPr/>
        </p:nvSpPr>
        <p:spPr bwMode="auto">
          <a:xfrm>
            <a:off x="1134348" y="4131511"/>
            <a:ext cx="1952242"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defTabSz="932293" fontAlgn="base">
              <a:spcBef>
                <a:spcPct val="0"/>
              </a:spcBef>
              <a:spcAft>
                <a:spcPct val="0"/>
              </a:spcAft>
            </a:pPr>
            <a:r>
              <a:rPr lang="en-US" sz="2000" kern="0" dirty="0">
                <a:solidFill>
                  <a:schemeClr val="accent2"/>
                </a:solidFill>
                <a:latin typeface="Segoe UI"/>
                <a:cs typeface="Segoe UI" pitchFamily="34" charset="0"/>
              </a:rPr>
              <a:t>ERP</a:t>
            </a:r>
          </a:p>
        </p:txBody>
      </p:sp>
      <p:sp>
        <p:nvSpPr>
          <p:cNvPr id="70" name="Pentagon 2105">
            <a:extLst>
              <a:ext uri="{FF2B5EF4-FFF2-40B4-BE49-F238E27FC236}">
                <a16:creationId xmlns:a16="http://schemas.microsoft.com/office/drawing/2014/main" id="{7AA198C9-5F67-4589-8565-E7FCEA2190E2}"/>
              </a:ext>
            </a:extLst>
          </p:cNvPr>
          <p:cNvSpPr/>
          <p:nvPr/>
        </p:nvSpPr>
        <p:spPr bwMode="auto">
          <a:xfrm>
            <a:off x="3568840" y="4131511"/>
            <a:ext cx="1952242"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defTabSz="932293" fontAlgn="base">
              <a:spcBef>
                <a:spcPct val="0"/>
              </a:spcBef>
              <a:spcAft>
                <a:spcPct val="0"/>
              </a:spcAft>
              <a:defRPr/>
            </a:pPr>
            <a:r>
              <a:rPr lang="en-US" sz="2000" kern="0" dirty="0">
                <a:solidFill>
                  <a:schemeClr val="accent2"/>
                </a:solidFill>
                <a:latin typeface="Segoe UI"/>
                <a:cs typeface="Segoe UI" pitchFamily="34" charset="0"/>
              </a:rPr>
              <a:t>Commerce</a:t>
            </a:r>
          </a:p>
        </p:txBody>
      </p:sp>
      <p:sp>
        <p:nvSpPr>
          <p:cNvPr id="71" name="Pentagon 2105">
            <a:extLst>
              <a:ext uri="{FF2B5EF4-FFF2-40B4-BE49-F238E27FC236}">
                <a16:creationId xmlns:a16="http://schemas.microsoft.com/office/drawing/2014/main" id="{3B6A1DBA-D457-4295-BA59-DB9219102122}"/>
              </a:ext>
            </a:extLst>
          </p:cNvPr>
          <p:cNvSpPr/>
          <p:nvPr/>
        </p:nvSpPr>
        <p:spPr bwMode="auto">
          <a:xfrm>
            <a:off x="5933126" y="4131511"/>
            <a:ext cx="1952242"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defTabSz="932293" fontAlgn="base">
              <a:spcBef>
                <a:spcPct val="0"/>
              </a:spcBef>
              <a:spcAft>
                <a:spcPct val="0"/>
              </a:spcAft>
              <a:defRPr/>
            </a:pPr>
            <a:r>
              <a:rPr lang="en-US" sz="2000" kern="0" dirty="0">
                <a:solidFill>
                  <a:schemeClr val="accent2"/>
                </a:solidFill>
                <a:latin typeface="Segoe UI"/>
                <a:cs typeface="Segoe UI" pitchFamily="34" charset="0"/>
              </a:rPr>
              <a:t>CRM</a:t>
            </a:r>
          </a:p>
        </p:txBody>
      </p:sp>
      <p:sp>
        <p:nvSpPr>
          <p:cNvPr id="72" name="Pentagon 2105">
            <a:extLst>
              <a:ext uri="{FF2B5EF4-FFF2-40B4-BE49-F238E27FC236}">
                <a16:creationId xmlns:a16="http://schemas.microsoft.com/office/drawing/2014/main" id="{CAC67321-7F61-41BD-8690-11AB3BB20558}"/>
              </a:ext>
            </a:extLst>
          </p:cNvPr>
          <p:cNvSpPr/>
          <p:nvPr/>
        </p:nvSpPr>
        <p:spPr bwMode="auto">
          <a:xfrm>
            <a:off x="6341230" y="4138790"/>
            <a:ext cx="1952242"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defTabSz="932293" fontAlgn="base">
              <a:spcBef>
                <a:spcPct val="0"/>
              </a:spcBef>
              <a:spcAft>
                <a:spcPct val="0"/>
              </a:spcAft>
              <a:defRPr/>
            </a:pPr>
            <a:endParaRPr lang="en-US" sz="2000" kern="0">
              <a:solidFill>
                <a:schemeClr val="accent2"/>
              </a:solidFill>
              <a:latin typeface="Segoe UI"/>
              <a:cs typeface="Segoe UI" pitchFamily="34" charset="0"/>
            </a:endParaRPr>
          </a:p>
        </p:txBody>
      </p:sp>
      <p:sp>
        <p:nvSpPr>
          <p:cNvPr id="73" name="Pentagon 2105">
            <a:extLst>
              <a:ext uri="{FF2B5EF4-FFF2-40B4-BE49-F238E27FC236}">
                <a16:creationId xmlns:a16="http://schemas.microsoft.com/office/drawing/2014/main" id="{13334637-4A68-4FC5-AE8A-7195381A0E4F}"/>
              </a:ext>
            </a:extLst>
          </p:cNvPr>
          <p:cNvSpPr/>
          <p:nvPr/>
        </p:nvSpPr>
        <p:spPr bwMode="auto">
          <a:xfrm>
            <a:off x="8400663" y="4260183"/>
            <a:ext cx="1952242"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defTabSz="932293" fontAlgn="base">
              <a:spcBef>
                <a:spcPct val="0"/>
              </a:spcBef>
              <a:spcAft>
                <a:spcPct val="0"/>
              </a:spcAft>
              <a:defRPr/>
            </a:pPr>
            <a:r>
              <a:rPr lang="en-US" kern="0" dirty="0">
                <a:solidFill>
                  <a:srgbClr val="75757A"/>
                </a:solidFill>
                <a:latin typeface="Segoe UI"/>
                <a:cs typeface="Segoe UI" pitchFamily="34" charset="0"/>
              </a:rPr>
              <a:t>Maintenance</a:t>
            </a:r>
          </a:p>
          <a:p>
            <a:pPr defTabSz="932293" fontAlgn="base">
              <a:spcBef>
                <a:spcPct val="0"/>
              </a:spcBef>
              <a:spcAft>
                <a:spcPct val="0"/>
              </a:spcAft>
              <a:defRPr/>
            </a:pPr>
            <a:r>
              <a:rPr lang="en-US" kern="0" dirty="0">
                <a:solidFill>
                  <a:srgbClr val="75757A"/>
                </a:solidFill>
                <a:latin typeface="Segoe UI"/>
                <a:cs typeface="Segoe UI" pitchFamily="34" charset="0"/>
              </a:rPr>
              <a:t>Paper/Excel</a:t>
            </a:r>
          </a:p>
          <a:p>
            <a:pPr defTabSz="932293" fontAlgn="base">
              <a:spcBef>
                <a:spcPct val="0"/>
              </a:spcBef>
              <a:spcAft>
                <a:spcPct val="0"/>
              </a:spcAft>
              <a:defRPr/>
            </a:pPr>
            <a:r>
              <a:rPr lang="en-US" kern="0" dirty="0">
                <a:solidFill>
                  <a:srgbClr val="75757A"/>
                </a:solidFill>
                <a:latin typeface="Segoe UI"/>
                <a:cs typeface="Segoe UI" pitchFamily="34" charset="0"/>
              </a:rPr>
              <a:t>Ad hoc DB</a:t>
            </a:r>
          </a:p>
        </p:txBody>
      </p:sp>
      <p:cxnSp>
        <p:nvCxnSpPr>
          <p:cNvPr id="80" name="Straight Connector 79">
            <a:extLst>
              <a:ext uri="{FF2B5EF4-FFF2-40B4-BE49-F238E27FC236}">
                <a16:creationId xmlns:a16="http://schemas.microsoft.com/office/drawing/2014/main" id="{97F02BF2-F9A6-4A5B-81E5-C5624829B3F6}"/>
              </a:ext>
            </a:extLst>
          </p:cNvPr>
          <p:cNvCxnSpPr>
            <a:cxnSpLocks/>
          </p:cNvCxnSpPr>
          <p:nvPr/>
        </p:nvCxnSpPr>
        <p:spPr>
          <a:xfrm>
            <a:off x="129070" y="4983894"/>
            <a:ext cx="9529708" cy="0"/>
          </a:xfrm>
          <a:prstGeom prst="line">
            <a:avLst/>
          </a:prstGeom>
          <a:ln w="28575">
            <a:headEnd type="none"/>
            <a:tailEnd type="none"/>
          </a:ln>
        </p:spPr>
        <p:style>
          <a:lnRef idx="1">
            <a:schemeClr val="accent4"/>
          </a:lnRef>
          <a:fillRef idx="0">
            <a:schemeClr val="accent4"/>
          </a:fillRef>
          <a:effectRef idx="0">
            <a:schemeClr val="accent4"/>
          </a:effectRef>
          <a:fontRef idx="minor">
            <a:schemeClr val="tx1"/>
          </a:fontRef>
        </p:style>
      </p:cxnSp>
      <p:sp>
        <p:nvSpPr>
          <p:cNvPr id="81" name="Rectangle 80">
            <a:extLst>
              <a:ext uri="{FF2B5EF4-FFF2-40B4-BE49-F238E27FC236}">
                <a16:creationId xmlns:a16="http://schemas.microsoft.com/office/drawing/2014/main" id="{AE0AB6F1-A77D-4CF2-92C0-9F17CB997A1E}"/>
              </a:ext>
            </a:extLst>
          </p:cNvPr>
          <p:cNvSpPr/>
          <p:nvPr/>
        </p:nvSpPr>
        <p:spPr>
          <a:xfrm>
            <a:off x="2215539" y="5139175"/>
            <a:ext cx="5774851" cy="341632"/>
          </a:xfrm>
          <a:prstGeom prst="rect">
            <a:avLst/>
          </a:prstGeom>
        </p:spPr>
        <p:txBody>
          <a:bodyPr wrap="none">
            <a:spAutoFit/>
          </a:bodyPr>
          <a:lstStyle/>
          <a:p>
            <a:pPr algn="ctr" defTabSz="932472" fontAlgn="base">
              <a:lnSpc>
                <a:spcPct val="90000"/>
              </a:lnSpc>
              <a:spcBef>
                <a:spcPct val="0"/>
              </a:spcBef>
              <a:spcAft>
                <a:spcPct val="0"/>
              </a:spcAft>
            </a:pPr>
            <a:r>
              <a:rPr lang="en-US" b="1" dirty="0">
                <a:solidFill>
                  <a:schemeClr val="tx2"/>
                </a:solidFill>
                <a:ea typeface="Segoe UI" pitchFamily="34" charset="0"/>
                <a:cs typeface="Segoe UI" pitchFamily="34" charset="0"/>
              </a:rPr>
              <a:t>Functional business silos create digital process gaps</a:t>
            </a:r>
          </a:p>
        </p:txBody>
      </p:sp>
      <p:cxnSp>
        <p:nvCxnSpPr>
          <p:cNvPr id="82" name="Straight Connector 81">
            <a:extLst>
              <a:ext uri="{FF2B5EF4-FFF2-40B4-BE49-F238E27FC236}">
                <a16:creationId xmlns:a16="http://schemas.microsoft.com/office/drawing/2014/main" id="{2B8C8781-0112-4783-B4B4-02894BF3DA28}"/>
              </a:ext>
            </a:extLst>
          </p:cNvPr>
          <p:cNvCxnSpPr>
            <a:cxnSpLocks/>
          </p:cNvCxnSpPr>
          <p:nvPr/>
        </p:nvCxnSpPr>
        <p:spPr>
          <a:xfrm>
            <a:off x="797013" y="5588239"/>
            <a:ext cx="10157712" cy="0"/>
          </a:xfrm>
          <a:prstGeom prst="line">
            <a:avLst/>
          </a:prstGeom>
          <a:ln w="28575">
            <a:headEnd type="none"/>
            <a:tailEnd type="none"/>
          </a:ln>
        </p:spPr>
        <p:style>
          <a:lnRef idx="1">
            <a:schemeClr val="accent4"/>
          </a:lnRef>
          <a:fillRef idx="0">
            <a:schemeClr val="accent4"/>
          </a:fillRef>
          <a:effectRef idx="0">
            <a:schemeClr val="accent4"/>
          </a:effectRef>
          <a:fontRef idx="minor">
            <a:schemeClr val="tx1"/>
          </a:fontRef>
        </p:style>
      </p:cxnSp>
      <p:cxnSp>
        <p:nvCxnSpPr>
          <p:cNvPr id="86" name="Straight Arrow Connector 85">
            <a:extLst>
              <a:ext uri="{FF2B5EF4-FFF2-40B4-BE49-F238E27FC236}">
                <a16:creationId xmlns:a16="http://schemas.microsoft.com/office/drawing/2014/main" id="{5585749F-6111-4F4C-938B-CAFA1EA520A1}"/>
              </a:ext>
            </a:extLst>
          </p:cNvPr>
          <p:cNvCxnSpPr/>
          <p:nvPr/>
        </p:nvCxnSpPr>
        <p:spPr>
          <a:xfrm flipV="1">
            <a:off x="507916" y="4369390"/>
            <a:ext cx="456403" cy="614504"/>
          </a:xfrm>
          <a:prstGeom prst="straightConnector1">
            <a:avLst/>
          </a:prstGeom>
          <a:ln w="285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87" name="Straight Arrow Connector 86">
            <a:extLst>
              <a:ext uri="{FF2B5EF4-FFF2-40B4-BE49-F238E27FC236}">
                <a16:creationId xmlns:a16="http://schemas.microsoft.com/office/drawing/2014/main" id="{0A67DE46-D29F-4DDB-B3DF-FFCC7D55C7B7}"/>
              </a:ext>
            </a:extLst>
          </p:cNvPr>
          <p:cNvCxnSpPr/>
          <p:nvPr/>
        </p:nvCxnSpPr>
        <p:spPr>
          <a:xfrm flipV="1">
            <a:off x="2943350" y="4364255"/>
            <a:ext cx="456403" cy="614504"/>
          </a:xfrm>
          <a:prstGeom prst="straightConnector1">
            <a:avLst/>
          </a:prstGeom>
          <a:ln w="285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88" name="Straight Arrow Connector 87">
            <a:extLst>
              <a:ext uri="{FF2B5EF4-FFF2-40B4-BE49-F238E27FC236}">
                <a16:creationId xmlns:a16="http://schemas.microsoft.com/office/drawing/2014/main" id="{C6B06816-20B5-4B0C-B27C-8E14E3705925}"/>
              </a:ext>
            </a:extLst>
          </p:cNvPr>
          <p:cNvCxnSpPr/>
          <p:nvPr/>
        </p:nvCxnSpPr>
        <p:spPr>
          <a:xfrm flipV="1">
            <a:off x="5250915" y="4379954"/>
            <a:ext cx="456403" cy="614504"/>
          </a:xfrm>
          <a:prstGeom prst="straightConnector1">
            <a:avLst/>
          </a:prstGeom>
          <a:ln w="285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89" name="Straight Arrow Connector 88">
            <a:extLst>
              <a:ext uri="{FF2B5EF4-FFF2-40B4-BE49-F238E27FC236}">
                <a16:creationId xmlns:a16="http://schemas.microsoft.com/office/drawing/2014/main" id="{9AA0DD43-0015-47AD-9A2A-6B59D813B70B}"/>
              </a:ext>
            </a:extLst>
          </p:cNvPr>
          <p:cNvCxnSpPr/>
          <p:nvPr/>
        </p:nvCxnSpPr>
        <p:spPr>
          <a:xfrm flipV="1">
            <a:off x="7533987" y="4379954"/>
            <a:ext cx="456403" cy="614504"/>
          </a:xfrm>
          <a:prstGeom prst="straightConnector1">
            <a:avLst/>
          </a:prstGeom>
          <a:ln w="28575">
            <a:headEnd type="none"/>
            <a:tailEnd type="triangle"/>
          </a:ln>
        </p:spPr>
        <p:style>
          <a:lnRef idx="1">
            <a:schemeClr val="accent4"/>
          </a:lnRef>
          <a:fillRef idx="0">
            <a:schemeClr val="accent4"/>
          </a:fillRef>
          <a:effectRef idx="0">
            <a:schemeClr val="accent4"/>
          </a:effectRef>
          <a:fontRef idx="minor">
            <a:schemeClr val="tx1"/>
          </a:fontRef>
        </p:style>
      </p:cxnSp>
      <p:sp>
        <p:nvSpPr>
          <p:cNvPr id="30" name="Rectangle 29">
            <a:extLst>
              <a:ext uri="{FF2B5EF4-FFF2-40B4-BE49-F238E27FC236}">
                <a16:creationId xmlns:a16="http://schemas.microsoft.com/office/drawing/2014/main" id="{49A81FD0-F22D-44F2-8921-58AE4800B5A1}"/>
              </a:ext>
            </a:extLst>
          </p:cNvPr>
          <p:cNvSpPr/>
          <p:nvPr/>
        </p:nvSpPr>
        <p:spPr>
          <a:xfrm>
            <a:off x="2640074" y="5726497"/>
            <a:ext cx="7724102" cy="341632"/>
          </a:xfrm>
          <a:prstGeom prst="rect">
            <a:avLst/>
          </a:prstGeom>
        </p:spPr>
        <p:txBody>
          <a:bodyPr wrap="none">
            <a:spAutoFit/>
          </a:bodyPr>
          <a:lstStyle/>
          <a:p>
            <a:pPr defTabSz="932472" fontAlgn="base">
              <a:lnSpc>
                <a:spcPct val="90000"/>
              </a:lnSpc>
              <a:spcBef>
                <a:spcPct val="0"/>
              </a:spcBef>
              <a:spcAft>
                <a:spcPct val="0"/>
              </a:spcAft>
            </a:pPr>
            <a:r>
              <a:rPr lang="en-US" b="1">
                <a:solidFill>
                  <a:schemeClr val="tx2"/>
                </a:solidFill>
                <a:ea typeface="Segoe UI" pitchFamily="34" charset="0"/>
                <a:cs typeface="Segoe UI" pitchFamily="34" charset="0"/>
              </a:rPr>
              <a:t>Changing business processes also create digital gaps within functions</a:t>
            </a:r>
          </a:p>
        </p:txBody>
      </p:sp>
      <p:cxnSp>
        <p:nvCxnSpPr>
          <p:cNvPr id="31" name="Straight Connector 30">
            <a:extLst>
              <a:ext uri="{FF2B5EF4-FFF2-40B4-BE49-F238E27FC236}">
                <a16:creationId xmlns:a16="http://schemas.microsoft.com/office/drawing/2014/main" id="{D96309C8-C2C6-412E-8036-4F9A663CC32B}"/>
              </a:ext>
            </a:extLst>
          </p:cNvPr>
          <p:cNvCxnSpPr>
            <a:cxnSpLocks/>
          </p:cNvCxnSpPr>
          <p:nvPr/>
        </p:nvCxnSpPr>
        <p:spPr>
          <a:xfrm>
            <a:off x="1588026" y="6216889"/>
            <a:ext cx="10157712" cy="0"/>
          </a:xfrm>
          <a:prstGeom prst="line">
            <a:avLst/>
          </a:prstGeom>
          <a:ln w="28575">
            <a:headEnd type="none"/>
            <a:tailEnd type="none"/>
          </a:ln>
        </p:spPr>
        <p:style>
          <a:lnRef idx="1">
            <a:schemeClr val="accent4"/>
          </a:lnRef>
          <a:fillRef idx="0">
            <a:schemeClr val="accent4"/>
          </a:fillRef>
          <a:effectRef idx="0">
            <a:schemeClr val="accent4"/>
          </a:effectRef>
          <a:fontRef idx="minor">
            <a:schemeClr val="tx1"/>
          </a:fontRef>
        </p:style>
      </p:cxnSp>
      <p:sp>
        <p:nvSpPr>
          <p:cNvPr id="33" name="Footer Placeholder 8">
            <a:extLst>
              <a:ext uri="{FF2B5EF4-FFF2-40B4-BE49-F238E27FC236}">
                <a16:creationId xmlns:a16="http://schemas.microsoft.com/office/drawing/2014/main" id="{1B8CADE3-F8AA-41EF-958F-C866356A395E}"/>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pic>
        <p:nvPicPr>
          <p:cNvPr id="36" name="Graphic 35">
            <a:extLst>
              <a:ext uri="{FF2B5EF4-FFF2-40B4-BE49-F238E27FC236}">
                <a16:creationId xmlns:a16="http://schemas.microsoft.com/office/drawing/2014/main" id="{D17AAABC-0785-4AFF-AF31-64C9A0EC91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4245" y="2907372"/>
            <a:ext cx="919526" cy="919526"/>
          </a:xfrm>
          <a:prstGeom prst="rect">
            <a:avLst/>
          </a:prstGeom>
        </p:spPr>
      </p:pic>
      <p:pic>
        <p:nvPicPr>
          <p:cNvPr id="34" name="Picture 33">
            <a:extLst>
              <a:ext uri="{FF2B5EF4-FFF2-40B4-BE49-F238E27FC236}">
                <a16:creationId xmlns:a16="http://schemas.microsoft.com/office/drawing/2014/main" id="{BD45B18C-B8CC-4C59-B8B5-4A156773E5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6241" y="2842545"/>
            <a:ext cx="1049181" cy="1049181"/>
          </a:xfrm>
          <a:prstGeom prst="rect">
            <a:avLst/>
          </a:prstGeom>
        </p:spPr>
      </p:pic>
      <p:pic>
        <p:nvPicPr>
          <p:cNvPr id="9" name="Picture 8" descr="A close up of a logo&#10;&#10;Description automatically generated">
            <a:extLst>
              <a:ext uri="{FF2B5EF4-FFF2-40B4-BE49-F238E27FC236}">
                <a16:creationId xmlns:a16="http://schemas.microsoft.com/office/drawing/2014/main" id="{D5670685-5415-4274-A157-613720D103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2173" y="2802214"/>
            <a:ext cx="1129843" cy="1129843"/>
          </a:xfrm>
          <a:prstGeom prst="rect">
            <a:avLst/>
          </a:prstGeom>
        </p:spPr>
      </p:pic>
      <p:pic>
        <p:nvPicPr>
          <p:cNvPr id="40" name="Picture 39" descr="A close up of a logo&#10;&#10;Description automatically generated">
            <a:extLst>
              <a:ext uri="{FF2B5EF4-FFF2-40B4-BE49-F238E27FC236}">
                <a16:creationId xmlns:a16="http://schemas.microsoft.com/office/drawing/2014/main" id="{BE6783FD-AC73-4D46-A919-B941A4083D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2128" y="2843677"/>
            <a:ext cx="1124427" cy="1124427"/>
          </a:xfrm>
          <a:prstGeom prst="rect">
            <a:avLst/>
          </a:prstGeom>
        </p:spPr>
      </p:pic>
      <p:sp>
        <p:nvSpPr>
          <p:cNvPr id="35" name="Rectangle 34">
            <a:extLst>
              <a:ext uri="{FF2B5EF4-FFF2-40B4-BE49-F238E27FC236}">
                <a16:creationId xmlns:a16="http://schemas.microsoft.com/office/drawing/2014/main" id="{6B16935B-AB20-4BA6-A90E-4314C747F52E}"/>
              </a:ext>
            </a:extLst>
          </p:cNvPr>
          <p:cNvSpPr/>
          <p:nvPr/>
        </p:nvSpPr>
        <p:spPr>
          <a:xfrm>
            <a:off x="2768282" y="6778756"/>
            <a:ext cx="6926896" cy="216982"/>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472" fontAlgn="base">
              <a:lnSpc>
                <a:spcPct val="90000"/>
              </a:lnSpc>
              <a:spcBef>
                <a:spcPct val="0"/>
              </a:spcBef>
              <a:spcAft>
                <a:spcPct val="0"/>
              </a:spcAft>
            </a:pPr>
            <a:r>
              <a:rPr lang="en-US" sz="900" dirty="0">
                <a:solidFill>
                  <a:schemeClr val="accent2"/>
                </a:solidFill>
                <a:ea typeface="Segoe UI" pitchFamily="34" charset="0"/>
                <a:cs typeface="Segoe UI" pitchFamily="34" charset="0"/>
              </a:rPr>
              <a:t>Note: This model is presented for discussion purposes only, is not meant to be a formal or comprehensive industry IT architecture</a:t>
            </a:r>
          </a:p>
        </p:txBody>
      </p:sp>
    </p:spTree>
    <p:extLst>
      <p:ext uri="{BB962C8B-B14F-4D97-AF65-F5344CB8AC3E}">
        <p14:creationId xmlns:p14="http://schemas.microsoft.com/office/powerpoint/2010/main" val="274802005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8F0F63F-E7F2-487B-863B-68CF64B46C40}"/>
              </a:ext>
            </a:extLst>
          </p:cNvPr>
          <p:cNvSpPr/>
          <p:nvPr/>
        </p:nvSpPr>
        <p:spPr bwMode="auto">
          <a:xfrm>
            <a:off x="5628825" y="-658620"/>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A09ABEF1-F7FE-418C-9C2D-101371A8ABF5}"/>
              </a:ext>
            </a:extLst>
          </p:cNvPr>
          <p:cNvSpPr/>
          <p:nvPr/>
        </p:nvSpPr>
        <p:spPr bwMode="auto">
          <a:xfrm rot="2640000">
            <a:off x="7441461" y="4362119"/>
            <a:ext cx="3558574" cy="3574182"/>
          </a:xfrm>
          <a:prstGeom prst="roundRect">
            <a:avLst/>
          </a:prstGeom>
          <a:solidFill>
            <a:schemeClr val="accent5"/>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0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93BDFBE2-7A09-4C72-95AA-3B6DD15382C4}"/>
              </a:ext>
            </a:extLst>
          </p:cNvPr>
          <p:cNvSpPr>
            <a:spLocks noGrp="1"/>
          </p:cNvSpPr>
          <p:nvPr>
            <p:ph type="title"/>
          </p:nvPr>
        </p:nvSpPr>
        <p:spPr>
          <a:xfrm>
            <a:off x="464866" y="566928"/>
            <a:ext cx="11533187" cy="830020"/>
          </a:xfrm>
        </p:spPr>
        <p:txBody>
          <a:bodyPr/>
          <a:lstStyle/>
          <a:p>
            <a:r>
              <a:rPr lang="en-US" dirty="0"/>
              <a:t>Common digital gaps in personalized experiences</a:t>
            </a:r>
          </a:p>
        </p:txBody>
      </p:sp>
      <p:sp>
        <p:nvSpPr>
          <p:cNvPr id="7" name="Freeform: Shape 6">
            <a:extLst>
              <a:ext uri="{FF2B5EF4-FFF2-40B4-BE49-F238E27FC236}">
                <a16:creationId xmlns:a16="http://schemas.microsoft.com/office/drawing/2014/main" id="{9ED95FA4-D43F-48BC-BB98-4AAD0500A26E}"/>
              </a:ext>
            </a:extLst>
          </p:cNvPr>
          <p:cNvSpPr/>
          <p:nvPr/>
        </p:nvSpPr>
        <p:spPr bwMode="auto">
          <a:xfrm>
            <a:off x="7060355" y="1399077"/>
            <a:ext cx="5343076" cy="5343076"/>
          </a:xfrm>
          <a:custGeom>
            <a:avLst/>
            <a:gdLst>
              <a:gd name="connsiteX0" fmla="*/ 3033160 w 6237941"/>
              <a:gd name="connsiteY0" fmla="*/ 310 h 6237940"/>
              <a:gd name="connsiteX1" fmla="*/ 3615752 w 6237941"/>
              <a:gd name="connsiteY1" fmla="*/ 223058 h 6237940"/>
              <a:gd name="connsiteX2" fmla="*/ 5983184 w 6237941"/>
              <a:gd name="connsiteY2" fmla="*/ 2463697 h 6237940"/>
              <a:gd name="connsiteX3" fmla="*/ 6014883 w 6237941"/>
              <a:gd name="connsiteY3" fmla="*/ 3615751 h 6237940"/>
              <a:gd name="connsiteX4" fmla="*/ 3774244 w 6237941"/>
              <a:gd name="connsiteY4" fmla="*/ 5983183 h 6237940"/>
              <a:gd name="connsiteX5" fmla="*/ 2622190 w 6237941"/>
              <a:gd name="connsiteY5" fmla="*/ 6014882 h 6237940"/>
              <a:gd name="connsiteX6" fmla="*/ 254758 w 6237941"/>
              <a:gd name="connsiteY6" fmla="*/ 3774243 h 6237940"/>
              <a:gd name="connsiteX7" fmla="*/ 223059 w 6237941"/>
              <a:gd name="connsiteY7" fmla="*/ 2622189 h 6237940"/>
              <a:gd name="connsiteX8" fmla="*/ 2463698 w 6237941"/>
              <a:gd name="connsiteY8" fmla="*/ 254757 h 6237940"/>
              <a:gd name="connsiteX9" fmla="*/ 3033160 w 6237941"/>
              <a:gd name="connsiteY9" fmla="*/ 310 h 623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7941" h="6237940">
                <a:moveTo>
                  <a:pt x="3033160" y="310"/>
                </a:moveTo>
                <a:cubicBezTo>
                  <a:pt x="3241641" y="-5427"/>
                  <a:pt x="3452310" y="68369"/>
                  <a:pt x="3615752" y="223058"/>
                </a:cubicBezTo>
                <a:lnTo>
                  <a:pt x="5983184" y="2463697"/>
                </a:lnTo>
                <a:cubicBezTo>
                  <a:pt x="6310068" y="2773075"/>
                  <a:pt x="6324260" y="3288866"/>
                  <a:pt x="6014883" y="3615751"/>
                </a:cubicBezTo>
                <a:lnTo>
                  <a:pt x="3774244" y="5983183"/>
                </a:lnTo>
                <a:cubicBezTo>
                  <a:pt x="3464866" y="6310067"/>
                  <a:pt x="2949074" y="6324259"/>
                  <a:pt x="2622190" y="6014882"/>
                </a:cubicBezTo>
                <a:lnTo>
                  <a:pt x="254758" y="3774243"/>
                </a:lnTo>
                <a:cubicBezTo>
                  <a:pt x="-72126" y="3464865"/>
                  <a:pt x="-86319" y="2949074"/>
                  <a:pt x="223059" y="2622189"/>
                </a:cubicBezTo>
                <a:lnTo>
                  <a:pt x="2463698" y="254757"/>
                </a:lnTo>
                <a:cubicBezTo>
                  <a:pt x="2618387" y="91315"/>
                  <a:pt x="2824680" y="6046"/>
                  <a:pt x="3033160" y="310"/>
                </a:cubicBezTo>
                <a:close/>
              </a:path>
            </a:pathLst>
          </a:custGeom>
          <a:blipFill>
            <a:blip r:embed="rId3"/>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Footer Placeholder 8">
            <a:extLst>
              <a:ext uri="{FF2B5EF4-FFF2-40B4-BE49-F238E27FC236}">
                <a16:creationId xmlns:a16="http://schemas.microsoft.com/office/drawing/2014/main" id="{16DC3A86-A356-4137-8E95-AB187BA92113}"/>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sp>
        <p:nvSpPr>
          <p:cNvPr id="13" name="Rectangle 12">
            <a:extLst>
              <a:ext uri="{FF2B5EF4-FFF2-40B4-BE49-F238E27FC236}">
                <a16:creationId xmlns:a16="http://schemas.microsoft.com/office/drawing/2014/main" id="{CE02B056-5997-4068-A544-814A93E6EF7E}"/>
              </a:ext>
            </a:extLst>
          </p:cNvPr>
          <p:cNvSpPr/>
          <p:nvPr/>
        </p:nvSpPr>
        <p:spPr>
          <a:xfrm>
            <a:off x="1030742" y="2282023"/>
            <a:ext cx="5668675" cy="830997"/>
          </a:xfrm>
          <a:prstGeom prst="rect">
            <a:avLst/>
          </a:prstGeom>
        </p:spPr>
        <p:txBody>
          <a:bodyPr wrap="square">
            <a:spAutoFit/>
          </a:bodyPr>
          <a:lstStyle/>
          <a:p>
            <a:pPr defTabSz="932472" fontAlgn="base">
              <a:spcBef>
                <a:spcPct val="0"/>
              </a:spcBef>
              <a:spcAft>
                <a:spcPts val="3000"/>
              </a:spcAft>
            </a:pPr>
            <a:r>
              <a:rPr lang="en-US" sz="2400" dirty="0">
                <a:ea typeface="Segoe UI" pitchFamily="34" charset="0"/>
                <a:cs typeface="Segoe UI" pitchFamily="34" charset="0"/>
              </a:rPr>
              <a:t>Disparate systems don't bring a full view of customer to first line employees</a:t>
            </a:r>
            <a:endParaRPr lang="en-US" sz="2400" dirty="0">
              <a:cs typeface="Segoe UI"/>
            </a:endParaRPr>
          </a:p>
        </p:txBody>
      </p:sp>
      <p:sp>
        <p:nvSpPr>
          <p:cNvPr id="14" name="Rectangle 13">
            <a:extLst>
              <a:ext uri="{FF2B5EF4-FFF2-40B4-BE49-F238E27FC236}">
                <a16:creationId xmlns:a16="http://schemas.microsoft.com/office/drawing/2014/main" id="{B576A24A-86C0-4E20-8A66-C1357FD07491}"/>
              </a:ext>
            </a:extLst>
          </p:cNvPr>
          <p:cNvSpPr/>
          <p:nvPr/>
        </p:nvSpPr>
        <p:spPr>
          <a:xfrm>
            <a:off x="1030742" y="3296415"/>
            <a:ext cx="5668675" cy="830997"/>
          </a:xfrm>
          <a:prstGeom prst="rect">
            <a:avLst/>
          </a:prstGeom>
        </p:spPr>
        <p:txBody>
          <a:bodyPr wrap="square">
            <a:spAutoFit/>
          </a:bodyPr>
          <a:lstStyle/>
          <a:p>
            <a:pPr defTabSz="932472" fontAlgn="base">
              <a:spcBef>
                <a:spcPct val="0"/>
              </a:spcBef>
              <a:spcAft>
                <a:spcPts val="3000"/>
              </a:spcAft>
            </a:pPr>
            <a:r>
              <a:rPr lang="en-US" sz="2400" dirty="0">
                <a:ea typeface="Segoe UI" pitchFamily="34" charset="0"/>
                <a:cs typeface="Segoe UI" pitchFamily="34" charset="0"/>
              </a:rPr>
              <a:t>Lack of integration and identification of VIP customers prevents differentiation</a:t>
            </a:r>
          </a:p>
        </p:txBody>
      </p:sp>
      <p:sp>
        <p:nvSpPr>
          <p:cNvPr id="15" name="Rectangle 14">
            <a:extLst>
              <a:ext uri="{FF2B5EF4-FFF2-40B4-BE49-F238E27FC236}">
                <a16:creationId xmlns:a16="http://schemas.microsoft.com/office/drawing/2014/main" id="{345179E5-1F47-4B48-9F61-D5AA79643CA2}"/>
              </a:ext>
            </a:extLst>
          </p:cNvPr>
          <p:cNvSpPr/>
          <p:nvPr/>
        </p:nvSpPr>
        <p:spPr>
          <a:xfrm>
            <a:off x="1030743" y="4325477"/>
            <a:ext cx="6029612" cy="1200329"/>
          </a:xfrm>
          <a:prstGeom prst="rect">
            <a:avLst/>
          </a:prstGeom>
        </p:spPr>
        <p:txBody>
          <a:bodyPr wrap="square">
            <a:spAutoFit/>
          </a:bodyPr>
          <a:lstStyle/>
          <a:p>
            <a:pPr defTabSz="932472" fontAlgn="base">
              <a:spcBef>
                <a:spcPct val="0"/>
              </a:spcBef>
              <a:spcAft>
                <a:spcPts val="3000"/>
              </a:spcAft>
            </a:pPr>
            <a:r>
              <a:rPr lang="en-US" sz="2400" dirty="0">
                <a:ea typeface="Segoe UI" pitchFamily="34" charset="0"/>
                <a:cs typeface="Segoe UI" pitchFamily="34" charset="0"/>
              </a:rPr>
              <a:t>Duplication in reports slows processes down and creates poor customer experience</a:t>
            </a:r>
          </a:p>
        </p:txBody>
      </p:sp>
      <p:cxnSp>
        <p:nvCxnSpPr>
          <p:cNvPr id="3" name="Connector: Elbow 2">
            <a:extLst>
              <a:ext uri="{FF2B5EF4-FFF2-40B4-BE49-F238E27FC236}">
                <a16:creationId xmlns:a16="http://schemas.microsoft.com/office/drawing/2014/main" id="{78451BC4-1A23-4E0F-8371-AD414BA934DF}"/>
              </a:ext>
            </a:extLst>
          </p:cNvPr>
          <p:cNvCxnSpPr>
            <a:cxnSpLocks/>
          </p:cNvCxnSpPr>
          <p:nvPr/>
        </p:nvCxnSpPr>
        <p:spPr>
          <a:xfrm>
            <a:off x="0" y="2071607"/>
            <a:ext cx="914400" cy="420832"/>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B72FE8D0-A2DB-47CF-B7C2-0919A54D9DBA}"/>
              </a:ext>
            </a:extLst>
          </p:cNvPr>
          <p:cNvCxnSpPr>
            <a:cxnSpLocks/>
          </p:cNvCxnSpPr>
          <p:nvPr/>
        </p:nvCxnSpPr>
        <p:spPr>
          <a:xfrm>
            <a:off x="0" y="3120662"/>
            <a:ext cx="914400" cy="420833"/>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4B5711BF-14B2-4F63-A0ED-B1F513DB9BAD}"/>
              </a:ext>
            </a:extLst>
          </p:cNvPr>
          <p:cNvCxnSpPr>
            <a:cxnSpLocks/>
          </p:cNvCxnSpPr>
          <p:nvPr/>
        </p:nvCxnSpPr>
        <p:spPr>
          <a:xfrm>
            <a:off x="0" y="4151873"/>
            <a:ext cx="914400" cy="420833"/>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16D4142-C7D7-4F05-ACA3-2CA7155AEB4D}"/>
              </a:ext>
            </a:extLst>
          </p:cNvPr>
          <p:cNvGrpSpPr/>
          <p:nvPr/>
        </p:nvGrpSpPr>
        <p:grpSpPr>
          <a:xfrm>
            <a:off x="10790238" y="605602"/>
            <a:ext cx="755409" cy="752673"/>
            <a:chOff x="1072173" y="1922941"/>
            <a:chExt cx="755409" cy="752673"/>
          </a:xfrm>
        </p:grpSpPr>
        <p:sp>
          <p:nvSpPr>
            <p:cNvPr id="18" name="Oval 46">
              <a:extLst>
                <a:ext uri="{FF2B5EF4-FFF2-40B4-BE49-F238E27FC236}">
                  <a16:creationId xmlns:a16="http://schemas.microsoft.com/office/drawing/2014/main" id="{981DC20A-CD25-4D82-BCCD-34C7F972A4D5}"/>
                </a:ext>
              </a:extLst>
            </p:cNvPr>
            <p:cNvSpPr/>
            <p:nvPr/>
          </p:nvSpPr>
          <p:spPr bwMode="auto">
            <a:xfrm>
              <a:off x="1072173" y="1922941"/>
              <a:ext cx="755409" cy="752673"/>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spcBef>
                  <a:spcPts val="612"/>
                </a:spcBef>
              </a:pPr>
              <a:endParaRPr lang="en-US" sz="1428" dirty="0">
                <a:solidFill>
                  <a:schemeClr val="tx2"/>
                </a:solidFill>
                <a:cs typeface="Segoe UI Semibold" panose="020B0702040204020203" pitchFamily="34" charset="0"/>
              </a:endParaRPr>
            </a:p>
          </p:txBody>
        </p:sp>
        <p:pic>
          <p:nvPicPr>
            <p:cNvPr id="19" name="Graphic 18">
              <a:extLst>
                <a:ext uri="{FF2B5EF4-FFF2-40B4-BE49-F238E27FC236}">
                  <a16:creationId xmlns:a16="http://schemas.microsoft.com/office/drawing/2014/main" id="{BC88A56B-EC62-4B21-BE2A-11E41EEED0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0012" y="2101365"/>
              <a:ext cx="412993" cy="398243"/>
            </a:xfrm>
            <a:prstGeom prst="rect">
              <a:avLst/>
            </a:prstGeom>
          </p:spPr>
        </p:pic>
      </p:grpSp>
    </p:spTree>
    <p:extLst>
      <p:ext uri="{BB962C8B-B14F-4D97-AF65-F5344CB8AC3E}">
        <p14:creationId xmlns:p14="http://schemas.microsoft.com/office/powerpoint/2010/main" val="177346397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8F0F63F-E7F2-487B-863B-68CF64B46C40}"/>
              </a:ext>
            </a:extLst>
          </p:cNvPr>
          <p:cNvSpPr/>
          <p:nvPr/>
        </p:nvSpPr>
        <p:spPr bwMode="auto">
          <a:xfrm>
            <a:off x="5628825" y="-658620"/>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A09ABEF1-F7FE-418C-9C2D-101371A8ABF5}"/>
              </a:ext>
            </a:extLst>
          </p:cNvPr>
          <p:cNvSpPr/>
          <p:nvPr/>
        </p:nvSpPr>
        <p:spPr bwMode="auto">
          <a:xfrm rot="2640000">
            <a:off x="7406802" y="4447904"/>
            <a:ext cx="3392360" cy="3407239"/>
          </a:xfrm>
          <a:prstGeom prst="roundRect">
            <a:avLst/>
          </a:prstGeom>
          <a:solidFill>
            <a:schemeClr val="accent5"/>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0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93BDFBE2-7A09-4C72-95AA-3B6DD15382C4}"/>
              </a:ext>
            </a:extLst>
          </p:cNvPr>
          <p:cNvSpPr>
            <a:spLocks noGrp="1"/>
          </p:cNvSpPr>
          <p:nvPr>
            <p:ph type="title"/>
          </p:nvPr>
        </p:nvSpPr>
        <p:spPr>
          <a:xfrm>
            <a:off x="464866" y="566928"/>
            <a:ext cx="11494697" cy="830020"/>
          </a:xfrm>
        </p:spPr>
        <p:txBody>
          <a:bodyPr/>
          <a:lstStyle/>
          <a:p>
            <a:r>
              <a:rPr lang="en-US" dirty="0"/>
              <a:t>Common digital gaps in streamlining execution</a:t>
            </a:r>
          </a:p>
        </p:txBody>
      </p:sp>
      <p:sp>
        <p:nvSpPr>
          <p:cNvPr id="7" name="Freeform: Shape 6">
            <a:extLst>
              <a:ext uri="{FF2B5EF4-FFF2-40B4-BE49-F238E27FC236}">
                <a16:creationId xmlns:a16="http://schemas.microsoft.com/office/drawing/2014/main" id="{9ED95FA4-D43F-48BC-BB98-4AAD0500A26E}"/>
              </a:ext>
            </a:extLst>
          </p:cNvPr>
          <p:cNvSpPr/>
          <p:nvPr/>
        </p:nvSpPr>
        <p:spPr bwMode="auto">
          <a:xfrm>
            <a:off x="7060355" y="1399077"/>
            <a:ext cx="5343076" cy="5343076"/>
          </a:xfrm>
          <a:custGeom>
            <a:avLst/>
            <a:gdLst>
              <a:gd name="connsiteX0" fmla="*/ 3033160 w 6237941"/>
              <a:gd name="connsiteY0" fmla="*/ 310 h 6237940"/>
              <a:gd name="connsiteX1" fmla="*/ 3615752 w 6237941"/>
              <a:gd name="connsiteY1" fmla="*/ 223058 h 6237940"/>
              <a:gd name="connsiteX2" fmla="*/ 5983184 w 6237941"/>
              <a:gd name="connsiteY2" fmla="*/ 2463697 h 6237940"/>
              <a:gd name="connsiteX3" fmla="*/ 6014883 w 6237941"/>
              <a:gd name="connsiteY3" fmla="*/ 3615751 h 6237940"/>
              <a:gd name="connsiteX4" fmla="*/ 3774244 w 6237941"/>
              <a:gd name="connsiteY4" fmla="*/ 5983183 h 6237940"/>
              <a:gd name="connsiteX5" fmla="*/ 2622190 w 6237941"/>
              <a:gd name="connsiteY5" fmla="*/ 6014882 h 6237940"/>
              <a:gd name="connsiteX6" fmla="*/ 254758 w 6237941"/>
              <a:gd name="connsiteY6" fmla="*/ 3774243 h 6237940"/>
              <a:gd name="connsiteX7" fmla="*/ 223059 w 6237941"/>
              <a:gd name="connsiteY7" fmla="*/ 2622189 h 6237940"/>
              <a:gd name="connsiteX8" fmla="*/ 2463698 w 6237941"/>
              <a:gd name="connsiteY8" fmla="*/ 254757 h 6237940"/>
              <a:gd name="connsiteX9" fmla="*/ 3033160 w 6237941"/>
              <a:gd name="connsiteY9" fmla="*/ 310 h 623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7941" h="6237940">
                <a:moveTo>
                  <a:pt x="3033160" y="310"/>
                </a:moveTo>
                <a:cubicBezTo>
                  <a:pt x="3241641" y="-5427"/>
                  <a:pt x="3452310" y="68369"/>
                  <a:pt x="3615752" y="223058"/>
                </a:cubicBezTo>
                <a:lnTo>
                  <a:pt x="5983184" y="2463697"/>
                </a:lnTo>
                <a:cubicBezTo>
                  <a:pt x="6310068" y="2773075"/>
                  <a:pt x="6324260" y="3288866"/>
                  <a:pt x="6014883" y="3615751"/>
                </a:cubicBezTo>
                <a:lnTo>
                  <a:pt x="3774244" y="5983183"/>
                </a:lnTo>
                <a:cubicBezTo>
                  <a:pt x="3464866" y="6310067"/>
                  <a:pt x="2949074" y="6324259"/>
                  <a:pt x="2622190" y="6014882"/>
                </a:cubicBezTo>
                <a:lnTo>
                  <a:pt x="254758" y="3774243"/>
                </a:lnTo>
                <a:cubicBezTo>
                  <a:pt x="-72126" y="3464865"/>
                  <a:pt x="-86319" y="2949074"/>
                  <a:pt x="223059" y="2622189"/>
                </a:cubicBezTo>
                <a:lnTo>
                  <a:pt x="2463698" y="254757"/>
                </a:lnTo>
                <a:cubicBezTo>
                  <a:pt x="2618387" y="91315"/>
                  <a:pt x="2824680" y="6046"/>
                  <a:pt x="3033160" y="310"/>
                </a:cubicBezTo>
                <a:close/>
              </a:path>
            </a:pathLst>
          </a:custGeom>
          <a:blipFill>
            <a:blip r:embed="rId3"/>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Footer Placeholder 8">
            <a:extLst>
              <a:ext uri="{FF2B5EF4-FFF2-40B4-BE49-F238E27FC236}">
                <a16:creationId xmlns:a16="http://schemas.microsoft.com/office/drawing/2014/main" id="{B4DF06FA-3EED-46B0-B0F1-0F805FD6E47D}"/>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sp>
        <p:nvSpPr>
          <p:cNvPr id="13" name="Rectangle 12">
            <a:extLst>
              <a:ext uri="{FF2B5EF4-FFF2-40B4-BE49-F238E27FC236}">
                <a16:creationId xmlns:a16="http://schemas.microsoft.com/office/drawing/2014/main" id="{E563D0D6-8A57-4B2E-8A7B-2FCE16F89BAB}"/>
              </a:ext>
            </a:extLst>
          </p:cNvPr>
          <p:cNvSpPr/>
          <p:nvPr/>
        </p:nvSpPr>
        <p:spPr>
          <a:xfrm>
            <a:off x="1030742" y="2286000"/>
            <a:ext cx="6029613" cy="461665"/>
          </a:xfrm>
          <a:prstGeom prst="rect">
            <a:avLst/>
          </a:prstGeom>
        </p:spPr>
        <p:txBody>
          <a:bodyPr wrap="square">
            <a:spAutoFit/>
          </a:bodyPr>
          <a:lstStyle/>
          <a:p>
            <a:pPr defTabSz="932472" fontAlgn="base">
              <a:spcBef>
                <a:spcPct val="0"/>
              </a:spcBef>
              <a:spcAft>
                <a:spcPts val="3000"/>
              </a:spcAft>
            </a:pPr>
            <a:r>
              <a:rPr lang="en-US" sz="2400" dirty="0">
                <a:ea typeface="Segoe UI" pitchFamily="34" charset="0"/>
                <a:cs typeface="Segoe UI" pitchFamily="34" charset="0"/>
              </a:rPr>
              <a:t>Paper-based processes slow down work</a:t>
            </a:r>
          </a:p>
        </p:txBody>
      </p:sp>
      <p:sp>
        <p:nvSpPr>
          <p:cNvPr id="14" name="Rectangle 13">
            <a:extLst>
              <a:ext uri="{FF2B5EF4-FFF2-40B4-BE49-F238E27FC236}">
                <a16:creationId xmlns:a16="http://schemas.microsoft.com/office/drawing/2014/main" id="{5750694B-2845-4134-BE64-63C5E8927446}"/>
              </a:ext>
            </a:extLst>
          </p:cNvPr>
          <p:cNvSpPr/>
          <p:nvPr/>
        </p:nvSpPr>
        <p:spPr>
          <a:xfrm>
            <a:off x="1030742" y="2948420"/>
            <a:ext cx="6029613" cy="461665"/>
          </a:xfrm>
          <a:prstGeom prst="rect">
            <a:avLst/>
          </a:prstGeom>
        </p:spPr>
        <p:txBody>
          <a:bodyPr wrap="square">
            <a:spAutoFit/>
          </a:bodyPr>
          <a:lstStyle/>
          <a:p>
            <a:pPr defTabSz="932472" fontAlgn="base">
              <a:spcBef>
                <a:spcPct val="0"/>
              </a:spcBef>
              <a:spcAft>
                <a:spcPts val="3000"/>
              </a:spcAft>
            </a:pPr>
            <a:r>
              <a:rPr lang="en-US" sz="2400" dirty="0">
                <a:ea typeface="Segoe UI" pitchFamily="34" charset="0"/>
                <a:cs typeface="Segoe UI" pitchFamily="34" charset="0"/>
              </a:rPr>
              <a:t>Ad hoc manual and error-prone processes</a:t>
            </a:r>
          </a:p>
        </p:txBody>
      </p:sp>
      <p:sp>
        <p:nvSpPr>
          <p:cNvPr id="15" name="Rectangle 14">
            <a:extLst>
              <a:ext uri="{FF2B5EF4-FFF2-40B4-BE49-F238E27FC236}">
                <a16:creationId xmlns:a16="http://schemas.microsoft.com/office/drawing/2014/main" id="{4D1260DD-FEDE-4D24-8469-951F8B26D2CD}"/>
              </a:ext>
            </a:extLst>
          </p:cNvPr>
          <p:cNvSpPr/>
          <p:nvPr/>
        </p:nvSpPr>
        <p:spPr>
          <a:xfrm>
            <a:off x="1030743" y="3607146"/>
            <a:ext cx="6413532" cy="830998"/>
          </a:xfrm>
          <a:prstGeom prst="rect">
            <a:avLst/>
          </a:prstGeom>
        </p:spPr>
        <p:txBody>
          <a:bodyPr wrap="square">
            <a:spAutoFit/>
          </a:bodyPr>
          <a:lstStyle/>
          <a:p>
            <a:pPr defTabSz="932472" fontAlgn="base">
              <a:spcBef>
                <a:spcPct val="0"/>
              </a:spcBef>
              <a:spcAft>
                <a:spcPts val="3000"/>
              </a:spcAft>
            </a:pPr>
            <a:r>
              <a:rPr lang="en-US" sz="2400">
                <a:ea typeface="Segoe UI" pitchFamily="34" charset="0"/>
                <a:cs typeface="Segoe UI" pitchFamily="34" charset="0"/>
              </a:rPr>
              <a:t>Changing workflows leave gaps in existing tech</a:t>
            </a:r>
          </a:p>
        </p:txBody>
      </p:sp>
      <p:cxnSp>
        <p:nvCxnSpPr>
          <p:cNvPr id="16" name="Connector: Elbow 15">
            <a:extLst>
              <a:ext uri="{FF2B5EF4-FFF2-40B4-BE49-F238E27FC236}">
                <a16:creationId xmlns:a16="http://schemas.microsoft.com/office/drawing/2014/main" id="{F9A11C7B-987E-4FEB-BE35-3400A15DFCE3}"/>
              </a:ext>
            </a:extLst>
          </p:cNvPr>
          <p:cNvCxnSpPr>
            <a:cxnSpLocks/>
          </p:cNvCxnSpPr>
          <p:nvPr/>
        </p:nvCxnSpPr>
        <p:spPr>
          <a:xfrm>
            <a:off x="0" y="2125397"/>
            <a:ext cx="914400" cy="420832"/>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0C0A64CA-D0CF-4320-B02D-2B08A0A6E6E8}"/>
              </a:ext>
            </a:extLst>
          </p:cNvPr>
          <p:cNvCxnSpPr>
            <a:cxnSpLocks/>
          </p:cNvCxnSpPr>
          <p:nvPr/>
        </p:nvCxnSpPr>
        <p:spPr>
          <a:xfrm>
            <a:off x="0" y="2793319"/>
            <a:ext cx="914400" cy="420833"/>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A9981E51-DB57-4EFD-BE11-F3A1175A5E84}"/>
              </a:ext>
            </a:extLst>
          </p:cNvPr>
          <p:cNvCxnSpPr>
            <a:cxnSpLocks/>
          </p:cNvCxnSpPr>
          <p:nvPr/>
        </p:nvCxnSpPr>
        <p:spPr>
          <a:xfrm>
            <a:off x="0" y="3456357"/>
            <a:ext cx="914400" cy="420833"/>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BCA66C99-C930-49CA-87DD-9084B0AE822A}"/>
              </a:ext>
            </a:extLst>
          </p:cNvPr>
          <p:cNvGrpSpPr/>
          <p:nvPr/>
        </p:nvGrpSpPr>
        <p:grpSpPr>
          <a:xfrm>
            <a:off x="10797001" y="605602"/>
            <a:ext cx="755409" cy="752673"/>
            <a:chOff x="7215696" y="1389198"/>
            <a:chExt cx="755409" cy="752673"/>
          </a:xfrm>
        </p:grpSpPr>
        <p:sp>
          <p:nvSpPr>
            <p:cNvPr id="20" name="Oval 35">
              <a:extLst>
                <a:ext uri="{FF2B5EF4-FFF2-40B4-BE49-F238E27FC236}">
                  <a16:creationId xmlns:a16="http://schemas.microsoft.com/office/drawing/2014/main" id="{162BCD83-3466-4C7F-A948-F260E24A9169}"/>
                </a:ext>
              </a:extLst>
            </p:cNvPr>
            <p:cNvSpPr/>
            <p:nvPr/>
          </p:nvSpPr>
          <p:spPr bwMode="auto">
            <a:xfrm>
              <a:off x="7215696" y="1389198"/>
              <a:ext cx="755409" cy="752673"/>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spcBef>
                  <a:spcPts val="612"/>
                </a:spcBef>
              </a:pPr>
              <a:endParaRPr lang="en-US" sz="1428" dirty="0">
                <a:solidFill>
                  <a:schemeClr val="tx2"/>
                </a:solidFill>
                <a:cs typeface="Segoe UI Semibold" panose="020B0702040204020203" pitchFamily="34" charset="0"/>
              </a:endParaRPr>
            </a:p>
          </p:txBody>
        </p:sp>
        <p:pic>
          <p:nvPicPr>
            <p:cNvPr id="21" name="Graphic 20">
              <a:extLst>
                <a:ext uri="{FF2B5EF4-FFF2-40B4-BE49-F238E27FC236}">
                  <a16:creationId xmlns:a16="http://schemas.microsoft.com/office/drawing/2014/main" id="{C85F22D0-C8C7-4408-90F5-4CD5E1618C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1437" y="1513155"/>
              <a:ext cx="283926" cy="504757"/>
            </a:xfrm>
            <a:prstGeom prst="rect">
              <a:avLst/>
            </a:prstGeom>
          </p:spPr>
        </p:pic>
      </p:grpSp>
    </p:spTree>
    <p:extLst>
      <p:ext uri="{BB962C8B-B14F-4D97-AF65-F5344CB8AC3E}">
        <p14:creationId xmlns:p14="http://schemas.microsoft.com/office/powerpoint/2010/main" val="156890949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8F0F63F-E7F2-487B-863B-68CF64B46C40}"/>
              </a:ext>
            </a:extLst>
          </p:cNvPr>
          <p:cNvSpPr/>
          <p:nvPr/>
        </p:nvSpPr>
        <p:spPr bwMode="auto">
          <a:xfrm>
            <a:off x="5628825" y="-658620"/>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A09ABEF1-F7FE-418C-9C2D-101371A8ABF5}"/>
              </a:ext>
            </a:extLst>
          </p:cNvPr>
          <p:cNvSpPr/>
          <p:nvPr/>
        </p:nvSpPr>
        <p:spPr bwMode="auto">
          <a:xfrm rot="2640000">
            <a:off x="7435015" y="4254826"/>
            <a:ext cx="3670660" cy="3686759"/>
          </a:xfrm>
          <a:prstGeom prst="roundRect">
            <a:avLst/>
          </a:prstGeom>
          <a:solidFill>
            <a:schemeClr val="accent5"/>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0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93BDFBE2-7A09-4C72-95AA-3B6DD15382C4}"/>
              </a:ext>
            </a:extLst>
          </p:cNvPr>
          <p:cNvSpPr>
            <a:spLocks noGrp="1"/>
          </p:cNvSpPr>
          <p:nvPr>
            <p:ph type="title"/>
          </p:nvPr>
        </p:nvSpPr>
        <p:spPr>
          <a:xfrm>
            <a:off x="464866" y="566928"/>
            <a:ext cx="11533187" cy="830020"/>
          </a:xfrm>
        </p:spPr>
        <p:txBody>
          <a:bodyPr/>
          <a:lstStyle/>
          <a:p>
            <a:r>
              <a:rPr lang="en-US" dirty="0"/>
              <a:t>Common digital gaps in managing risk</a:t>
            </a:r>
          </a:p>
        </p:txBody>
      </p:sp>
      <p:sp>
        <p:nvSpPr>
          <p:cNvPr id="7" name="Freeform: Shape 6">
            <a:extLst>
              <a:ext uri="{FF2B5EF4-FFF2-40B4-BE49-F238E27FC236}">
                <a16:creationId xmlns:a16="http://schemas.microsoft.com/office/drawing/2014/main" id="{9ED95FA4-D43F-48BC-BB98-4AAD0500A26E}"/>
              </a:ext>
            </a:extLst>
          </p:cNvPr>
          <p:cNvSpPr/>
          <p:nvPr/>
        </p:nvSpPr>
        <p:spPr bwMode="auto">
          <a:xfrm>
            <a:off x="7060355" y="1399077"/>
            <a:ext cx="5343076" cy="5343076"/>
          </a:xfrm>
          <a:custGeom>
            <a:avLst/>
            <a:gdLst>
              <a:gd name="connsiteX0" fmla="*/ 3033160 w 6237941"/>
              <a:gd name="connsiteY0" fmla="*/ 310 h 6237940"/>
              <a:gd name="connsiteX1" fmla="*/ 3615752 w 6237941"/>
              <a:gd name="connsiteY1" fmla="*/ 223058 h 6237940"/>
              <a:gd name="connsiteX2" fmla="*/ 5983184 w 6237941"/>
              <a:gd name="connsiteY2" fmla="*/ 2463697 h 6237940"/>
              <a:gd name="connsiteX3" fmla="*/ 6014883 w 6237941"/>
              <a:gd name="connsiteY3" fmla="*/ 3615751 h 6237940"/>
              <a:gd name="connsiteX4" fmla="*/ 3774244 w 6237941"/>
              <a:gd name="connsiteY4" fmla="*/ 5983183 h 6237940"/>
              <a:gd name="connsiteX5" fmla="*/ 2622190 w 6237941"/>
              <a:gd name="connsiteY5" fmla="*/ 6014882 h 6237940"/>
              <a:gd name="connsiteX6" fmla="*/ 254758 w 6237941"/>
              <a:gd name="connsiteY6" fmla="*/ 3774243 h 6237940"/>
              <a:gd name="connsiteX7" fmla="*/ 223059 w 6237941"/>
              <a:gd name="connsiteY7" fmla="*/ 2622189 h 6237940"/>
              <a:gd name="connsiteX8" fmla="*/ 2463698 w 6237941"/>
              <a:gd name="connsiteY8" fmla="*/ 254757 h 6237940"/>
              <a:gd name="connsiteX9" fmla="*/ 3033160 w 6237941"/>
              <a:gd name="connsiteY9" fmla="*/ 310 h 623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7941" h="6237940">
                <a:moveTo>
                  <a:pt x="3033160" y="310"/>
                </a:moveTo>
                <a:cubicBezTo>
                  <a:pt x="3241641" y="-5427"/>
                  <a:pt x="3452310" y="68369"/>
                  <a:pt x="3615752" y="223058"/>
                </a:cubicBezTo>
                <a:lnTo>
                  <a:pt x="5983184" y="2463697"/>
                </a:lnTo>
                <a:cubicBezTo>
                  <a:pt x="6310068" y="2773075"/>
                  <a:pt x="6324260" y="3288866"/>
                  <a:pt x="6014883" y="3615751"/>
                </a:cubicBezTo>
                <a:lnTo>
                  <a:pt x="3774244" y="5983183"/>
                </a:lnTo>
                <a:cubicBezTo>
                  <a:pt x="3464866" y="6310067"/>
                  <a:pt x="2949074" y="6324259"/>
                  <a:pt x="2622190" y="6014882"/>
                </a:cubicBezTo>
                <a:lnTo>
                  <a:pt x="254758" y="3774243"/>
                </a:lnTo>
                <a:cubicBezTo>
                  <a:pt x="-72126" y="3464865"/>
                  <a:pt x="-86319" y="2949074"/>
                  <a:pt x="223059" y="2622189"/>
                </a:cubicBezTo>
                <a:lnTo>
                  <a:pt x="2463698" y="254757"/>
                </a:lnTo>
                <a:cubicBezTo>
                  <a:pt x="2618387" y="91315"/>
                  <a:pt x="2824680" y="6046"/>
                  <a:pt x="3033160" y="310"/>
                </a:cubicBezTo>
                <a:close/>
              </a:path>
            </a:pathLst>
          </a:custGeom>
          <a:blipFill>
            <a:blip r:embed="rId3"/>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Footer Placeholder 8">
            <a:extLst>
              <a:ext uri="{FF2B5EF4-FFF2-40B4-BE49-F238E27FC236}">
                <a16:creationId xmlns:a16="http://schemas.microsoft.com/office/drawing/2014/main" id="{9E671C12-C5A2-4002-A9EE-790C64943FFD}"/>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sp>
        <p:nvSpPr>
          <p:cNvPr id="19" name="Rectangle 18">
            <a:extLst>
              <a:ext uri="{FF2B5EF4-FFF2-40B4-BE49-F238E27FC236}">
                <a16:creationId xmlns:a16="http://schemas.microsoft.com/office/drawing/2014/main" id="{B8B0EE2F-8351-4D32-A992-AB89E498F3B8}"/>
              </a:ext>
            </a:extLst>
          </p:cNvPr>
          <p:cNvSpPr/>
          <p:nvPr/>
        </p:nvSpPr>
        <p:spPr>
          <a:xfrm>
            <a:off x="1030742" y="2286000"/>
            <a:ext cx="5668675" cy="830997"/>
          </a:xfrm>
          <a:prstGeom prst="rect">
            <a:avLst/>
          </a:prstGeom>
        </p:spPr>
        <p:txBody>
          <a:bodyPr wrap="square">
            <a:spAutoFit/>
          </a:bodyPr>
          <a:lstStyle/>
          <a:p>
            <a:pPr lvl="0" defTabSz="932472" fontAlgn="base">
              <a:spcBef>
                <a:spcPct val="0"/>
              </a:spcBef>
              <a:spcAft>
                <a:spcPts val="3000"/>
              </a:spcAft>
              <a:defRPr/>
            </a:pPr>
            <a:r>
              <a:rPr lang="en-US" sz="2400" dirty="0">
                <a:ea typeface="Segoe UI" pitchFamily="34" charset="0"/>
                <a:cs typeface="Segoe UI" pitchFamily="34" charset="0"/>
              </a:rPr>
              <a:t>Hard to keep up with changes in compliance guidelines</a:t>
            </a:r>
          </a:p>
        </p:txBody>
      </p:sp>
      <p:sp>
        <p:nvSpPr>
          <p:cNvPr id="20" name="Rectangle 19">
            <a:extLst>
              <a:ext uri="{FF2B5EF4-FFF2-40B4-BE49-F238E27FC236}">
                <a16:creationId xmlns:a16="http://schemas.microsoft.com/office/drawing/2014/main" id="{8BE44324-F9D8-4954-BA80-B29B2243E43D}"/>
              </a:ext>
            </a:extLst>
          </p:cNvPr>
          <p:cNvSpPr/>
          <p:nvPr/>
        </p:nvSpPr>
        <p:spPr>
          <a:xfrm>
            <a:off x="1030742" y="3309619"/>
            <a:ext cx="5668675" cy="830997"/>
          </a:xfrm>
          <a:prstGeom prst="rect">
            <a:avLst/>
          </a:prstGeom>
        </p:spPr>
        <p:txBody>
          <a:bodyPr wrap="square">
            <a:spAutoFit/>
          </a:bodyPr>
          <a:lstStyle/>
          <a:p>
            <a:pPr defTabSz="932472" fontAlgn="base">
              <a:spcBef>
                <a:spcPct val="0"/>
              </a:spcBef>
              <a:spcAft>
                <a:spcPts val="3000"/>
              </a:spcAft>
            </a:pPr>
            <a:r>
              <a:rPr lang="en-US" sz="2400" dirty="0">
                <a:ea typeface="Segoe UI" pitchFamily="34" charset="0"/>
                <a:cs typeface="Segoe UI" pitchFamily="34" charset="0"/>
              </a:rPr>
              <a:t>Reporting of issues is often verbal which slows correction time &amp; risk elimination</a:t>
            </a:r>
          </a:p>
        </p:txBody>
      </p:sp>
      <p:sp>
        <p:nvSpPr>
          <p:cNvPr id="21" name="Rectangle 20">
            <a:extLst>
              <a:ext uri="{FF2B5EF4-FFF2-40B4-BE49-F238E27FC236}">
                <a16:creationId xmlns:a16="http://schemas.microsoft.com/office/drawing/2014/main" id="{104EA61B-0E9D-4A9D-B94D-83FA2B18390C}"/>
              </a:ext>
            </a:extLst>
          </p:cNvPr>
          <p:cNvSpPr/>
          <p:nvPr/>
        </p:nvSpPr>
        <p:spPr>
          <a:xfrm>
            <a:off x="1030743" y="4330028"/>
            <a:ext cx="6029612" cy="830998"/>
          </a:xfrm>
          <a:prstGeom prst="rect">
            <a:avLst/>
          </a:prstGeom>
        </p:spPr>
        <p:txBody>
          <a:bodyPr wrap="square">
            <a:spAutoFit/>
          </a:bodyPr>
          <a:lstStyle/>
          <a:p>
            <a:pPr defTabSz="932472" fontAlgn="base">
              <a:spcBef>
                <a:spcPct val="0"/>
              </a:spcBef>
              <a:spcAft>
                <a:spcPts val="3000"/>
              </a:spcAft>
            </a:pPr>
            <a:r>
              <a:rPr lang="en-US" sz="2400">
                <a:ea typeface="Segoe UI" pitchFamily="34" charset="0"/>
                <a:cs typeface="Segoe UI" pitchFamily="34" charset="0"/>
              </a:rPr>
              <a:t>Critical alerts and notifications aren’t automatically escalated or distributed</a:t>
            </a:r>
          </a:p>
        </p:txBody>
      </p:sp>
      <p:cxnSp>
        <p:nvCxnSpPr>
          <p:cNvPr id="22" name="Connector: Elbow 21">
            <a:extLst>
              <a:ext uri="{FF2B5EF4-FFF2-40B4-BE49-F238E27FC236}">
                <a16:creationId xmlns:a16="http://schemas.microsoft.com/office/drawing/2014/main" id="{B19718D3-BB54-47D0-ADC4-96693FB8CC2B}"/>
              </a:ext>
            </a:extLst>
          </p:cNvPr>
          <p:cNvCxnSpPr>
            <a:cxnSpLocks/>
          </p:cNvCxnSpPr>
          <p:nvPr/>
        </p:nvCxnSpPr>
        <p:spPr>
          <a:xfrm>
            <a:off x="0" y="2105837"/>
            <a:ext cx="914400" cy="420832"/>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E37E9ACE-6C29-48DD-9602-2F62E0152669}"/>
              </a:ext>
            </a:extLst>
          </p:cNvPr>
          <p:cNvCxnSpPr>
            <a:cxnSpLocks/>
          </p:cNvCxnSpPr>
          <p:nvPr/>
        </p:nvCxnSpPr>
        <p:spPr>
          <a:xfrm>
            <a:off x="0" y="3096283"/>
            <a:ext cx="914400" cy="420833"/>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7730CA9B-9CE1-4D42-B5CF-1CFC4DE6D10C}"/>
              </a:ext>
            </a:extLst>
          </p:cNvPr>
          <p:cNvCxnSpPr>
            <a:cxnSpLocks/>
          </p:cNvCxnSpPr>
          <p:nvPr/>
        </p:nvCxnSpPr>
        <p:spPr>
          <a:xfrm>
            <a:off x="0" y="4136869"/>
            <a:ext cx="914400" cy="420833"/>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84A7E26-67F1-49E5-A8B3-D39FC42B43D7}"/>
              </a:ext>
            </a:extLst>
          </p:cNvPr>
          <p:cNvGrpSpPr/>
          <p:nvPr/>
        </p:nvGrpSpPr>
        <p:grpSpPr>
          <a:xfrm>
            <a:off x="10790238" y="605602"/>
            <a:ext cx="755409" cy="752673"/>
            <a:chOff x="9140172" y="1885838"/>
            <a:chExt cx="755409" cy="752673"/>
          </a:xfrm>
        </p:grpSpPr>
        <p:sp>
          <p:nvSpPr>
            <p:cNvPr id="14" name="Oval 29">
              <a:extLst>
                <a:ext uri="{FF2B5EF4-FFF2-40B4-BE49-F238E27FC236}">
                  <a16:creationId xmlns:a16="http://schemas.microsoft.com/office/drawing/2014/main" id="{FAD39819-6393-4D40-8DB6-591779A3A510}"/>
                </a:ext>
              </a:extLst>
            </p:cNvPr>
            <p:cNvSpPr/>
            <p:nvPr/>
          </p:nvSpPr>
          <p:spPr bwMode="auto">
            <a:xfrm>
              <a:off x="9140172" y="1885838"/>
              <a:ext cx="755409" cy="752673"/>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spcBef>
                  <a:spcPts val="612"/>
                </a:spcBef>
              </a:pPr>
              <a:endParaRPr lang="en-US" sz="1428">
                <a:solidFill>
                  <a:schemeClr val="tx2"/>
                </a:solidFill>
                <a:cs typeface="Segoe UI Semibold" panose="020B0702040204020203" pitchFamily="34" charset="0"/>
              </a:endParaRPr>
            </a:p>
          </p:txBody>
        </p:sp>
        <p:pic>
          <p:nvPicPr>
            <p:cNvPr id="15" name="Graphic 14">
              <a:extLst>
                <a:ext uri="{FF2B5EF4-FFF2-40B4-BE49-F238E27FC236}">
                  <a16:creationId xmlns:a16="http://schemas.microsoft.com/office/drawing/2014/main" id="{3BC7081C-FB8C-4618-8112-DE309A5E7E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14528" y="2046123"/>
              <a:ext cx="406696" cy="435746"/>
            </a:xfrm>
            <a:prstGeom prst="rect">
              <a:avLst/>
            </a:prstGeom>
          </p:spPr>
        </p:pic>
      </p:grpSp>
    </p:spTree>
    <p:extLst>
      <p:ext uri="{BB962C8B-B14F-4D97-AF65-F5344CB8AC3E}">
        <p14:creationId xmlns:p14="http://schemas.microsoft.com/office/powerpoint/2010/main" val="322037350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AC62ADD2-2FBF-4333-9D8C-2A9B500CAA2D}"/>
              </a:ext>
            </a:extLst>
          </p:cNvPr>
          <p:cNvSpPr txBox="1">
            <a:spLocks/>
          </p:cNvSpPr>
          <p:nvPr/>
        </p:nvSpPr>
        <p:spPr>
          <a:xfrm>
            <a:off x="275163" y="296897"/>
            <a:ext cx="11887878" cy="917575"/>
          </a:xfrm>
          <a:prstGeom prst="rect">
            <a:avLst/>
          </a:prstGeom>
        </p:spPr>
        <p:txBody>
          <a:bodyPr vert="horz" wrap="square" lIns="149217" tIns="93260" rIns="149217" bIns="93260" rtlCol="0" anchor="t">
            <a:noAutofit/>
          </a:bodyPr>
          <a:lstStyle>
            <a:lvl1pPr algn="l" defTabSz="914367" rtl="0" eaLnBrk="1" latinLnBrk="0" hangingPunct="1">
              <a:lnSpc>
                <a:spcPct val="90000"/>
              </a:lnSpc>
              <a:spcBef>
                <a:spcPct val="0"/>
              </a:spcBef>
              <a:buNone/>
              <a:defRPr lang="en-US" sz="4400" b="0" i="0" kern="1200" cap="none" spc="-100" baseline="0">
                <a:ln w="3175">
                  <a:noFill/>
                </a:ln>
                <a:solidFill>
                  <a:srgbClr val="742774"/>
                </a:solidFill>
                <a:effectLst/>
                <a:latin typeface="Segoe UI Semilight" charset="0"/>
                <a:ea typeface="Segoe UI Semilight" charset="0"/>
                <a:cs typeface="Segoe UI Semilight"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endParaRPr kumimoji="0" lang="en-US" sz="2040" b="1" i="0" u="none" strike="noStrike" kern="1200" cap="none" spc="0" normalizeH="0" baseline="0" noProof="0">
              <a:ln>
                <a:noFill/>
              </a:ln>
              <a:solidFill>
                <a:srgbClr val="FFFFFF">
                  <a:lumMod val="25000"/>
                </a:srgbClr>
              </a:solidFill>
              <a:effectLst/>
              <a:uLnTx/>
              <a:uFillTx/>
              <a:latin typeface="Segoe UI Semibold" panose="020B0702040204020203" pitchFamily="34" charset="0"/>
              <a:cs typeface="Segoe UI Semibold" panose="020B0702040204020203" pitchFamily="34" charset="0"/>
            </a:endParaRPr>
          </a:p>
        </p:txBody>
      </p:sp>
      <p:sp>
        <p:nvSpPr>
          <p:cNvPr id="2" name="Title 1">
            <a:extLst>
              <a:ext uri="{FF2B5EF4-FFF2-40B4-BE49-F238E27FC236}">
                <a16:creationId xmlns:a16="http://schemas.microsoft.com/office/drawing/2014/main" id="{A188E68B-7E6C-430A-AAD6-38ECF07B0FF5}"/>
              </a:ext>
            </a:extLst>
          </p:cNvPr>
          <p:cNvSpPr>
            <a:spLocks noGrp="1"/>
          </p:cNvSpPr>
          <p:nvPr>
            <p:ph type="title"/>
          </p:nvPr>
        </p:nvSpPr>
        <p:spPr>
          <a:xfrm>
            <a:off x="466344" y="566928"/>
            <a:ext cx="11533187" cy="830020"/>
          </a:xfrm>
        </p:spPr>
        <p:txBody>
          <a:bodyPr/>
          <a:lstStyle/>
          <a:p>
            <a:r>
              <a:rPr lang="en-US" sz="4490" dirty="0"/>
              <a:t>Business and IT status quo</a:t>
            </a:r>
          </a:p>
        </p:txBody>
      </p:sp>
      <p:sp>
        <p:nvSpPr>
          <p:cNvPr id="21" name="Pentagon 2105">
            <a:extLst>
              <a:ext uri="{FF2B5EF4-FFF2-40B4-BE49-F238E27FC236}">
                <a16:creationId xmlns:a16="http://schemas.microsoft.com/office/drawing/2014/main" id="{66C12854-76B7-4422-85C5-A42B47788C21}"/>
              </a:ext>
            </a:extLst>
          </p:cNvPr>
          <p:cNvSpPr/>
          <p:nvPr/>
        </p:nvSpPr>
        <p:spPr bwMode="auto">
          <a:xfrm>
            <a:off x="465137" y="1641417"/>
            <a:ext cx="4410449"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742774"/>
                </a:solidFill>
                <a:effectLst/>
                <a:uLnTx/>
                <a:uFillTx/>
                <a:latin typeface="Segoe UI"/>
                <a:ea typeface="+mn-ea"/>
                <a:cs typeface="Segoe UI" pitchFamily="34" charset="0"/>
              </a:rPr>
              <a:t>Business Perspective</a:t>
            </a:r>
          </a:p>
        </p:txBody>
      </p:sp>
      <p:sp>
        <p:nvSpPr>
          <p:cNvPr id="23" name="Pentagon 2105">
            <a:extLst>
              <a:ext uri="{FF2B5EF4-FFF2-40B4-BE49-F238E27FC236}">
                <a16:creationId xmlns:a16="http://schemas.microsoft.com/office/drawing/2014/main" id="{24D022EC-B02F-4466-A065-FCB12F1978B0}"/>
              </a:ext>
            </a:extLst>
          </p:cNvPr>
          <p:cNvSpPr/>
          <p:nvPr/>
        </p:nvSpPr>
        <p:spPr bwMode="auto">
          <a:xfrm>
            <a:off x="9250536" y="1641416"/>
            <a:ext cx="4410449"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742774"/>
                </a:solidFill>
                <a:effectLst/>
                <a:uLnTx/>
                <a:uFillTx/>
                <a:latin typeface="Segoe UI"/>
                <a:ea typeface="+mn-ea"/>
                <a:cs typeface="Segoe UI" pitchFamily="34" charset="0"/>
              </a:rPr>
              <a:t>IT Perspective</a:t>
            </a:r>
          </a:p>
        </p:txBody>
      </p:sp>
      <p:grpSp>
        <p:nvGrpSpPr>
          <p:cNvPr id="4" name="Group 3">
            <a:extLst>
              <a:ext uri="{FF2B5EF4-FFF2-40B4-BE49-F238E27FC236}">
                <a16:creationId xmlns:a16="http://schemas.microsoft.com/office/drawing/2014/main" id="{AC3246F0-1A48-46ED-9AE4-DA14EFAD36FA}"/>
              </a:ext>
            </a:extLst>
          </p:cNvPr>
          <p:cNvGrpSpPr/>
          <p:nvPr/>
        </p:nvGrpSpPr>
        <p:grpSpPr>
          <a:xfrm>
            <a:off x="3181625" y="1374775"/>
            <a:ext cx="6049864" cy="6333623"/>
            <a:chOff x="3181625" y="1374775"/>
            <a:chExt cx="6049864" cy="6333623"/>
          </a:xfrm>
        </p:grpSpPr>
        <p:grpSp>
          <p:nvGrpSpPr>
            <p:cNvPr id="36" name="Group 35">
              <a:extLst>
                <a:ext uri="{FF2B5EF4-FFF2-40B4-BE49-F238E27FC236}">
                  <a16:creationId xmlns:a16="http://schemas.microsoft.com/office/drawing/2014/main" id="{D5095E95-125A-4262-8DCE-83408DC741B7}"/>
                </a:ext>
              </a:extLst>
            </p:cNvPr>
            <p:cNvGrpSpPr/>
            <p:nvPr/>
          </p:nvGrpSpPr>
          <p:grpSpPr>
            <a:xfrm flipH="1">
              <a:off x="3181625" y="2114785"/>
              <a:ext cx="185466" cy="4298246"/>
              <a:chOff x="8905277" y="2114785"/>
              <a:chExt cx="185466" cy="4298246"/>
            </a:xfrm>
          </p:grpSpPr>
          <p:cxnSp>
            <p:nvCxnSpPr>
              <p:cNvPr id="37" name="Straight Connector 36">
                <a:extLst>
                  <a:ext uri="{FF2B5EF4-FFF2-40B4-BE49-F238E27FC236}">
                    <a16:creationId xmlns:a16="http://schemas.microsoft.com/office/drawing/2014/main" id="{109F83B5-110A-4577-942B-286C32B6CF69}"/>
                  </a:ext>
                </a:extLst>
              </p:cNvPr>
              <p:cNvCxnSpPr>
                <a:cxnSpLocks/>
              </p:cNvCxnSpPr>
              <p:nvPr/>
            </p:nvCxnSpPr>
            <p:spPr>
              <a:xfrm>
                <a:off x="8905277" y="2115351"/>
                <a:ext cx="0" cy="4297680"/>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C526C38-7C68-43D1-926F-CBC7F6047E94}"/>
                  </a:ext>
                </a:extLst>
              </p:cNvPr>
              <p:cNvCxnSpPr>
                <a:cxnSpLocks/>
              </p:cNvCxnSpPr>
              <p:nvPr/>
            </p:nvCxnSpPr>
            <p:spPr>
              <a:xfrm>
                <a:off x="8905277" y="2114785"/>
                <a:ext cx="182880" cy="566"/>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EB0E90D-7E72-4B25-A3CD-491BFF1E89F4}"/>
                  </a:ext>
                </a:extLst>
              </p:cNvPr>
              <p:cNvCxnSpPr>
                <a:cxnSpLocks/>
              </p:cNvCxnSpPr>
              <p:nvPr/>
            </p:nvCxnSpPr>
            <p:spPr>
              <a:xfrm>
                <a:off x="8907863" y="6405732"/>
                <a:ext cx="182880" cy="566"/>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54C91119-8245-4597-A075-93EECF6E52D4}"/>
                </a:ext>
              </a:extLst>
            </p:cNvPr>
            <p:cNvCxnSpPr>
              <a:cxnSpLocks/>
            </p:cNvCxnSpPr>
            <p:nvPr/>
          </p:nvCxnSpPr>
          <p:spPr>
            <a:xfrm>
              <a:off x="3368298" y="2672296"/>
              <a:ext cx="5536979" cy="566"/>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3D157255-CC9B-4D0F-9FF3-E6AAEE02A3AE}"/>
                </a:ext>
              </a:extLst>
            </p:cNvPr>
            <p:cNvGrpSpPr/>
            <p:nvPr/>
          </p:nvGrpSpPr>
          <p:grpSpPr>
            <a:xfrm>
              <a:off x="3316720" y="1374775"/>
              <a:ext cx="5914769" cy="6333623"/>
              <a:chOff x="3204987" y="1224874"/>
              <a:chExt cx="5914769" cy="6333623"/>
            </a:xfrm>
          </p:grpSpPr>
          <p:sp>
            <p:nvSpPr>
              <p:cNvPr id="22" name="Rectangle: Rounded Corners 21">
                <a:extLst>
                  <a:ext uri="{FF2B5EF4-FFF2-40B4-BE49-F238E27FC236}">
                    <a16:creationId xmlns:a16="http://schemas.microsoft.com/office/drawing/2014/main" id="{FB113264-FCF5-4B6E-8154-ED68B29A4C55}"/>
                  </a:ext>
                </a:extLst>
              </p:cNvPr>
              <p:cNvSpPr/>
              <p:nvPr/>
            </p:nvSpPr>
            <p:spPr bwMode="auto">
              <a:xfrm rot="2640000">
                <a:off x="3338160" y="4470157"/>
                <a:ext cx="3074854" cy="3088340"/>
              </a:xfrm>
              <a:prstGeom prst="roundRect">
                <a:avLst/>
              </a:prstGeom>
              <a:solidFill>
                <a:schemeClr val="accent5"/>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Freeform: Shape 23">
                <a:extLst>
                  <a:ext uri="{FF2B5EF4-FFF2-40B4-BE49-F238E27FC236}">
                    <a16:creationId xmlns:a16="http://schemas.microsoft.com/office/drawing/2014/main" id="{03E8AA33-B4D7-43DA-9F6E-E54ECEB117BC}"/>
                  </a:ext>
                </a:extLst>
              </p:cNvPr>
              <p:cNvSpPr/>
              <p:nvPr/>
            </p:nvSpPr>
            <p:spPr bwMode="auto">
              <a:xfrm>
                <a:off x="3204987" y="1224874"/>
                <a:ext cx="3964740" cy="3998199"/>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blipFill>
                <a:blip r:embed="rId3"/>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Freeform: Shape 24">
                <a:extLst>
                  <a:ext uri="{FF2B5EF4-FFF2-40B4-BE49-F238E27FC236}">
                    <a16:creationId xmlns:a16="http://schemas.microsoft.com/office/drawing/2014/main" id="{FFF46277-075E-434F-BC34-3CDC98089808}"/>
                  </a:ext>
                </a:extLst>
              </p:cNvPr>
              <p:cNvSpPr/>
              <p:nvPr/>
            </p:nvSpPr>
            <p:spPr bwMode="auto">
              <a:xfrm>
                <a:off x="5155016" y="2985935"/>
                <a:ext cx="3964740" cy="3998199"/>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blipFill>
                <a:blip r:embed="rId4"/>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Rounded Corners 26">
                <a:extLst>
                  <a:ext uri="{FF2B5EF4-FFF2-40B4-BE49-F238E27FC236}">
                    <a16:creationId xmlns:a16="http://schemas.microsoft.com/office/drawing/2014/main" id="{7B41C5F6-AE79-4CF6-A486-FFD4D37441A1}"/>
                  </a:ext>
                </a:extLst>
              </p:cNvPr>
              <p:cNvSpPr/>
              <p:nvPr/>
            </p:nvSpPr>
            <p:spPr bwMode="auto">
              <a:xfrm rot="2640000">
                <a:off x="6730227" y="1964814"/>
                <a:ext cx="1437859" cy="1444166"/>
              </a:xfrm>
              <a:prstGeom prst="roundRect">
                <a:avLst/>
              </a:prstGeom>
              <a:solidFill>
                <a:schemeClr val="accent4"/>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9" name="Group 28">
              <a:extLst>
                <a:ext uri="{FF2B5EF4-FFF2-40B4-BE49-F238E27FC236}">
                  <a16:creationId xmlns:a16="http://schemas.microsoft.com/office/drawing/2014/main" id="{B48B363B-41F9-430F-BE96-077F73D16226}"/>
                </a:ext>
              </a:extLst>
            </p:cNvPr>
            <p:cNvGrpSpPr/>
            <p:nvPr/>
          </p:nvGrpSpPr>
          <p:grpSpPr>
            <a:xfrm>
              <a:off x="8905277" y="2114785"/>
              <a:ext cx="185466" cy="4298246"/>
              <a:chOff x="8905277" y="2114785"/>
              <a:chExt cx="185466" cy="4298246"/>
            </a:xfrm>
          </p:grpSpPr>
          <p:cxnSp>
            <p:nvCxnSpPr>
              <p:cNvPr id="30" name="Straight Connector 29">
                <a:extLst>
                  <a:ext uri="{FF2B5EF4-FFF2-40B4-BE49-F238E27FC236}">
                    <a16:creationId xmlns:a16="http://schemas.microsoft.com/office/drawing/2014/main" id="{90648081-A0B3-4F44-B236-9E3FCB9B2BDD}"/>
                  </a:ext>
                </a:extLst>
              </p:cNvPr>
              <p:cNvCxnSpPr>
                <a:cxnSpLocks/>
              </p:cNvCxnSpPr>
              <p:nvPr/>
            </p:nvCxnSpPr>
            <p:spPr>
              <a:xfrm>
                <a:off x="8905277" y="2115351"/>
                <a:ext cx="0" cy="4297680"/>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471384C-283B-4913-8E0B-1893B6236331}"/>
                  </a:ext>
                </a:extLst>
              </p:cNvPr>
              <p:cNvCxnSpPr>
                <a:cxnSpLocks/>
              </p:cNvCxnSpPr>
              <p:nvPr/>
            </p:nvCxnSpPr>
            <p:spPr>
              <a:xfrm>
                <a:off x="8905277" y="2114785"/>
                <a:ext cx="182880" cy="566"/>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3E2D721-87AF-4558-8CDE-8FBA5683E090}"/>
                  </a:ext>
                </a:extLst>
              </p:cNvPr>
              <p:cNvCxnSpPr>
                <a:cxnSpLocks/>
              </p:cNvCxnSpPr>
              <p:nvPr/>
            </p:nvCxnSpPr>
            <p:spPr>
              <a:xfrm>
                <a:off x="8907863" y="6405732"/>
                <a:ext cx="182880" cy="566"/>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32" name="Pentagon 2105">
            <a:extLst>
              <a:ext uri="{FF2B5EF4-FFF2-40B4-BE49-F238E27FC236}">
                <a16:creationId xmlns:a16="http://schemas.microsoft.com/office/drawing/2014/main" id="{A901B9A1-1756-4D86-8CAB-AB6CAF030B90}"/>
              </a:ext>
            </a:extLst>
          </p:cNvPr>
          <p:cNvSpPr/>
          <p:nvPr/>
        </p:nvSpPr>
        <p:spPr bwMode="auto">
          <a:xfrm>
            <a:off x="465136" y="1999494"/>
            <a:ext cx="2739851" cy="4438361"/>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lvl="0">
              <a:spcBef>
                <a:spcPts val="1200"/>
              </a:spcBef>
              <a:spcAft>
                <a:spcPts val="600"/>
              </a:spcAft>
              <a:defRPr/>
            </a:pPr>
            <a:r>
              <a:rPr lang="en-US" sz="1600" i="1"/>
              <a:t>Closest to the issue, best understanding of process improvement opportunities</a:t>
            </a:r>
          </a:p>
          <a:p>
            <a:pPr>
              <a:spcBef>
                <a:spcPts val="1200"/>
              </a:spcBef>
              <a:spcAft>
                <a:spcPts val="600"/>
              </a:spcAft>
            </a:pPr>
            <a:r>
              <a:rPr lang="en-US" sz="1600" i="1"/>
              <a:t>Want the ability to solve business problems and challenges ourselves</a:t>
            </a:r>
          </a:p>
          <a:p>
            <a:pPr lvl="0">
              <a:spcBef>
                <a:spcPts val="1200"/>
              </a:spcBef>
              <a:spcAft>
                <a:spcPts val="600"/>
              </a:spcAft>
              <a:defRPr/>
            </a:pPr>
            <a:r>
              <a:rPr lang="en-US" sz="1600" i="1"/>
              <a:t>Agility is key to increasing productivity</a:t>
            </a:r>
          </a:p>
          <a:p>
            <a:pPr lvl="0">
              <a:spcBef>
                <a:spcPts val="1200"/>
              </a:spcBef>
              <a:spcAft>
                <a:spcPts val="600"/>
              </a:spcAft>
              <a:defRPr/>
            </a:pPr>
            <a:r>
              <a:rPr lang="en-US" sz="1600" i="1"/>
              <a:t>Can’t get access to siloed data in operational technology and IT systems</a:t>
            </a:r>
          </a:p>
          <a:p>
            <a:pPr>
              <a:spcBef>
                <a:spcPts val="1200"/>
              </a:spcBef>
              <a:spcAft>
                <a:spcPts val="600"/>
              </a:spcAft>
            </a:pPr>
            <a:r>
              <a:rPr lang="en-US" sz="1600" i="1"/>
              <a:t>Data safety and security are important issues, but so are flexibility and timeliness</a:t>
            </a:r>
          </a:p>
        </p:txBody>
      </p:sp>
      <p:sp>
        <p:nvSpPr>
          <p:cNvPr id="33" name="Pentagon 2105">
            <a:extLst>
              <a:ext uri="{FF2B5EF4-FFF2-40B4-BE49-F238E27FC236}">
                <a16:creationId xmlns:a16="http://schemas.microsoft.com/office/drawing/2014/main" id="{2AC165B4-512D-4A80-A1B4-F6E34B359A85}"/>
              </a:ext>
            </a:extLst>
          </p:cNvPr>
          <p:cNvSpPr/>
          <p:nvPr/>
        </p:nvSpPr>
        <p:spPr bwMode="auto">
          <a:xfrm>
            <a:off x="9250536" y="1999494"/>
            <a:ext cx="2739851" cy="4438361"/>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spcBef>
                <a:spcPts val="1200"/>
              </a:spcBef>
              <a:spcAft>
                <a:spcPts val="600"/>
              </a:spcAft>
              <a:defRPr/>
            </a:pPr>
            <a:r>
              <a:rPr lang="en-US" sz="1600" i="1"/>
              <a:t>Looking for opportunities to partner with operations but workload is a limiting factor</a:t>
            </a:r>
          </a:p>
          <a:p>
            <a:pPr>
              <a:spcBef>
                <a:spcPts val="1200"/>
              </a:spcBef>
              <a:spcAft>
                <a:spcPts val="600"/>
              </a:spcAft>
              <a:defRPr/>
            </a:pPr>
            <a:r>
              <a:rPr lang="en-US" sz="1600" i="1"/>
              <a:t>Shortage of app developers to build and integrate custom business solutions</a:t>
            </a:r>
          </a:p>
          <a:p>
            <a:pPr>
              <a:spcBef>
                <a:spcPts val="1200"/>
              </a:spcBef>
              <a:spcAft>
                <a:spcPts val="600"/>
              </a:spcAft>
              <a:defRPr/>
            </a:pPr>
            <a:r>
              <a:rPr lang="en-US" sz="1600" i="1"/>
              <a:t>Fast pace of business requires greater flexibility</a:t>
            </a:r>
          </a:p>
          <a:p>
            <a:pPr lvl="0">
              <a:spcBef>
                <a:spcPts val="1200"/>
              </a:spcBef>
              <a:spcAft>
                <a:spcPts val="600"/>
              </a:spcAft>
              <a:defRPr/>
            </a:pPr>
            <a:r>
              <a:rPr lang="en-US" sz="1600" i="1"/>
              <a:t>Integrating disparate systems and data sources is challenging</a:t>
            </a:r>
          </a:p>
          <a:p>
            <a:pPr>
              <a:spcBef>
                <a:spcPts val="1200"/>
              </a:spcBef>
              <a:spcAft>
                <a:spcPts val="600"/>
              </a:spcAft>
            </a:pPr>
            <a:r>
              <a:rPr lang="en-US" sz="1600" i="1"/>
              <a:t>Security and compliance are critical issues – a single incident can shut us down</a:t>
            </a:r>
          </a:p>
        </p:txBody>
      </p:sp>
      <p:sp>
        <p:nvSpPr>
          <p:cNvPr id="34" name="Footer Placeholder 8">
            <a:extLst>
              <a:ext uri="{FF2B5EF4-FFF2-40B4-BE49-F238E27FC236}">
                <a16:creationId xmlns:a16="http://schemas.microsoft.com/office/drawing/2014/main" id="{DADAC497-A393-4D45-A24B-728F22786035}"/>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spTree>
    <p:extLst>
      <p:ext uri="{BB962C8B-B14F-4D97-AF65-F5344CB8AC3E}">
        <p14:creationId xmlns:p14="http://schemas.microsoft.com/office/powerpoint/2010/main" val="231971912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AC62ADD2-2FBF-4333-9D8C-2A9B500CAA2D}"/>
              </a:ext>
            </a:extLst>
          </p:cNvPr>
          <p:cNvSpPr txBox="1">
            <a:spLocks/>
          </p:cNvSpPr>
          <p:nvPr/>
        </p:nvSpPr>
        <p:spPr>
          <a:xfrm>
            <a:off x="275163" y="296897"/>
            <a:ext cx="11887878" cy="917575"/>
          </a:xfrm>
          <a:prstGeom prst="rect">
            <a:avLst/>
          </a:prstGeom>
        </p:spPr>
        <p:txBody>
          <a:bodyPr vert="horz" wrap="square" lIns="149217" tIns="93260" rIns="149217" bIns="93260" rtlCol="0" anchor="t">
            <a:noAutofit/>
          </a:bodyPr>
          <a:lstStyle>
            <a:lvl1pPr algn="l" defTabSz="914367" rtl="0" eaLnBrk="1" latinLnBrk="0" hangingPunct="1">
              <a:lnSpc>
                <a:spcPct val="90000"/>
              </a:lnSpc>
              <a:spcBef>
                <a:spcPct val="0"/>
              </a:spcBef>
              <a:buNone/>
              <a:defRPr lang="en-US" sz="4400" b="0" i="0" kern="1200" cap="none" spc="-100" baseline="0">
                <a:ln w="3175">
                  <a:noFill/>
                </a:ln>
                <a:solidFill>
                  <a:srgbClr val="742774"/>
                </a:solidFill>
                <a:effectLst/>
                <a:latin typeface="Segoe UI Semilight" charset="0"/>
                <a:ea typeface="Segoe UI Semilight" charset="0"/>
                <a:cs typeface="Segoe UI Semilight"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endParaRPr kumimoji="0" lang="en-US" sz="2040" b="1" i="0" u="none" strike="noStrike" kern="1200" cap="none" spc="0" normalizeH="0" baseline="0" noProof="0">
              <a:ln>
                <a:noFill/>
              </a:ln>
              <a:solidFill>
                <a:srgbClr val="FFFFFF">
                  <a:lumMod val="25000"/>
                </a:srgbClr>
              </a:solidFill>
              <a:effectLst/>
              <a:uLnTx/>
              <a:uFillTx/>
              <a:latin typeface="Segoe UI Semibold" panose="020B0702040204020203" pitchFamily="34" charset="0"/>
              <a:cs typeface="Segoe UI Semibold" panose="020B0702040204020203" pitchFamily="34" charset="0"/>
            </a:endParaRPr>
          </a:p>
        </p:txBody>
      </p:sp>
      <p:sp>
        <p:nvSpPr>
          <p:cNvPr id="2" name="Title 1">
            <a:extLst>
              <a:ext uri="{FF2B5EF4-FFF2-40B4-BE49-F238E27FC236}">
                <a16:creationId xmlns:a16="http://schemas.microsoft.com/office/drawing/2014/main" id="{A188E68B-7E6C-430A-AAD6-38ECF07B0FF5}"/>
              </a:ext>
            </a:extLst>
          </p:cNvPr>
          <p:cNvSpPr>
            <a:spLocks noGrp="1"/>
          </p:cNvSpPr>
          <p:nvPr>
            <p:ph type="title"/>
          </p:nvPr>
        </p:nvSpPr>
        <p:spPr>
          <a:xfrm>
            <a:off x="466344" y="566928"/>
            <a:ext cx="11533187" cy="830020"/>
          </a:xfrm>
        </p:spPr>
        <p:txBody>
          <a:bodyPr/>
          <a:lstStyle/>
          <a:p>
            <a:r>
              <a:rPr lang="en-US" sz="4490" dirty="0"/>
              <a:t>Democratizing business application creation </a:t>
            </a:r>
          </a:p>
        </p:txBody>
      </p:sp>
      <p:sp>
        <p:nvSpPr>
          <p:cNvPr id="21" name="Pentagon 2105">
            <a:extLst>
              <a:ext uri="{FF2B5EF4-FFF2-40B4-BE49-F238E27FC236}">
                <a16:creationId xmlns:a16="http://schemas.microsoft.com/office/drawing/2014/main" id="{66C12854-76B7-4422-85C5-A42B47788C21}"/>
              </a:ext>
            </a:extLst>
          </p:cNvPr>
          <p:cNvSpPr/>
          <p:nvPr/>
        </p:nvSpPr>
        <p:spPr bwMode="auto">
          <a:xfrm>
            <a:off x="394990" y="2904869"/>
            <a:ext cx="4410449"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742774"/>
                </a:solidFill>
                <a:effectLst/>
                <a:uLnTx/>
                <a:uFillTx/>
                <a:latin typeface="Segoe UI"/>
                <a:ea typeface="+mn-ea"/>
                <a:cs typeface="Segoe UI" pitchFamily="34" charset="0"/>
              </a:rPr>
              <a:t>Business Perspective</a:t>
            </a:r>
          </a:p>
        </p:txBody>
      </p:sp>
      <p:sp>
        <p:nvSpPr>
          <p:cNvPr id="23" name="Pentagon 2105">
            <a:extLst>
              <a:ext uri="{FF2B5EF4-FFF2-40B4-BE49-F238E27FC236}">
                <a16:creationId xmlns:a16="http://schemas.microsoft.com/office/drawing/2014/main" id="{24D022EC-B02F-4466-A065-FCB12F1978B0}"/>
              </a:ext>
            </a:extLst>
          </p:cNvPr>
          <p:cNvSpPr/>
          <p:nvPr/>
        </p:nvSpPr>
        <p:spPr bwMode="auto">
          <a:xfrm>
            <a:off x="9419562" y="2904869"/>
            <a:ext cx="4410449"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742774"/>
                </a:solidFill>
                <a:effectLst/>
                <a:uLnTx/>
                <a:uFillTx/>
                <a:latin typeface="Segoe UI"/>
                <a:ea typeface="+mn-ea"/>
                <a:cs typeface="Segoe UI" pitchFamily="34" charset="0"/>
              </a:rPr>
              <a:t>IT Perspective</a:t>
            </a:r>
          </a:p>
        </p:txBody>
      </p:sp>
      <p:grpSp>
        <p:nvGrpSpPr>
          <p:cNvPr id="29" name="Group 28">
            <a:extLst>
              <a:ext uri="{FF2B5EF4-FFF2-40B4-BE49-F238E27FC236}">
                <a16:creationId xmlns:a16="http://schemas.microsoft.com/office/drawing/2014/main" id="{B48B363B-41F9-430F-BE96-077F73D16226}"/>
              </a:ext>
            </a:extLst>
          </p:cNvPr>
          <p:cNvGrpSpPr/>
          <p:nvPr/>
        </p:nvGrpSpPr>
        <p:grpSpPr>
          <a:xfrm>
            <a:off x="8979955" y="2702644"/>
            <a:ext cx="193643" cy="2344709"/>
            <a:chOff x="8897100" y="4068322"/>
            <a:chExt cx="193643" cy="2344709"/>
          </a:xfrm>
        </p:grpSpPr>
        <p:cxnSp>
          <p:nvCxnSpPr>
            <p:cNvPr id="30" name="Straight Connector 29">
              <a:extLst>
                <a:ext uri="{FF2B5EF4-FFF2-40B4-BE49-F238E27FC236}">
                  <a16:creationId xmlns:a16="http://schemas.microsoft.com/office/drawing/2014/main" id="{90648081-A0B3-4F44-B236-9E3FCB9B2BDD}"/>
                </a:ext>
              </a:extLst>
            </p:cNvPr>
            <p:cNvCxnSpPr>
              <a:cxnSpLocks/>
            </p:cNvCxnSpPr>
            <p:nvPr/>
          </p:nvCxnSpPr>
          <p:spPr>
            <a:xfrm flipH="1">
              <a:off x="8905277" y="4068322"/>
              <a:ext cx="2586" cy="2344709"/>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471384C-283B-4913-8E0B-1893B6236331}"/>
                </a:ext>
              </a:extLst>
            </p:cNvPr>
            <p:cNvCxnSpPr>
              <a:cxnSpLocks/>
            </p:cNvCxnSpPr>
            <p:nvPr/>
          </p:nvCxnSpPr>
          <p:spPr>
            <a:xfrm>
              <a:off x="8897100" y="4072953"/>
              <a:ext cx="182880" cy="566"/>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3E2D721-87AF-4558-8CDE-8FBA5683E090}"/>
                </a:ext>
              </a:extLst>
            </p:cNvPr>
            <p:cNvCxnSpPr>
              <a:cxnSpLocks/>
            </p:cNvCxnSpPr>
            <p:nvPr/>
          </p:nvCxnSpPr>
          <p:spPr>
            <a:xfrm>
              <a:off x="8907863" y="6405732"/>
              <a:ext cx="182880" cy="566"/>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2" name="Pentagon 2105">
            <a:extLst>
              <a:ext uri="{FF2B5EF4-FFF2-40B4-BE49-F238E27FC236}">
                <a16:creationId xmlns:a16="http://schemas.microsoft.com/office/drawing/2014/main" id="{A901B9A1-1756-4D86-8CAB-AB6CAF030B90}"/>
              </a:ext>
            </a:extLst>
          </p:cNvPr>
          <p:cNvSpPr/>
          <p:nvPr/>
        </p:nvSpPr>
        <p:spPr bwMode="auto">
          <a:xfrm>
            <a:off x="394989" y="3544887"/>
            <a:ext cx="2739851" cy="1497768"/>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5757A"/>
                </a:solidFill>
                <a:effectLst/>
                <a:uLnTx/>
                <a:uFillTx/>
                <a:latin typeface="Segoe UI"/>
                <a:ea typeface="+mn-ea"/>
                <a:cs typeface="+mn-cs"/>
              </a:rPr>
              <a:t>Empower your </a:t>
            </a:r>
            <a:r>
              <a:rPr kumimoji="0" lang="en-US" sz="2000" b="1" i="0" u="none" strike="noStrike" kern="1200" cap="none" spc="0" normalizeH="0" baseline="0" noProof="0" dirty="0">
                <a:ln>
                  <a:noFill/>
                </a:ln>
                <a:solidFill>
                  <a:srgbClr val="3C3C41"/>
                </a:solidFill>
                <a:effectLst/>
                <a:uLnTx/>
                <a:uFillTx/>
                <a:latin typeface="Segoe UI"/>
                <a:ea typeface="+mn-ea"/>
                <a:cs typeface="+mn-cs"/>
              </a:rPr>
              <a:t>business experts </a:t>
            </a:r>
            <a:r>
              <a:rPr kumimoji="0" lang="en-US" sz="2000" b="0" i="0" u="none" strike="noStrike" kern="1200" cap="none" spc="0" normalizeH="0" baseline="0" noProof="0" dirty="0">
                <a:ln>
                  <a:noFill/>
                </a:ln>
                <a:solidFill>
                  <a:srgbClr val="75757A"/>
                </a:solidFill>
                <a:effectLst/>
                <a:uLnTx/>
                <a:uFillTx/>
                <a:latin typeface="Segoe UI"/>
                <a:ea typeface="+mn-ea"/>
                <a:cs typeface="+mn-cs"/>
              </a:rPr>
              <a:t>to create the apps they need to solve workflow and process challenges themselves</a:t>
            </a:r>
          </a:p>
        </p:txBody>
      </p:sp>
      <p:sp>
        <p:nvSpPr>
          <p:cNvPr id="33" name="Pentagon 2105">
            <a:extLst>
              <a:ext uri="{FF2B5EF4-FFF2-40B4-BE49-F238E27FC236}">
                <a16:creationId xmlns:a16="http://schemas.microsoft.com/office/drawing/2014/main" id="{2AC165B4-512D-4A80-A1B4-F6E34B359A85}"/>
              </a:ext>
            </a:extLst>
          </p:cNvPr>
          <p:cNvSpPr/>
          <p:nvPr/>
        </p:nvSpPr>
        <p:spPr bwMode="auto">
          <a:xfrm>
            <a:off x="9419562" y="3529647"/>
            <a:ext cx="2739851" cy="1566539"/>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5757A"/>
                </a:solidFill>
                <a:effectLst/>
                <a:uLnTx/>
                <a:uFillTx/>
                <a:latin typeface="Segoe UI"/>
                <a:ea typeface="+mn-ea"/>
                <a:cs typeface="+mn-cs"/>
              </a:rPr>
              <a:t>Enable</a:t>
            </a:r>
            <a:r>
              <a:rPr kumimoji="0" lang="en-US" sz="2000" b="0" i="0" u="none" strike="noStrike" kern="1200" cap="none" spc="0" normalizeH="0" baseline="0" noProof="0" dirty="0">
                <a:ln>
                  <a:noFill/>
                </a:ln>
                <a:solidFill>
                  <a:srgbClr val="E1D3E1"/>
                </a:solidFill>
                <a:effectLst/>
                <a:uLnTx/>
                <a:uFillTx/>
                <a:latin typeface="Segoe UI"/>
                <a:ea typeface="+mn-ea"/>
                <a:cs typeface="+mn-cs"/>
              </a:rPr>
              <a:t> </a:t>
            </a:r>
            <a:r>
              <a:rPr kumimoji="0" lang="en-US" sz="2000" b="1" i="0" u="none" strike="noStrike" kern="1200" cap="none" spc="0" normalizeH="0" baseline="0" noProof="0" dirty="0">
                <a:ln>
                  <a:noFill/>
                </a:ln>
                <a:solidFill>
                  <a:srgbClr val="3C3C41"/>
                </a:solidFill>
                <a:effectLst/>
                <a:uLnTx/>
                <a:uFillTx/>
                <a:latin typeface="Segoe UI"/>
                <a:ea typeface="+mn-ea"/>
                <a:cs typeface="+mn-cs"/>
              </a:rPr>
              <a:t>IT</a:t>
            </a:r>
            <a:r>
              <a:rPr kumimoji="0" lang="en-US" sz="2000" b="1" i="0" u="none" strike="noStrike" kern="1200" cap="none" spc="0" normalizeH="0" baseline="0" noProof="0" dirty="0">
                <a:ln>
                  <a:noFill/>
                </a:ln>
                <a:solidFill>
                  <a:srgbClr val="EBEBEB"/>
                </a:solidFill>
                <a:effectLst/>
                <a:uLnTx/>
                <a:uFillTx/>
                <a:latin typeface="Segoe UI"/>
                <a:ea typeface="+mn-ea"/>
                <a:cs typeface="+mn-cs"/>
              </a:rPr>
              <a:t> </a:t>
            </a:r>
            <a:r>
              <a:rPr kumimoji="0" lang="en-US" sz="2000" b="0" i="0" u="none" strike="noStrike" kern="1200" cap="none" spc="0" normalizeH="0" baseline="0" noProof="0" dirty="0">
                <a:ln>
                  <a:noFill/>
                </a:ln>
                <a:solidFill>
                  <a:srgbClr val="75757A"/>
                </a:solidFill>
                <a:effectLst/>
                <a:uLnTx/>
                <a:uFillTx/>
                <a:latin typeface="Segoe UI"/>
                <a:ea typeface="+mn-ea"/>
                <a:cs typeface="+mn-cs"/>
              </a:rPr>
              <a:t>to securely maintain/control data and govern business apps, while reducing application development backlog</a:t>
            </a:r>
          </a:p>
        </p:txBody>
      </p:sp>
      <p:sp>
        <p:nvSpPr>
          <p:cNvPr id="34" name="Footer Placeholder 8">
            <a:extLst>
              <a:ext uri="{FF2B5EF4-FFF2-40B4-BE49-F238E27FC236}">
                <a16:creationId xmlns:a16="http://schemas.microsoft.com/office/drawing/2014/main" id="{DADAC497-A393-4D45-A24B-728F22786035}"/>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grpSp>
        <p:nvGrpSpPr>
          <p:cNvPr id="48" name="Group 47">
            <a:extLst>
              <a:ext uri="{FF2B5EF4-FFF2-40B4-BE49-F238E27FC236}">
                <a16:creationId xmlns:a16="http://schemas.microsoft.com/office/drawing/2014/main" id="{583C83C4-8134-4B42-8B70-6FD2873A5D9F}"/>
              </a:ext>
            </a:extLst>
          </p:cNvPr>
          <p:cNvGrpSpPr/>
          <p:nvPr/>
        </p:nvGrpSpPr>
        <p:grpSpPr>
          <a:xfrm>
            <a:off x="3371117" y="2723899"/>
            <a:ext cx="185466" cy="2323693"/>
            <a:chOff x="3195937" y="1536647"/>
            <a:chExt cx="185466" cy="2323693"/>
          </a:xfrm>
        </p:grpSpPr>
        <p:grpSp>
          <p:nvGrpSpPr>
            <p:cNvPr id="36" name="Group 35">
              <a:extLst>
                <a:ext uri="{FF2B5EF4-FFF2-40B4-BE49-F238E27FC236}">
                  <a16:creationId xmlns:a16="http://schemas.microsoft.com/office/drawing/2014/main" id="{D5095E95-125A-4262-8DCE-83408DC741B7}"/>
                </a:ext>
              </a:extLst>
            </p:cNvPr>
            <p:cNvGrpSpPr/>
            <p:nvPr/>
          </p:nvGrpSpPr>
          <p:grpSpPr>
            <a:xfrm flipH="1">
              <a:off x="3198523" y="1536647"/>
              <a:ext cx="182880" cy="2323454"/>
              <a:chOff x="8905277" y="1521718"/>
              <a:chExt cx="182880" cy="2323454"/>
            </a:xfrm>
          </p:grpSpPr>
          <p:cxnSp>
            <p:nvCxnSpPr>
              <p:cNvPr id="37" name="Straight Connector 36">
                <a:extLst>
                  <a:ext uri="{FF2B5EF4-FFF2-40B4-BE49-F238E27FC236}">
                    <a16:creationId xmlns:a16="http://schemas.microsoft.com/office/drawing/2014/main" id="{109F83B5-110A-4577-942B-286C32B6CF69}"/>
                  </a:ext>
                </a:extLst>
              </p:cNvPr>
              <p:cNvCxnSpPr>
                <a:cxnSpLocks/>
              </p:cNvCxnSpPr>
              <p:nvPr/>
            </p:nvCxnSpPr>
            <p:spPr>
              <a:xfrm flipH="1">
                <a:off x="8905277" y="1521718"/>
                <a:ext cx="0" cy="2323454"/>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C526C38-7C68-43D1-926F-CBC7F6047E94}"/>
                  </a:ext>
                </a:extLst>
              </p:cNvPr>
              <p:cNvCxnSpPr>
                <a:cxnSpLocks/>
              </p:cNvCxnSpPr>
              <p:nvPr/>
            </p:nvCxnSpPr>
            <p:spPr>
              <a:xfrm>
                <a:off x="8905277" y="1521718"/>
                <a:ext cx="182880" cy="1003"/>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949C73AB-EB79-4FA1-B55A-62431272E33B}"/>
                </a:ext>
              </a:extLst>
            </p:cNvPr>
            <p:cNvCxnSpPr>
              <a:cxnSpLocks/>
            </p:cNvCxnSpPr>
            <p:nvPr/>
          </p:nvCxnSpPr>
          <p:spPr>
            <a:xfrm flipH="1">
              <a:off x="3195937" y="3860270"/>
              <a:ext cx="182880" cy="70"/>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7389C9D-3D43-442E-80DB-CD083E9B0D24}"/>
              </a:ext>
            </a:extLst>
          </p:cNvPr>
          <p:cNvGrpSpPr/>
          <p:nvPr/>
        </p:nvGrpSpPr>
        <p:grpSpPr>
          <a:xfrm>
            <a:off x="3181625" y="1374775"/>
            <a:ext cx="6049864" cy="6333623"/>
            <a:chOff x="3181625" y="1374775"/>
            <a:chExt cx="6049864" cy="6333623"/>
          </a:xfrm>
        </p:grpSpPr>
        <p:cxnSp>
          <p:nvCxnSpPr>
            <p:cNvPr id="71" name="Straight Connector 70">
              <a:extLst>
                <a:ext uri="{FF2B5EF4-FFF2-40B4-BE49-F238E27FC236}">
                  <a16:creationId xmlns:a16="http://schemas.microsoft.com/office/drawing/2014/main" id="{54F622B4-FA21-4097-A59E-D15ABCFA43D0}"/>
                </a:ext>
              </a:extLst>
            </p:cNvPr>
            <p:cNvCxnSpPr>
              <a:cxnSpLocks/>
            </p:cNvCxnSpPr>
            <p:nvPr/>
          </p:nvCxnSpPr>
          <p:spPr>
            <a:xfrm flipH="1">
              <a:off x="3181625" y="6405732"/>
              <a:ext cx="182880" cy="566"/>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AD99E42-1103-45AE-AE25-32A714B7258A}"/>
                </a:ext>
              </a:extLst>
            </p:cNvPr>
            <p:cNvGrpSpPr/>
            <p:nvPr/>
          </p:nvGrpSpPr>
          <p:grpSpPr>
            <a:xfrm>
              <a:off x="3316720" y="1374775"/>
              <a:ext cx="5914769" cy="6333623"/>
              <a:chOff x="3204987" y="1224874"/>
              <a:chExt cx="5914769" cy="6333623"/>
            </a:xfrm>
          </p:grpSpPr>
          <p:sp>
            <p:nvSpPr>
              <p:cNvPr id="65" name="Rectangle: Rounded Corners 64">
                <a:extLst>
                  <a:ext uri="{FF2B5EF4-FFF2-40B4-BE49-F238E27FC236}">
                    <a16:creationId xmlns:a16="http://schemas.microsoft.com/office/drawing/2014/main" id="{B38EF97B-CF69-4A14-ABBD-ED540AF9306F}"/>
                  </a:ext>
                </a:extLst>
              </p:cNvPr>
              <p:cNvSpPr/>
              <p:nvPr/>
            </p:nvSpPr>
            <p:spPr bwMode="auto">
              <a:xfrm rot="2640000">
                <a:off x="3338160" y="4470157"/>
                <a:ext cx="3074854" cy="3088340"/>
              </a:xfrm>
              <a:prstGeom prst="roundRect">
                <a:avLst/>
              </a:prstGeom>
              <a:solidFill>
                <a:schemeClr val="accent5"/>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Freeform: Shape 65">
                <a:extLst>
                  <a:ext uri="{FF2B5EF4-FFF2-40B4-BE49-F238E27FC236}">
                    <a16:creationId xmlns:a16="http://schemas.microsoft.com/office/drawing/2014/main" id="{D2E2BA76-9E40-43C6-BD06-5B7126F7B5AA}"/>
                  </a:ext>
                </a:extLst>
              </p:cNvPr>
              <p:cNvSpPr/>
              <p:nvPr/>
            </p:nvSpPr>
            <p:spPr bwMode="auto">
              <a:xfrm>
                <a:off x="3204987" y="1224874"/>
                <a:ext cx="3964740" cy="3998199"/>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blipFill>
                <a:blip r:embed="rId3"/>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Freeform: Shape 66">
                <a:extLst>
                  <a:ext uri="{FF2B5EF4-FFF2-40B4-BE49-F238E27FC236}">
                    <a16:creationId xmlns:a16="http://schemas.microsoft.com/office/drawing/2014/main" id="{CA29CBAD-299E-48EA-9B00-23374002E0D5}"/>
                  </a:ext>
                </a:extLst>
              </p:cNvPr>
              <p:cNvSpPr/>
              <p:nvPr/>
            </p:nvSpPr>
            <p:spPr bwMode="auto">
              <a:xfrm>
                <a:off x="5155016" y="2985935"/>
                <a:ext cx="3964740" cy="3998199"/>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blipFill>
                <a:blip r:embed="rId4"/>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Rounded Corners 67">
                <a:extLst>
                  <a:ext uri="{FF2B5EF4-FFF2-40B4-BE49-F238E27FC236}">
                    <a16:creationId xmlns:a16="http://schemas.microsoft.com/office/drawing/2014/main" id="{B5270072-5B81-4D14-9BA4-AEC3CDADDB70}"/>
                  </a:ext>
                </a:extLst>
              </p:cNvPr>
              <p:cNvSpPr/>
              <p:nvPr/>
            </p:nvSpPr>
            <p:spPr bwMode="auto">
              <a:xfrm rot="2640000">
                <a:off x="6730227" y="1964814"/>
                <a:ext cx="1437859" cy="1444166"/>
              </a:xfrm>
              <a:prstGeom prst="roundRect">
                <a:avLst/>
              </a:prstGeom>
              <a:solidFill>
                <a:schemeClr val="accent4"/>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Tree>
    <p:extLst>
      <p:ext uri="{BB962C8B-B14F-4D97-AF65-F5344CB8AC3E}">
        <p14:creationId xmlns:p14="http://schemas.microsoft.com/office/powerpoint/2010/main" val="249371930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B3EB7-E4F8-46BF-9DFD-3FB8B11C72C5}"/>
              </a:ext>
            </a:extLst>
          </p:cNvPr>
          <p:cNvSpPr>
            <a:spLocks noGrp="1"/>
          </p:cNvSpPr>
          <p:nvPr>
            <p:ph type="title"/>
          </p:nvPr>
        </p:nvSpPr>
        <p:spPr>
          <a:xfrm>
            <a:off x="466344" y="566928"/>
            <a:ext cx="11533187" cy="830020"/>
          </a:xfrm>
        </p:spPr>
        <p:txBody>
          <a:bodyPr rIns="0"/>
          <a:lstStyle/>
          <a:p>
            <a:r>
              <a:rPr lang="en-US" sz="4100" dirty="0"/>
              <a:t>Innovate faster with a low-code/no-code platform</a:t>
            </a:r>
          </a:p>
        </p:txBody>
      </p:sp>
      <p:sp>
        <p:nvSpPr>
          <p:cNvPr id="5" name="Text Placeholder 4">
            <a:extLst>
              <a:ext uri="{FF2B5EF4-FFF2-40B4-BE49-F238E27FC236}">
                <a16:creationId xmlns:a16="http://schemas.microsoft.com/office/drawing/2014/main" id="{68FA3F71-575C-435D-914B-AA102F8D8A60}"/>
              </a:ext>
            </a:extLst>
          </p:cNvPr>
          <p:cNvSpPr>
            <a:spLocks noGrp="1"/>
          </p:cNvSpPr>
          <p:nvPr>
            <p:ph type="body" sz="quarter" idx="4294967295"/>
          </p:nvPr>
        </p:nvSpPr>
        <p:spPr>
          <a:xfrm>
            <a:off x="465137" y="2021773"/>
            <a:ext cx="3872595" cy="4385816"/>
          </a:xfrm>
        </p:spPr>
        <p:txBody>
          <a:bodyPr/>
          <a:lstStyle/>
          <a:p>
            <a:pPr>
              <a:spcAft>
                <a:spcPts val="3000"/>
              </a:spcAft>
            </a:pPr>
            <a:r>
              <a:rPr lang="en-US" sz="2000" b="1" dirty="0">
                <a:solidFill>
                  <a:schemeClr val="accent4"/>
                </a:solidFill>
                <a:latin typeface="+mn-lt"/>
              </a:rPr>
              <a:t>Reduce time &amp; cost </a:t>
            </a:r>
            <a:r>
              <a:rPr lang="en-US" sz="2000" dirty="0">
                <a:solidFill>
                  <a:schemeClr val="tx1"/>
                </a:solidFill>
                <a:latin typeface="+mn-lt"/>
              </a:rPr>
              <a:t>building business applications</a:t>
            </a:r>
          </a:p>
          <a:p>
            <a:pPr>
              <a:spcAft>
                <a:spcPts val="3000"/>
              </a:spcAft>
            </a:pPr>
            <a:r>
              <a:rPr lang="en-US" sz="2000" b="1" dirty="0">
                <a:solidFill>
                  <a:schemeClr val="accent4"/>
                </a:solidFill>
                <a:latin typeface="+mn-lt"/>
              </a:rPr>
              <a:t>Drive system-of-record to a single view </a:t>
            </a:r>
            <a:r>
              <a:rPr lang="en-US" sz="2000" dirty="0">
                <a:solidFill>
                  <a:schemeClr val="tx1"/>
                </a:solidFill>
                <a:latin typeface="+mn-lt"/>
              </a:rPr>
              <a:t>to simplify your business processes and remove silos in your company</a:t>
            </a:r>
          </a:p>
          <a:p>
            <a:pPr>
              <a:spcAft>
                <a:spcPts val="3000"/>
              </a:spcAft>
            </a:pPr>
            <a:r>
              <a:rPr lang="en-US" sz="2000" b="1" dirty="0">
                <a:solidFill>
                  <a:schemeClr val="accent4"/>
                </a:solidFill>
                <a:latin typeface="+mn-lt"/>
              </a:rPr>
              <a:t>Enrich your apps </a:t>
            </a:r>
            <a:r>
              <a:rPr lang="en-US" sz="2000" dirty="0">
                <a:solidFill>
                  <a:schemeClr val="tx1"/>
                </a:solidFill>
                <a:latin typeface="+mn-lt"/>
              </a:rPr>
              <a:t>connecting to your most critical business data</a:t>
            </a:r>
            <a:br>
              <a:rPr lang="en-US" sz="2000" dirty="0">
                <a:solidFill>
                  <a:schemeClr val="tx1"/>
                </a:solidFill>
                <a:latin typeface="+mn-lt"/>
              </a:rPr>
            </a:br>
            <a:r>
              <a:rPr lang="en-US" sz="2000" dirty="0">
                <a:solidFill>
                  <a:schemeClr val="tx1"/>
                </a:solidFill>
                <a:latin typeface="+mn-lt"/>
              </a:rPr>
              <a:t>and automating </a:t>
            </a:r>
          </a:p>
          <a:p>
            <a:endParaRPr lang="en-US" sz="1800" b="1" dirty="0">
              <a:latin typeface="+mn-lt"/>
            </a:endParaRPr>
          </a:p>
        </p:txBody>
      </p:sp>
      <p:pic>
        <p:nvPicPr>
          <p:cNvPr id="4" name="Picture 3" descr="A screenshot of a computer screen&#10;&#10;Description generated with very high confidence">
            <a:extLst>
              <a:ext uri="{FF2B5EF4-FFF2-40B4-BE49-F238E27FC236}">
                <a16:creationId xmlns:a16="http://schemas.microsoft.com/office/drawing/2014/main" id="{25283FEE-EF6A-46CB-94A2-21225F7809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8047" y="1866744"/>
            <a:ext cx="11316118" cy="3818713"/>
          </a:xfrm>
          <a:prstGeom prst="rect">
            <a:avLst/>
          </a:prstGeom>
          <a:ln>
            <a:noFill/>
          </a:ln>
          <a:effectLst>
            <a:outerShdw blurRad="292100" dist="38100" dir="3600000" sx="102000" sy="102000" algn="tl" rotWithShape="0">
              <a:prstClr val="black">
                <a:alpha val="30000"/>
              </a:prstClr>
            </a:outerShdw>
          </a:effectLst>
        </p:spPr>
      </p:pic>
      <p:sp>
        <p:nvSpPr>
          <p:cNvPr id="6" name="Footer Placeholder 8">
            <a:extLst>
              <a:ext uri="{FF2B5EF4-FFF2-40B4-BE49-F238E27FC236}">
                <a16:creationId xmlns:a16="http://schemas.microsoft.com/office/drawing/2014/main" id="{1C30BABD-4582-4C9D-849A-E9A92B9F010E}"/>
              </a:ext>
            </a:extLst>
          </p:cNvPr>
          <p:cNvSpPr txBox="1">
            <a:spLocks/>
          </p:cNvSpPr>
          <p:nvPr/>
        </p:nvSpPr>
        <p:spPr>
          <a:xfrm>
            <a:off x="365760"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Tree>
    <p:extLst>
      <p:ext uri="{BB962C8B-B14F-4D97-AF65-F5344CB8AC3E}">
        <p14:creationId xmlns:p14="http://schemas.microsoft.com/office/powerpoint/2010/main" val="25639882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ynamics 365">
  <a:themeElements>
    <a:clrScheme name="Custom 1">
      <a:dk1>
        <a:srgbClr val="3C3C41"/>
      </a:dk1>
      <a:lt1>
        <a:srgbClr val="FFFFFF"/>
      </a:lt1>
      <a:dk2>
        <a:srgbClr val="742774"/>
      </a:dk2>
      <a:lt2>
        <a:srgbClr val="FFFFFF"/>
      </a:lt2>
      <a:accent1>
        <a:srgbClr val="EBEBEB"/>
      </a:accent1>
      <a:accent2>
        <a:srgbClr val="75757A"/>
      </a:accent2>
      <a:accent3>
        <a:srgbClr val="3C3C41"/>
      </a:accent3>
      <a:accent4>
        <a:srgbClr val="742774"/>
      </a:accent4>
      <a:accent5>
        <a:srgbClr val="E1D3E1"/>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p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EF47BD7-F710-45A9-8AE8-D03654F6711E}" vid="{3CF6A8A8-DA63-4A8A-A544-BAFFF90A76CB}"/>
    </a:ext>
  </a:extLst>
</a:theme>
</file>

<file path=ppt/theme/theme10.xml><?xml version="1.0" encoding="utf-8"?>
<a:theme xmlns:a="http://schemas.openxmlformats.org/drawingml/2006/main" name="3_Dynamics 365">
  <a:themeElements>
    <a:clrScheme name="Custom 1">
      <a:dk1>
        <a:srgbClr val="3C3C41"/>
      </a:dk1>
      <a:lt1>
        <a:srgbClr val="FFFFFF"/>
      </a:lt1>
      <a:dk2>
        <a:srgbClr val="742774"/>
      </a:dk2>
      <a:lt2>
        <a:srgbClr val="FFFFFF"/>
      </a:lt2>
      <a:accent1>
        <a:srgbClr val="EBEBEB"/>
      </a:accent1>
      <a:accent2>
        <a:srgbClr val="75757A"/>
      </a:accent2>
      <a:accent3>
        <a:srgbClr val="3C3C41"/>
      </a:accent3>
      <a:accent4>
        <a:srgbClr val="742774"/>
      </a:accent4>
      <a:accent5>
        <a:srgbClr val="E1D3E1"/>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p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EF47BD7-F710-45A9-8AE8-D03654F6711E}" vid="{3CF6A8A8-DA63-4A8A-A544-BAFFF90A76CB}"/>
    </a:ext>
  </a:extLst>
</a:theme>
</file>

<file path=ppt/theme/theme11.xml><?xml version="1.0" encoding="utf-8"?>
<a:theme xmlns:a="http://schemas.openxmlformats.org/drawingml/2006/main" name="CloudOS">
  <a:themeElements>
    <a:clrScheme name="Custom 4">
      <a:dk1>
        <a:srgbClr val="68217A"/>
      </a:dk1>
      <a:lt1>
        <a:srgbClr val="FFFFFF"/>
      </a:lt1>
      <a:dk2>
        <a:srgbClr val="68217A"/>
      </a:dk2>
      <a:lt2>
        <a:srgbClr val="D2D2D2"/>
      </a:lt2>
      <a:accent1>
        <a:srgbClr val="68217A"/>
      </a:accent1>
      <a:accent2>
        <a:srgbClr val="68217A"/>
      </a:accent2>
      <a:accent3>
        <a:srgbClr val="68217A"/>
      </a:accent3>
      <a:accent4>
        <a:srgbClr val="68217A"/>
      </a:accent4>
      <a:accent5>
        <a:srgbClr val="68217A"/>
      </a:accent5>
      <a:accent6>
        <a:srgbClr val="68217A"/>
      </a:accent6>
      <a:hlink>
        <a:srgbClr val="68217A"/>
      </a:hlink>
      <a:folHlink>
        <a:srgbClr val="68217A"/>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81192D97-C069-469D-919F-BDBFA53A12D0}"/>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YNAMICS 2018">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 2018" id="{58F16991-67E1-438E-9D07-09042BE577E1}" vid="{9C36F859-5B6F-48B5-806B-0F2A9C9D20E4}"/>
    </a:ext>
  </a:extLst>
</a:theme>
</file>

<file path=ppt/theme/theme3.xml><?xml version="1.0" encoding="utf-8"?>
<a:theme xmlns:a="http://schemas.openxmlformats.org/drawingml/2006/main" name="WW_M&amp;O_Metro_2012_Template_16x9_v02">
  <a:themeElements>
    <a:clrScheme name="5-30032 Kim Larson PPT template">
      <a:dk1>
        <a:srgbClr val="000000"/>
      </a:dk1>
      <a:lt1>
        <a:srgbClr val="FFFFFF"/>
      </a:lt1>
      <a:dk2>
        <a:srgbClr val="00BCF2"/>
      </a:dk2>
      <a:lt2>
        <a:srgbClr val="D2D2D2"/>
      </a:lt2>
      <a:accent1>
        <a:srgbClr val="0072C6"/>
      </a:accent1>
      <a:accent2>
        <a:srgbClr val="009E49"/>
      </a:accent2>
      <a:accent3>
        <a:srgbClr val="FF8C00"/>
      </a:accent3>
      <a:accent4>
        <a:srgbClr val="00BCF2"/>
      </a:accent4>
      <a:accent5>
        <a:srgbClr val="BA141A"/>
      </a:accent5>
      <a:accent6>
        <a:srgbClr val="7FBA00"/>
      </a:accent6>
      <a:hlink>
        <a:srgbClr val="000000"/>
      </a:hlink>
      <a:folHlink>
        <a:srgbClr val="0000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050"/>
        </a:solidFill>
        <a:ln>
          <a:solidFill>
            <a:schemeClr val="bg1">
              <a:lumMod val="50000"/>
            </a:schemeClr>
          </a:solidFill>
          <a:headEnd type="none" w="med" len="med"/>
          <a:tailEnd type="none" w="med" len="med"/>
        </a:ln>
        <a:effectLst/>
        <a:scene3d>
          <a:camera prst="orthographicFront" fov="0">
            <a:rot lat="0" lon="0" rev="0"/>
          </a:camera>
          <a:lightRig rig="glow" dir="t">
            <a:rot lat="0" lon="0" rev="6360000"/>
          </a:lightRig>
        </a:scene3d>
        <a:sp3d contourW="1000" prstMaterial="flat">
          <a:contourClr>
            <a:srgbClr val="2D6FB9">
              <a:satMod val="300000"/>
            </a:srgbClr>
          </a:contourClr>
        </a:sp3d>
      </a:spPr>
      <a:bodyPr rot="0" spcFirstLastPara="0" vertOverflow="overflow" horzOverflow="overflow" vert="horz" wrap="square" lIns="60496" tIns="40330" rIns="60496" bIns="40330" numCol="1" spcCol="0" rtlCol="0" fromWordArt="0" anchor="ctr" anchorCtr="0" forceAA="0" compatLnSpc="1">
        <a:prstTxWarp prst="textNoShape">
          <a:avLst/>
        </a:prstTxWarp>
        <a:noAutofit/>
      </a:bodyPr>
      <a:lstStyle>
        <a:defPPr algn="ctr" defTabSz="806359" fontAlgn="base">
          <a:spcBef>
            <a:spcPct val="0"/>
          </a:spcBef>
          <a:spcAft>
            <a:spcPct val="0"/>
          </a:spcAft>
          <a:defRPr sz="900" kern="0" dirty="0" smtClean="0">
            <a:solidFill>
              <a:srgbClr val="FFFFFF"/>
            </a:solidFill>
            <a:latin typeface="Segoe" pitchFamily="34" charset="0"/>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90000"/>
          </a:lnSpc>
          <a:defRPr sz="2400" spc="-7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5_WHITE TEMPLATE">
  <a:themeElements>
    <a:clrScheme name="Custom 1">
      <a:dk1>
        <a:srgbClr val="505050"/>
      </a:dk1>
      <a:lt1>
        <a:srgbClr val="FFFFFF"/>
      </a:lt1>
      <a:dk2>
        <a:srgbClr val="001E4E"/>
      </a:dk2>
      <a:lt2>
        <a:srgbClr val="3892D9"/>
      </a:lt2>
      <a:accent1>
        <a:srgbClr val="001C44"/>
      </a:accent1>
      <a:accent2>
        <a:srgbClr val="3892DA"/>
      </a:accent2>
      <a:accent3>
        <a:srgbClr val="00B6C2"/>
      </a:accent3>
      <a:accent4>
        <a:srgbClr val="4F5B6B"/>
      </a:accent4>
      <a:accent5>
        <a:srgbClr val="384351"/>
      </a:accent5>
      <a:accent6>
        <a:srgbClr val="1B212A"/>
      </a:accent6>
      <a:hlink>
        <a:srgbClr val="3892D9"/>
      </a:hlink>
      <a:folHlink>
        <a:srgbClr val="3892D9"/>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lgn="ctr" defTabSz="932472" fontAlgn="base">
          <a:spcBef>
            <a:spcPct val="0"/>
          </a:spcBef>
          <a:spcAft>
            <a:spcPct val="0"/>
          </a:spcAft>
          <a:defRPr sz="2000" dirty="0" err="1" smtClean="0">
            <a:solidFill>
              <a:schemeClr val="tx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square" lIns="146304" tIns="91440" rIns="146304" bIns="91440" rtlCol="0" anchor="t">
        <a:noAutofit/>
      </a:bodyPr>
      <a:lstStyle>
        <a:defPPr>
          <a:defRPr sz="2400" dirty="0" smtClean="0">
            <a:solidFill>
              <a:schemeClr val="bg2"/>
            </a:solidFill>
          </a:defRPr>
        </a:defPPr>
      </a:lstStyle>
    </a:txDef>
  </a:objectDefaults>
  <a:extraClrSchemeLst/>
  <a:extLst>
    <a:ext uri="{05A4C25C-085E-4340-85A3-A5531E510DB2}">
      <thm15:themeFamily xmlns:thm15="http://schemas.microsoft.com/office/thememl/2012/main" name="Dynamics365_template_16-9_DARK_BLUE_2017" id="{8FB303E4-D316-EC41-9A70-82CB8DE19F07}" vid="{199F96B1-A9C6-C248-867E-D36ABDDB8BCF}"/>
    </a:ext>
  </a:extLst>
</a:theme>
</file>

<file path=ppt/theme/theme5.xml><?xml version="1.0" encoding="utf-8"?>
<a:theme xmlns:a="http://schemas.openxmlformats.org/drawingml/2006/main" name="Server and Cloud 2013">
  <a:themeElements>
    <a:clrScheme name="Custom 1">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ppt/theme/theme6.xml><?xml version="1.0" encoding="utf-8"?>
<a:theme xmlns:a="http://schemas.openxmlformats.org/drawingml/2006/main" name="1_Dynamics 365">
  <a:themeElements>
    <a:clrScheme name="Custom 1">
      <a:dk1>
        <a:srgbClr val="3C3C41"/>
      </a:dk1>
      <a:lt1>
        <a:srgbClr val="FFFFFF"/>
      </a:lt1>
      <a:dk2>
        <a:srgbClr val="742774"/>
      </a:dk2>
      <a:lt2>
        <a:srgbClr val="FFFFFF"/>
      </a:lt2>
      <a:accent1>
        <a:srgbClr val="EBEBEB"/>
      </a:accent1>
      <a:accent2>
        <a:srgbClr val="75757A"/>
      </a:accent2>
      <a:accent3>
        <a:srgbClr val="3C3C41"/>
      </a:accent3>
      <a:accent4>
        <a:srgbClr val="742774"/>
      </a:accent4>
      <a:accent5>
        <a:srgbClr val="E1D3E1"/>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p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EF47BD7-F710-45A9-8AE8-D03654F6711E}" vid="{3CF6A8A8-DA63-4A8A-A544-BAFFF90A76CB}"/>
    </a:ext>
  </a:extLst>
</a:theme>
</file>

<file path=ppt/theme/theme7.xml><?xml version="1.0" encoding="utf-8"?>
<a:theme xmlns:a="http://schemas.openxmlformats.org/drawingml/2006/main" name="1_WHITE TEMPLATE">
  <a:themeElements>
    <a:clrScheme name="ST_Illustration_White_Blue">
      <a:dk1>
        <a:srgbClr val="1A1A1A"/>
      </a:dk1>
      <a:lt1>
        <a:srgbClr val="FFFFFF"/>
      </a:lt1>
      <a:dk2>
        <a:srgbClr val="0D0D0D"/>
      </a:dk2>
      <a:lt2>
        <a:srgbClr val="D2D2D2"/>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General (Light bulb)" id="{24E0CD72-0154-43FE-AD35-47366C03611E}" vid="{D5831358-A7FF-44A6-A8E2-CAC8BB800FFD}"/>
    </a:ext>
  </a:extLst>
</a:theme>
</file>

<file path=ppt/theme/theme8.xml><?xml version="1.0" encoding="utf-8"?>
<a:theme xmlns:a="http://schemas.openxmlformats.org/drawingml/2006/main" name="10_50191_Microsoft_Business_Application_Summit">
  <a:themeElements>
    <a:clrScheme name="Custom 11">
      <a:dk1>
        <a:srgbClr val="1A1A1A"/>
      </a:dk1>
      <a:lt1>
        <a:srgbClr val="FFFFFF"/>
      </a:lt1>
      <a:dk2>
        <a:srgbClr val="0D0D0D"/>
      </a:dk2>
      <a:lt2>
        <a:srgbClr val="E6E6E6"/>
      </a:lt2>
      <a:accent1>
        <a:srgbClr val="394453"/>
      </a:accent1>
      <a:accent2>
        <a:srgbClr val="00B6C3"/>
      </a:accent2>
      <a:accent3>
        <a:srgbClr val="737373"/>
      </a:accent3>
      <a:accent4>
        <a:srgbClr val="002050"/>
      </a:accent4>
      <a:accent5>
        <a:srgbClr val="D2D2D2"/>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siness_Application_Summit_16x9_Template_v03.potx" id="{AD01BDBA-9F91-4073-BD87-544D94789112}" vid="{DB23DB25-5606-4B86-8858-C6DB2523E9D0}"/>
    </a:ext>
  </a:extLst>
</a:theme>
</file>

<file path=ppt/theme/theme9.xml><?xml version="1.0" encoding="utf-8"?>
<a:theme xmlns:a="http://schemas.openxmlformats.org/drawingml/2006/main" name="2_Dynamics 365">
  <a:themeElements>
    <a:clrScheme name="Custom 1">
      <a:dk1>
        <a:srgbClr val="3C3C41"/>
      </a:dk1>
      <a:lt1>
        <a:srgbClr val="FFFFFF"/>
      </a:lt1>
      <a:dk2>
        <a:srgbClr val="742774"/>
      </a:dk2>
      <a:lt2>
        <a:srgbClr val="FFFFFF"/>
      </a:lt2>
      <a:accent1>
        <a:srgbClr val="EBEBEB"/>
      </a:accent1>
      <a:accent2>
        <a:srgbClr val="75757A"/>
      </a:accent2>
      <a:accent3>
        <a:srgbClr val="3C3C41"/>
      </a:accent3>
      <a:accent4>
        <a:srgbClr val="742774"/>
      </a:accent4>
      <a:accent5>
        <a:srgbClr val="E1D3E1"/>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p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EF47BD7-F710-45A9-8AE8-D03654F6711E}" vid="{3CF6A8A8-DA63-4A8A-A544-BAFFF90A76CB}"/>
    </a:ext>
  </a:extLst>
</a:theme>
</file>

<file path=ppt/theme/themeOverride1.xml><?xml version="1.0" encoding="utf-8"?>
<a:themeOverride xmlns:a="http://schemas.openxmlformats.org/drawingml/2006/main">
  <a:clrScheme name="Custom 1">
    <a:dk1>
      <a:srgbClr val="3C3C41"/>
    </a:dk1>
    <a:lt1>
      <a:srgbClr val="FFFFFF"/>
    </a:lt1>
    <a:dk2>
      <a:srgbClr val="742774"/>
    </a:dk2>
    <a:lt2>
      <a:srgbClr val="FFFFFF"/>
    </a:lt2>
    <a:accent1>
      <a:srgbClr val="EBEBEB"/>
    </a:accent1>
    <a:accent2>
      <a:srgbClr val="75757A"/>
    </a:accent2>
    <a:accent3>
      <a:srgbClr val="3C3C41"/>
    </a:accent3>
    <a:accent4>
      <a:srgbClr val="742774"/>
    </a:accent4>
    <a:accent5>
      <a:srgbClr val="E1D3E1"/>
    </a:accent5>
    <a:accent6>
      <a:srgbClr val="FEF000"/>
    </a:accent6>
    <a:hlink>
      <a:srgbClr val="0078D4"/>
    </a:hlink>
    <a:folHlink>
      <a:srgbClr val="0078D4"/>
    </a:folHlink>
  </a:clrScheme>
</a:themeOverride>
</file>

<file path=ppt/theme/themeOverride2.xml><?xml version="1.0" encoding="utf-8"?>
<a:themeOverride xmlns:a="http://schemas.openxmlformats.org/drawingml/2006/main">
  <a:clrScheme name="Custom 1">
    <a:dk1>
      <a:srgbClr val="3C3C41"/>
    </a:dk1>
    <a:lt1>
      <a:srgbClr val="FFFFFF"/>
    </a:lt1>
    <a:dk2>
      <a:srgbClr val="742774"/>
    </a:dk2>
    <a:lt2>
      <a:srgbClr val="FFFFFF"/>
    </a:lt2>
    <a:accent1>
      <a:srgbClr val="EBEBEB"/>
    </a:accent1>
    <a:accent2>
      <a:srgbClr val="75757A"/>
    </a:accent2>
    <a:accent3>
      <a:srgbClr val="3C3C41"/>
    </a:accent3>
    <a:accent4>
      <a:srgbClr val="742774"/>
    </a:accent4>
    <a:accent5>
      <a:srgbClr val="E1D3E1"/>
    </a:accent5>
    <a:accent6>
      <a:srgbClr val="FEF000"/>
    </a:accent6>
    <a:hlink>
      <a:srgbClr val="0078D4"/>
    </a:hlink>
    <a:folHlink>
      <a:srgbClr val="0078D4"/>
    </a:folHlink>
  </a:clrScheme>
</a:themeOverride>
</file>

<file path=ppt/theme/themeOverride3.xml><?xml version="1.0" encoding="utf-8"?>
<a:themeOverride xmlns:a="http://schemas.openxmlformats.org/drawingml/2006/main">
  <a:clrScheme name="Custom 1">
    <a:dk1>
      <a:srgbClr val="3C3C41"/>
    </a:dk1>
    <a:lt1>
      <a:srgbClr val="FFFFFF"/>
    </a:lt1>
    <a:dk2>
      <a:srgbClr val="742774"/>
    </a:dk2>
    <a:lt2>
      <a:srgbClr val="FFFFFF"/>
    </a:lt2>
    <a:accent1>
      <a:srgbClr val="EBEBEB"/>
    </a:accent1>
    <a:accent2>
      <a:srgbClr val="75757A"/>
    </a:accent2>
    <a:accent3>
      <a:srgbClr val="3C3C41"/>
    </a:accent3>
    <a:accent4>
      <a:srgbClr val="742774"/>
    </a:accent4>
    <a:accent5>
      <a:srgbClr val="E1D3E1"/>
    </a:accent5>
    <a:accent6>
      <a:srgbClr val="FEF000"/>
    </a:accent6>
    <a:hlink>
      <a:srgbClr val="0078D4"/>
    </a:hlink>
    <a:folHlink>
      <a:srgbClr val="0078D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3741B7105D3648A4E20BB2DFCDD1B6" ma:contentTypeVersion="7" ma:contentTypeDescription="Create a new document." ma:contentTypeScope="" ma:versionID="6177b9cf93020592ddfe69a6a3132cee">
  <xsd:schema xmlns:xsd="http://www.w3.org/2001/XMLSchema" xmlns:xs="http://www.w3.org/2001/XMLSchema" xmlns:p="http://schemas.microsoft.com/office/2006/metadata/properties" xmlns:ns2="105a644c-3e32-44f2-90cf-f1732e5c73d4" xmlns:ns3="25ea54c8-4e53-45e2-9b86-0d96a75e2e1a" targetNamespace="http://schemas.microsoft.com/office/2006/metadata/properties" ma:root="true" ma:fieldsID="420daa16f406a89d53fcf4a3ea549f2a" ns2:_="" ns3:_="">
    <xsd:import namespace="105a644c-3e32-44f2-90cf-f1732e5c73d4"/>
    <xsd:import namespace="25ea54c8-4e53-45e2-9b86-0d96a75e2e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5a644c-3e32-44f2-90cf-f1732e5c73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ea54c8-4e53-45e2-9b86-0d96a75e2e1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9A54895-8122-4A1A-9B22-75EA40CC91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5a644c-3e32-44f2-90cf-f1732e5c73d4"/>
    <ds:schemaRef ds:uri="25ea54c8-4e53-45e2-9b86-0d96a75e2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3887</Words>
  <Application>Microsoft Office PowerPoint</Application>
  <PresentationFormat>Personalizado</PresentationFormat>
  <Paragraphs>374</Paragraphs>
  <Slides>27</Slides>
  <Notes>26</Notes>
  <HiddenSlides>1</HiddenSlides>
  <MMClips>0</MMClips>
  <ScaleCrop>false</ScaleCrop>
  <HeadingPairs>
    <vt:vector size="4" baseType="variant">
      <vt:variant>
        <vt:lpstr>Tema</vt:lpstr>
      </vt:variant>
      <vt:variant>
        <vt:i4>11</vt:i4>
      </vt:variant>
      <vt:variant>
        <vt:lpstr>Títulos de diapositiva</vt:lpstr>
      </vt:variant>
      <vt:variant>
        <vt:i4>27</vt:i4>
      </vt:variant>
    </vt:vector>
  </HeadingPairs>
  <TitlesOfParts>
    <vt:vector size="38" baseType="lpstr">
      <vt:lpstr>Dynamics 365</vt:lpstr>
      <vt:lpstr>DYNAMICS 2018</vt:lpstr>
      <vt:lpstr>WW_M&amp;O_Metro_2012_Template_16x9_v02</vt:lpstr>
      <vt:lpstr>5_WHITE TEMPLATE</vt:lpstr>
      <vt:lpstr>Server and Cloud 2013</vt:lpstr>
      <vt:lpstr>1_Dynamics 365</vt:lpstr>
      <vt:lpstr>1_WHITE TEMPLATE</vt:lpstr>
      <vt:lpstr>10_50191_Microsoft_Business_Application_Summit</vt:lpstr>
      <vt:lpstr>2_Dynamics 365</vt:lpstr>
      <vt:lpstr>3_Dynamics 365</vt:lpstr>
      <vt:lpstr>CloudOS</vt:lpstr>
      <vt:lpstr>Presentación de PowerPoint</vt:lpstr>
      <vt:lpstr>Digital transformation aspirations</vt:lpstr>
      <vt:lpstr>Digital gaps in today’s functional model</vt:lpstr>
      <vt:lpstr>Common digital gaps in personalized experiences</vt:lpstr>
      <vt:lpstr>Common digital gaps in streamlining execution</vt:lpstr>
      <vt:lpstr>Common digital gaps in managing risk</vt:lpstr>
      <vt:lpstr>Business and IT status quo</vt:lpstr>
      <vt:lpstr>Democratizing business application creation </vt:lpstr>
      <vt:lpstr>Innovate faster with a low-code/no-code platform</vt:lpstr>
      <vt:lpstr>Personalize the customer experience case study  Improving VIP customer experience</vt:lpstr>
      <vt:lpstr>Presentación de PowerPoint</vt:lpstr>
      <vt:lpstr>Presentación de PowerPoint</vt:lpstr>
      <vt:lpstr>Streamline Execution case study  Improving bus route performance management</vt:lpstr>
      <vt:lpstr>Presentación de PowerPoint</vt:lpstr>
      <vt:lpstr>Presentación de PowerPoint</vt:lpstr>
      <vt:lpstr>Maximize IT investments and reduce risk case study  Increasing safety in train maintenance operations</vt:lpstr>
      <vt:lpstr>Presentación de PowerPoint</vt:lpstr>
      <vt:lpstr>Presentación de PowerPoint</vt:lpstr>
      <vt:lpstr>Introducing PowerApps</vt:lpstr>
      <vt:lpstr>A unique approach to building business apps</vt:lpstr>
      <vt:lpstr>PowerApps Demo</vt:lpstr>
      <vt:lpstr>Streamline Execution – Opportunities  The journey from paper to digital</vt:lpstr>
      <vt:lpstr>Total Economic Impact (TEI)</vt:lpstr>
      <vt:lpstr>Presentación de PowerPoint</vt:lpstr>
      <vt:lpstr>Getting started with PowerApps</vt:lpstr>
      <vt:lpstr>Presentación de PowerPoint</vt:lpstr>
      <vt:lpstr>Presentación de PowerPoint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 | PowerApps Pitch Deck</dc:title>
  <dc:subject>&lt;Speech title here&gt;</dc:subject>
  <dc:creator>Enrique Plaza Garcia</dc:creator>
  <cp:keywords/>
  <dc:description>Template: Ariel Butz; ZUM Communications
Formatting: 
Audience Type:</dc:description>
  <cp:lastModifiedBy>Tobias Triebe</cp:lastModifiedBy>
  <cp:revision>11</cp:revision>
  <cp:lastPrinted>2018-11-06T11:49:05Z</cp:lastPrinted>
  <dcterms:created xsi:type="dcterms:W3CDTF">2018-10-08T18:11:35Z</dcterms:created>
  <dcterms:modified xsi:type="dcterms:W3CDTF">2019-03-11T15:55:03Z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0x010100153741B7105D3648A4E20BB2DFCDD1B6</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Owner">
    <vt:lpwstr>eplaza@microsoft.com</vt:lpwstr>
  </property>
  <property fmtid="{D5CDD505-2E9C-101B-9397-08002B2CF9AE}" pid="14" name="MSIP_Label_f42aa342-8706-4288-bd11-ebb85995028c_SetDate">
    <vt:lpwstr>2018-10-08T18:11:37.7955581Z</vt:lpwstr>
  </property>
  <property fmtid="{D5CDD505-2E9C-101B-9397-08002B2CF9AE}" pid="15" name="MSIP_Label_f42aa342-8706-4288-bd11-ebb85995028c_Name">
    <vt:lpwstr>General</vt:lpwstr>
  </property>
  <property fmtid="{D5CDD505-2E9C-101B-9397-08002B2CF9AE}" pid="16" name="MSIP_Label_f42aa342-8706-4288-bd11-ebb85995028c_Application">
    <vt:lpwstr>Microsoft Azure Information Protection</vt:lpwstr>
  </property>
  <property fmtid="{D5CDD505-2E9C-101B-9397-08002B2CF9AE}" pid="17" name="MSIP_Label_f42aa342-8706-4288-bd11-ebb85995028c_Extended_MSFT_Method">
    <vt:lpwstr>Automatic</vt:lpwstr>
  </property>
  <property fmtid="{D5CDD505-2E9C-101B-9397-08002B2CF9AE}" pid="18" name="Sensitivity">
    <vt:lpwstr>General</vt:lpwstr>
  </property>
  <property fmtid="{D5CDD505-2E9C-101B-9397-08002B2CF9AE}" pid="19" name="AuthorIds_UIVersion_11264">
    <vt:lpwstr>42</vt:lpwstr>
  </property>
  <property fmtid="{D5CDD505-2E9C-101B-9397-08002B2CF9AE}" pid="20" name="_dlc_policyId">
    <vt:lpwstr>0x0101000E4CB7077FEE4FF7AE86D4A500EEC780030016C849C62B10EB41ACA8C7EEDEF40BB2006A83F15B98C1FD4E8D76F6993277120D|-2104630519</vt:lpwstr>
  </property>
  <property fmtid="{D5CDD505-2E9C-101B-9397-08002B2CF9AE}" pid="21" name="ItemRetentionFormula">
    <vt:lpwstr>&lt;formula id="Microsoft.Office.RecordsManagement.PolicyFeatures.Expiration.Formula.BuiltIn"&gt;&lt;number&gt;0&lt;/number&gt;&lt;property&gt;Expire_x005f_x0020_Review&lt;/property&gt;&lt;propertyId&gt;4efb7b69-53dd-4711-a372-96a7c80c7a38&lt;/propertyId&gt;&lt;period&gt;days&lt;/period&gt;&lt;/formula&gt;</vt:lpwstr>
  </property>
  <property fmtid="{D5CDD505-2E9C-101B-9397-08002B2CF9AE}" pid="22" name="_dlc_DocIdItemGuid">
    <vt:lpwstr>1d777f08-6b17-4f5e-a2fc-e93be9d22621</vt:lpwstr>
  </property>
  <property fmtid="{D5CDD505-2E9C-101B-9397-08002B2CF9AE}" pid="23" name="TaxKeyword">
    <vt:lpwstr/>
  </property>
  <property fmtid="{D5CDD505-2E9C-101B-9397-08002B2CF9AE}" pid="24" name="Region">
    <vt:lpwstr/>
  </property>
  <property fmtid="{D5CDD505-2E9C-101B-9397-08002B2CF9AE}" pid="25" name="ItemType">
    <vt:lpwstr>16;#customer presentations|18e9ae94-e321-4eea-82d2-ad5b2f470f3c</vt:lpwstr>
  </property>
  <property fmtid="{D5CDD505-2E9C-101B-9397-08002B2CF9AE}" pid="26" name="Confidentiality">
    <vt:lpwstr>14;#customer ready|8986c41d-21c5-4f8f-8a12-ea4625b46858</vt:lpwstr>
  </property>
  <property fmtid="{D5CDD505-2E9C-101B-9397-08002B2CF9AE}" pid="27" name="Industries">
    <vt:lpwstr>50;#logistics and transportation industry|173e48c1-ea1b-46c2-ac2e-2e329499f7d1</vt:lpwstr>
  </property>
  <property fmtid="{D5CDD505-2E9C-101B-9397-08002B2CF9AE}" pid="28" name="SMSGDomain">
    <vt:lpwstr>454;#Dynamics Domain|c9ee6292-a1e2-403c-bbb9-76077437e5b5;#453;#Microsoft Business Solutions|659377a4-c7bd-435e-b683-bdae8524bc80;#2548;#Business Applications Domain|610af3f5-b43d-455a-97a7-f917993f5652</vt:lpwstr>
  </property>
  <property fmtid="{D5CDD505-2E9C-101B-9397-08002B2CF9AE}" pid="29" name="Competitors">
    <vt:lpwstr/>
  </property>
  <property fmtid="{D5CDD505-2E9C-101B-9397-08002B2CF9AE}" pid="30" name="ExperienceContentType">
    <vt:lpwstr/>
  </property>
  <property fmtid="{D5CDD505-2E9C-101B-9397-08002B2CF9AE}" pid="31" name="BusinessArchitecture">
    <vt:lpwstr>2743;#Microsoft Power platform|89e3aef7-17c4-4d94-8911-f58a28f8fed8</vt:lpwstr>
  </property>
  <property fmtid="{D5CDD505-2E9C-101B-9397-08002B2CF9AE}" pid="32" name="Products">
    <vt:lpwstr>2321;#PowerApps|c2b7c9b5-267e-4ead-becc-03446bde7831</vt:lpwstr>
  </property>
  <property fmtid="{D5CDD505-2E9C-101B-9397-08002B2CF9AE}" pid="33" name="ActivitiesAndPrograms">
    <vt:lpwstr/>
  </property>
  <property fmtid="{D5CDD505-2E9C-101B-9397-08002B2CF9AE}" pid="34" name="Partners">
    <vt:lpwstr/>
  </property>
  <property fmtid="{D5CDD505-2E9C-101B-9397-08002B2CF9AE}" pid="35" name="Segments">
    <vt:lpwstr/>
  </property>
  <property fmtid="{D5CDD505-2E9C-101B-9397-08002B2CF9AE}" pid="36" name="Topics">
    <vt:lpwstr/>
  </property>
  <property fmtid="{D5CDD505-2E9C-101B-9397-08002B2CF9AE}" pid="37" name="Groups">
    <vt:lpwstr/>
  </property>
  <property fmtid="{D5CDD505-2E9C-101B-9397-08002B2CF9AE}" pid="38" name="_docset_NoMedatataSyncRequired">
    <vt:lpwstr>False</vt:lpwstr>
  </property>
  <property fmtid="{D5CDD505-2E9C-101B-9397-08002B2CF9AE}" pid="39" name="Languages">
    <vt:lpwstr/>
  </property>
  <property fmtid="{D5CDD505-2E9C-101B-9397-08002B2CF9AE}" pid="40" name="TechnicalLevel">
    <vt:lpwstr>1104;#100|7d022d07-ff67-4af8-910d-8ea6b46b5908</vt:lpwstr>
  </property>
  <property fmtid="{D5CDD505-2E9C-101B-9397-08002B2CF9AE}" pid="41" name="Audiences">
    <vt:lpwstr/>
  </property>
  <property fmtid="{D5CDD505-2E9C-101B-9397-08002B2CF9AE}" pid="42" name="Roles">
    <vt:lpwstr/>
  </property>
  <property fmtid="{D5CDD505-2E9C-101B-9397-08002B2CF9AE}" pid="43" name="EnterpriseDomainTags">
    <vt:lpwstr/>
  </property>
  <property fmtid="{D5CDD505-2E9C-101B-9397-08002B2CF9AE}" pid="44" name="of67e5d4b76f4a9db8769983fda9cec0">
    <vt:lpwstr/>
  </property>
  <property fmtid="{D5CDD505-2E9C-101B-9397-08002B2CF9AE}" pid="45" name="NewsType">
    <vt:lpwstr/>
  </property>
  <property fmtid="{D5CDD505-2E9C-101B-9397-08002B2CF9AE}" pid="46" name="MSProducts">
    <vt:lpwstr/>
  </property>
  <property fmtid="{D5CDD505-2E9C-101B-9397-08002B2CF9AE}" pid="47" name="l6f004f21209409da86a713c0f24627d">
    <vt:lpwstr/>
  </property>
  <property fmtid="{D5CDD505-2E9C-101B-9397-08002B2CF9AE}" pid="48" name="MSProductsTaxHTField0">
    <vt:lpwstr/>
  </property>
  <property fmtid="{D5CDD505-2E9C-101B-9397-08002B2CF9AE}" pid="49" name="e8080b0481964c759b2c36ae49591b31">
    <vt:lpwstr/>
  </property>
  <property fmtid="{D5CDD505-2E9C-101B-9397-08002B2CF9AE}" pid="50" name="ldac8aee9d1f469e8cd8c3f8d6a615f2">
    <vt:lpwstr/>
  </property>
  <property fmtid="{D5CDD505-2E9C-101B-9397-08002B2CF9AE}" pid="51" name="EmployeeRole">
    <vt:lpwstr/>
  </property>
  <property fmtid="{D5CDD505-2E9C-101B-9397-08002B2CF9AE}" pid="52" name="NewsTopic">
    <vt:lpwstr/>
  </property>
  <property fmtid="{D5CDD505-2E9C-101B-9397-08002B2CF9AE}" pid="53" name="NewsSource">
    <vt:lpwstr/>
  </property>
  <property fmtid="{D5CDD505-2E9C-101B-9397-08002B2CF9AE}" pid="54" name="SMSGTags">
    <vt:lpwstr/>
  </property>
  <property fmtid="{D5CDD505-2E9C-101B-9397-08002B2CF9AE}" pid="55" name="MSPhysicalGeography">
    <vt:lpwstr/>
  </property>
  <property fmtid="{D5CDD505-2E9C-101B-9397-08002B2CF9AE}" pid="56" name="j3562c58ee414e028925bc902cfc01a1">
    <vt:lpwstr/>
  </property>
  <property fmtid="{D5CDD505-2E9C-101B-9397-08002B2CF9AE}" pid="57" name="la4444b61d19467597d63190b69ac227">
    <vt:lpwstr/>
  </property>
</Properties>
</file>