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7"/>
    <p:sldMasterId id="2147483904" r:id="rId8"/>
  </p:sldMasterIdLst>
  <p:notesMasterIdLst>
    <p:notesMasterId r:id="rId42"/>
  </p:notesMasterIdLst>
  <p:handoutMasterIdLst>
    <p:handoutMasterId r:id="rId43"/>
  </p:handoutMasterIdLst>
  <p:sldIdLst>
    <p:sldId id="381" r:id="rId9"/>
    <p:sldId id="1682" r:id="rId10"/>
    <p:sldId id="1687" r:id="rId11"/>
    <p:sldId id="1856" r:id="rId12"/>
    <p:sldId id="1857" r:id="rId13"/>
    <p:sldId id="1828" r:id="rId14"/>
    <p:sldId id="1829" r:id="rId15"/>
    <p:sldId id="1685" r:id="rId16"/>
    <p:sldId id="1832" r:id="rId17"/>
    <p:sldId id="1837" r:id="rId18"/>
    <p:sldId id="1840" r:id="rId19"/>
    <p:sldId id="1858" r:id="rId20"/>
    <p:sldId id="1841" r:id="rId21"/>
    <p:sldId id="1835" r:id="rId22"/>
    <p:sldId id="1845" r:id="rId23"/>
    <p:sldId id="1844" r:id="rId24"/>
    <p:sldId id="1842" r:id="rId25"/>
    <p:sldId id="1859" r:id="rId26"/>
    <p:sldId id="1852" r:id="rId27"/>
    <p:sldId id="1849" r:id="rId28"/>
    <p:sldId id="1850" r:id="rId29"/>
    <p:sldId id="1851" r:id="rId30"/>
    <p:sldId id="1860" r:id="rId31"/>
    <p:sldId id="1861" r:id="rId32"/>
    <p:sldId id="1862" r:id="rId33"/>
    <p:sldId id="1863" r:id="rId34"/>
    <p:sldId id="1864" r:id="rId35"/>
    <p:sldId id="1865" r:id="rId36"/>
    <p:sldId id="1866" r:id="rId37"/>
    <p:sldId id="291" r:id="rId38"/>
    <p:sldId id="1854" r:id="rId39"/>
    <p:sldId id="378" r:id="rId40"/>
    <p:sldId id="1855" r:id="rId41"/>
  </p:sldIdLst>
  <p:sldSz cx="12436475" cy="6994525"/>
  <p:notesSz cx="6934200" cy="9220200"/>
  <p:defaultTex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041E7CD8-563C-6B49-9FC8-516116CB5816}">
          <p14:sldIdLst>
            <p14:sldId id="381"/>
            <p14:sldId id="1682"/>
          </p14:sldIdLst>
        </p14:section>
        <p14:section name="Introduction" id="{0C629AE6-48F4-48A6-B2F8-18033B6095F7}">
          <p14:sldIdLst>
            <p14:sldId id="1687"/>
            <p14:sldId id="1856"/>
          </p14:sldIdLst>
        </p14:section>
        <p14:section name="Technical Overview" id="{D278D36C-2AB7-4B5E-9D80-9D7FBB784589}">
          <p14:sldIdLst>
            <p14:sldId id="1857"/>
          </p14:sldIdLst>
        </p14:section>
        <p14:section name="Reference Architecture/Design Patterns" id="{842CFD23-028B-474C-B642-0A1721B4A468}">
          <p14:sldIdLst>
            <p14:sldId id="1828"/>
            <p14:sldId id="1829"/>
            <p14:sldId id="1685"/>
            <p14:sldId id="1832"/>
            <p14:sldId id="1837"/>
            <p14:sldId id="1840"/>
            <p14:sldId id="1858"/>
            <p14:sldId id="1841"/>
            <p14:sldId id="1835"/>
            <p14:sldId id="1845"/>
          </p14:sldIdLst>
        </p14:section>
        <p14:section name="Components/Capabilities" id="{9D63472F-C0EA-4128-A4D5-A2197F5A6BF0}">
          <p14:sldIdLst>
            <p14:sldId id="1844"/>
          </p14:sldIdLst>
        </p14:section>
        <p14:section name="Performance/Limitations" id="{254ECEF8-4D33-4098-98F4-E37877482D19}">
          <p14:sldIdLst>
            <p14:sldId id="1842"/>
            <p14:sldId id="1859"/>
          </p14:sldIdLst>
        </p14:section>
        <p14:section name="Deployment Best Practices" id="{D315A15E-9241-409D-9AA5-E9E559CDEDE5}">
          <p14:sldIdLst>
            <p14:sldId id="1852"/>
          </p14:sldIdLst>
        </p14:section>
        <p14:section name="Channel Partner Services" id="{8D1A5CB0-BAF5-4182-AD53-FB62C40B1D17}">
          <p14:sldIdLst>
            <p14:sldId id="1849"/>
            <p14:sldId id="1850"/>
            <p14:sldId id="1851"/>
          </p14:sldIdLst>
        </p14:section>
        <p14:section name="ISV Solutions" id="{465E168F-4112-4197-9E63-5134A796BA3A}">
          <p14:sldIdLst>
            <p14:sldId id="1860"/>
            <p14:sldId id="1861"/>
            <p14:sldId id="1862"/>
            <p14:sldId id="1863"/>
            <p14:sldId id="1864"/>
            <p14:sldId id="1865"/>
            <p14:sldId id="1866"/>
            <p14:sldId id="291"/>
          </p14:sldIdLst>
        </p14:section>
        <p14:section name="Temp" id="{CD7824B7-C17B-4D14-A173-E06819848E23}">
          <p14:sldIdLst>
            <p14:sldId id="1854"/>
            <p14:sldId id="378"/>
            <p14:sldId id="185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eresa Skora" initials="TS" lastIdx="2" clrIdx="6">
    <p:extLst>
      <p:ext uri="{19B8F6BF-5375-455C-9EA6-DF929625EA0E}">
        <p15:presenceInfo xmlns:p15="http://schemas.microsoft.com/office/powerpoint/2012/main" userId="112f3d9be2070f8f" providerId="Windows Live"/>
      </p:ext>
    </p:extLst>
  </p:cmAuthor>
  <p:cmAuthor id="1" name="Wayne Meyer" initials="WM" lastIdx="4" clrIdx="0">
    <p:extLst/>
  </p:cmAuthor>
  <p:cmAuthor id="2" name="Nicolette Sharp (Prime 8)" initials="NS(8" lastIdx="4" clrIdx="1">
    <p:extLst/>
  </p:cmAuthor>
  <p:cmAuthor id="3" name="Megan Sharma" initials="MS" lastIdx="1" clrIdx="2">
    <p:extLst>
      <p:ext uri="{19B8F6BF-5375-455C-9EA6-DF929625EA0E}">
        <p15:presenceInfo xmlns:p15="http://schemas.microsoft.com/office/powerpoint/2012/main" userId="24d6994c40ab81dc" providerId="Windows Live"/>
      </p:ext>
    </p:extLst>
  </p:cmAuthor>
  <p:cmAuthor id="4" name="Megan Sharma" initials="MS [2]" lastIdx="3" clrIdx="3">
    <p:extLst>
      <p:ext uri="{19B8F6BF-5375-455C-9EA6-DF929625EA0E}">
        <p15:presenceInfo xmlns:p15="http://schemas.microsoft.com/office/powerpoint/2012/main" userId="4acb8b62ea7d61f7" providerId="Windows Live"/>
      </p:ext>
    </p:extLst>
  </p:cmAuthor>
  <p:cmAuthor id="5" name="Editor" initials="Editor" lastIdx="12" clrIdx="4">
    <p:extLst>
      <p:ext uri="{19B8F6BF-5375-455C-9EA6-DF929625EA0E}">
        <p15:presenceInfo xmlns:p15="http://schemas.microsoft.com/office/powerpoint/2012/main" userId="Editor" providerId="None"/>
      </p:ext>
    </p:extLst>
  </p:cmAuthor>
  <p:cmAuthor id="6" name="Paul Wilcox" initials="PW" lastIdx="8" clrIdx="5">
    <p:extLst>
      <p:ext uri="{19B8F6BF-5375-455C-9EA6-DF929625EA0E}">
        <p15:presenceInfo xmlns:p15="http://schemas.microsoft.com/office/powerpoint/2012/main" userId="be6daff017ddb4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55A11"/>
    <a:srgbClr val="4472C4"/>
    <a:srgbClr val="FFD966"/>
    <a:srgbClr val="8FAADC"/>
    <a:srgbClr val="385723"/>
    <a:srgbClr val="7E926F"/>
    <a:srgbClr val="406FC2"/>
    <a:srgbClr val="C5E0B4"/>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77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es Albright (Simplicity Consulting Inc)" userId="S::v-cealbr@microsoft.com::6078d7d9-dc18-41d4-94a7-bf9fbb62e3bb" providerId="AD" clId="Web-{46F38AC0-7268-43AB-A62A-69851036403A}"/>
    <pc:docChg chg="modSld">
      <pc:chgData name="Cees Albright (Simplicity Consulting Inc)" userId="S::v-cealbr@microsoft.com::6078d7d9-dc18-41d4-94a7-bf9fbb62e3bb" providerId="AD" clId="Web-{46F38AC0-7268-43AB-A62A-69851036403A}" dt="2018-07-13T17:36:36.604" v="1" actId="20577"/>
      <pc:docMkLst>
        <pc:docMk/>
      </pc:docMkLst>
      <pc:sldChg chg="modSp">
        <pc:chgData name="Cees Albright (Simplicity Consulting Inc)" userId="S::v-cealbr@microsoft.com::6078d7d9-dc18-41d4-94a7-bf9fbb62e3bb" providerId="AD" clId="Web-{46F38AC0-7268-43AB-A62A-69851036403A}" dt="2018-07-13T17:36:36.604" v="0" actId="20577"/>
        <pc:sldMkLst>
          <pc:docMk/>
          <pc:sldMk cId="301563474" sldId="1841"/>
        </pc:sldMkLst>
        <pc:spChg chg="mod">
          <ac:chgData name="Cees Albright (Simplicity Consulting Inc)" userId="S::v-cealbr@microsoft.com::6078d7d9-dc18-41d4-94a7-bf9fbb62e3bb" providerId="AD" clId="Web-{46F38AC0-7268-43AB-A62A-69851036403A}" dt="2018-07-13T17:36:36.604" v="0" actId="20577"/>
          <ac:spMkLst>
            <pc:docMk/>
            <pc:sldMk cId="301563474" sldId="1841"/>
            <ac:spMk id="15" creationId="{65D95BFB-A220-4B16-BA4A-7B552A0F43CB}"/>
          </ac:spMkLst>
        </pc:spChg>
      </pc:sldChg>
    </pc:docChg>
  </pc:docChgLst>
  <pc:docChgLst>
    <pc:chgData name="Ann Sonnen" userId="025cbdcb-f091-4049-bca1-c30b2eb1d986" providerId="ADAL" clId="{8611EE54-0AF9-41C0-9D10-E09ACCB424B5}"/>
    <pc:docChg chg="undo custSel modSld">
      <pc:chgData name="Ann Sonnen" userId="025cbdcb-f091-4049-bca1-c30b2eb1d986" providerId="ADAL" clId="{8611EE54-0AF9-41C0-9D10-E09ACCB424B5}" dt="2018-07-13T17:06:25.797" v="76" actId="20577"/>
      <pc:docMkLst>
        <pc:docMk/>
      </pc:docMkLst>
      <pc:sldChg chg="modSp">
        <pc:chgData name="Ann Sonnen" userId="025cbdcb-f091-4049-bca1-c30b2eb1d986" providerId="ADAL" clId="{8611EE54-0AF9-41C0-9D10-E09ACCB424B5}" dt="2018-07-13T16:55:27.169" v="25" actId="20577"/>
        <pc:sldMkLst>
          <pc:docMk/>
          <pc:sldMk cId="301563474" sldId="1841"/>
        </pc:sldMkLst>
        <pc:spChg chg="mod">
          <ac:chgData name="Ann Sonnen" userId="025cbdcb-f091-4049-bca1-c30b2eb1d986" providerId="ADAL" clId="{8611EE54-0AF9-41C0-9D10-E09ACCB424B5}" dt="2018-07-13T16:55:27.169" v="25" actId="20577"/>
          <ac:spMkLst>
            <pc:docMk/>
            <pc:sldMk cId="301563474" sldId="1841"/>
            <ac:spMk id="15" creationId="{65D95BFB-A220-4B16-BA4A-7B552A0F43CB}"/>
          </ac:spMkLst>
        </pc:spChg>
      </pc:sldChg>
      <pc:sldChg chg="modSp">
        <pc:chgData name="Ann Sonnen" userId="025cbdcb-f091-4049-bca1-c30b2eb1d986" providerId="ADAL" clId="{8611EE54-0AF9-41C0-9D10-E09ACCB424B5}" dt="2018-07-13T16:58:37.633" v="46" actId="948"/>
        <pc:sldMkLst>
          <pc:docMk/>
          <pc:sldMk cId="4129125777" sldId="1860"/>
        </pc:sldMkLst>
        <pc:spChg chg="mod">
          <ac:chgData name="Ann Sonnen" userId="025cbdcb-f091-4049-bca1-c30b2eb1d986" providerId="ADAL" clId="{8611EE54-0AF9-41C0-9D10-E09ACCB424B5}" dt="2018-07-13T16:58:16.676" v="44" actId="255"/>
          <ac:spMkLst>
            <pc:docMk/>
            <pc:sldMk cId="4129125777" sldId="1860"/>
            <ac:spMk id="2" creationId="{78B74CD3-2BE7-461E-9F4E-3284E7CA4D57}"/>
          </ac:spMkLst>
        </pc:spChg>
        <pc:spChg chg="mod">
          <ac:chgData name="Ann Sonnen" userId="025cbdcb-f091-4049-bca1-c30b2eb1d986" providerId="ADAL" clId="{8611EE54-0AF9-41C0-9D10-E09ACCB424B5}" dt="2018-07-13T16:58:37.633" v="46" actId="948"/>
          <ac:spMkLst>
            <pc:docMk/>
            <pc:sldMk cId="4129125777" sldId="1860"/>
            <ac:spMk id="8" creationId="{B8C81D38-B333-4977-98A4-603228EB4A4A}"/>
          </ac:spMkLst>
        </pc:spChg>
        <pc:spChg chg="mod">
          <ac:chgData name="Ann Sonnen" userId="025cbdcb-f091-4049-bca1-c30b2eb1d986" providerId="ADAL" clId="{8611EE54-0AF9-41C0-9D10-E09ACCB424B5}" dt="2018-07-13T16:53:55.085" v="7" actId="108"/>
          <ac:spMkLst>
            <pc:docMk/>
            <pc:sldMk cId="4129125777" sldId="1860"/>
            <ac:spMk id="9" creationId="{7DD5B06F-9A1A-4A67-827F-3D7770120255}"/>
          </ac:spMkLst>
        </pc:spChg>
        <pc:spChg chg="mod">
          <ac:chgData name="Ann Sonnen" userId="025cbdcb-f091-4049-bca1-c30b2eb1d986" providerId="ADAL" clId="{8611EE54-0AF9-41C0-9D10-E09ACCB424B5}" dt="2018-07-13T16:53:26.980" v="0" actId="108"/>
          <ac:spMkLst>
            <pc:docMk/>
            <pc:sldMk cId="4129125777" sldId="1860"/>
            <ac:spMk id="16" creationId="{03A2DD9E-E068-4C65-A8F1-E8D99E8E4AE1}"/>
          </ac:spMkLst>
        </pc:spChg>
      </pc:sldChg>
      <pc:sldChg chg="modSp">
        <pc:chgData name="Ann Sonnen" userId="025cbdcb-f091-4049-bca1-c30b2eb1d986" providerId="ADAL" clId="{8611EE54-0AF9-41C0-9D10-E09ACCB424B5}" dt="2018-07-13T17:05:40.076" v="74" actId="255"/>
        <pc:sldMkLst>
          <pc:docMk/>
          <pc:sldMk cId="2786903935" sldId="1861"/>
        </pc:sldMkLst>
        <pc:spChg chg="mod">
          <ac:chgData name="Ann Sonnen" userId="025cbdcb-f091-4049-bca1-c30b2eb1d986" providerId="ADAL" clId="{8611EE54-0AF9-41C0-9D10-E09ACCB424B5}" dt="2018-07-13T16:53:28.777" v="1" actId="108"/>
          <ac:spMkLst>
            <pc:docMk/>
            <pc:sldMk cId="2786903935" sldId="1861"/>
            <ac:spMk id="2" creationId="{AA9E4A04-C390-4220-8AD9-4A27E8EDBEEB}"/>
          </ac:spMkLst>
        </pc:spChg>
        <pc:spChg chg="mod">
          <ac:chgData name="Ann Sonnen" userId="025cbdcb-f091-4049-bca1-c30b2eb1d986" providerId="ADAL" clId="{8611EE54-0AF9-41C0-9D10-E09ACCB424B5}" dt="2018-07-13T17:05:40.076" v="74" actId="255"/>
          <ac:spMkLst>
            <pc:docMk/>
            <pc:sldMk cId="2786903935" sldId="1861"/>
            <ac:spMk id="3" creationId="{772B8030-2AC4-4E47-AD65-F6A91A4CCEC4}"/>
          </ac:spMkLst>
        </pc:spChg>
        <pc:spChg chg="mod">
          <ac:chgData name="Ann Sonnen" userId="025cbdcb-f091-4049-bca1-c30b2eb1d986" providerId="ADAL" clId="{8611EE54-0AF9-41C0-9D10-E09ACCB424B5}" dt="2018-07-13T17:02:05.040" v="48" actId="113"/>
          <ac:spMkLst>
            <pc:docMk/>
            <pc:sldMk cId="2786903935" sldId="1861"/>
            <ac:spMk id="4" creationId="{A8B9145E-E2C3-4F4F-A4E9-023AF2511B13}"/>
          </ac:spMkLst>
        </pc:spChg>
      </pc:sldChg>
      <pc:sldChg chg="modSp">
        <pc:chgData name="Ann Sonnen" userId="025cbdcb-f091-4049-bca1-c30b2eb1d986" providerId="ADAL" clId="{8611EE54-0AF9-41C0-9D10-E09ACCB424B5}" dt="2018-07-13T17:02:46.691" v="58" actId="255"/>
        <pc:sldMkLst>
          <pc:docMk/>
          <pc:sldMk cId="162801838" sldId="1862"/>
        </pc:sldMkLst>
        <pc:spChg chg="mod">
          <ac:chgData name="Ann Sonnen" userId="025cbdcb-f091-4049-bca1-c30b2eb1d986" providerId="ADAL" clId="{8611EE54-0AF9-41C0-9D10-E09ACCB424B5}" dt="2018-07-13T16:54:29.731" v="20" actId="255"/>
          <ac:spMkLst>
            <pc:docMk/>
            <pc:sldMk cId="162801838" sldId="1862"/>
            <ac:spMk id="3" creationId="{365A64D5-3AB7-4AD0-9110-D21326038663}"/>
          </ac:spMkLst>
        </pc:spChg>
        <pc:spChg chg="mod">
          <ac:chgData name="Ann Sonnen" userId="025cbdcb-f091-4049-bca1-c30b2eb1d986" providerId="ADAL" clId="{8611EE54-0AF9-41C0-9D10-E09ACCB424B5}" dt="2018-07-13T16:54:17.396" v="19" actId="20577"/>
          <ac:spMkLst>
            <pc:docMk/>
            <pc:sldMk cId="162801838" sldId="1862"/>
            <ac:spMk id="14" creationId="{919BFC13-F615-4FAA-97FF-2FC17419F8BF}"/>
          </ac:spMkLst>
        </pc:spChg>
        <pc:spChg chg="mod">
          <ac:chgData name="Ann Sonnen" userId="025cbdcb-f091-4049-bca1-c30b2eb1d986" providerId="ADAL" clId="{8611EE54-0AF9-41C0-9D10-E09ACCB424B5}" dt="2018-07-13T16:53:30.746" v="2" actId="108"/>
          <ac:spMkLst>
            <pc:docMk/>
            <pc:sldMk cId="162801838" sldId="1862"/>
            <ac:spMk id="40" creationId="{A40FB8A9-45E9-4C10-9137-65F19D3A165D}"/>
          </ac:spMkLst>
        </pc:spChg>
        <pc:graphicFrameChg chg="mod">
          <ac:chgData name="Ann Sonnen" userId="025cbdcb-f091-4049-bca1-c30b2eb1d986" providerId="ADAL" clId="{8611EE54-0AF9-41C0-9D10-E09ACCB424B5}" dt="2018-07-13T17:02:46.691" v="58" actId="255"/>
          <ac:graphicFrameMkLst>
            <pc:docMk/>
            <pc:sldMk cId="162801838" sldId="1862"/>
            <ac:graphicFrameMk id="2" creationId="{58BB5D25-9DBE-4D51-A8F3-9C21B055D96F}"/>
          </ac:graphicFrameMkLst>
        </pc:graphicFrameChg>
      </pc:sldChg>
      <pc:sldChg chg="modSp">
        <pc:chgData name="Ann Sonnen" userId="025cbdcb-f091-4049-bca1-c30b2eb1d986" providerId="ADAL" clId="{8611EE54-0AF9-41C0-9D10-E09ACCB424B5}" dt="2018-07-13T17:04:06.501" v="61" actId="3064"/>
        <pc:sldMkLst>
          <pc:docMk/>
          <pc:sldMk cId="3791535381" sldId="1863"/>
        </pc:sldMkLst>
        <pc:spChg chg="mod">
          <ac:chgData name="Ann Sonnen" userId="025cbdcb-f091-4049-bca1-c30b2eb1d986" providerId="ADAL" clId="{8611EE54-0AF9-41C0-9D10-E09ACCB424B5}" dt="2018-07-13T17:03:35.895" v="59" actId="2711"/>
          <ac:spMkLst>
            <pc:docMk/>
            <pc:sldMk cId="3791535381" sldId="1863"/>
            <ac:spMk id="3" creationId="{70384F77-AE4F-48CE-86D8-E63CFA5C97D7}"/>
          </ac:spMkLst>
        </pc:spChg>
        <pc:spChg chg="mod">
          <ac:chgData name="Ann Sonnen" userId="025cbdcb-f091-4049-bca1-c30b2eb1d986" providerId="ADAL" clId="{8611EE54-0AF9-41C0-9D10-E09ACCB424B5}" dt="2018-07-13T16:54:49.066" v="21" actId="108"/>
          <ac:spMkLst>
            <pc:docMk/>
            <pc:sldMk cId="3791535381" sldId="1863"/>
            <ac:spMk id="5" creationId="{4D28662C-9F24-4BFC-A39B-E41BC90BE336}"/>
          </ac:spMkLst>
        </pc:spChg>
        <pc:spChg chg="mod">
          <ac:chgData name="Ann Sonnen" userId="025cbdcb-f091-4049-bca1-c30b2eb1d986" providerId="ADAL" clId="{8611EE54-0AF9-41C0-9D10-E09ACCB424B5}" dt="2018-07-13T16:53:33.715" v="3" actId="108"/>
          <ac:spMkLst>
            <pc:docMk/>
            <pc:sldMk cId="3791535381" sldId="1863"/>
            <ac:spMk id="11" creationId="{41BD0176-87AC-44F4-9767-897311396BB4}"/>
          </ac:spMkLst>
        </pc:spChg>
        <pc:spChg chg="mod">
          <ac:chgData name="Ann Sonnen" userId="025cbdcb-f091-4049-bca1-c30b2eb1d986" providerId="ADAL" clId="{8611EE54-0AF9-41C0-9D10-E09ACCB424B5}" dt="2018-07-13T17:04:06.501" v="61" actId="3064"/>
          <ac:spMkLst>
            <pc:docMk/>
            <pc:sldMk cId="3791535381" sldId="1863"/>
            <ac:spMk id="29" creationId="{FB13C9A2-5FD4-41F9-89B9-D32990F52378}"/>
          </ac:spMkLst>
        </pc:spChg>
        <pc:spChg chg="mod">
          <ac:chgData name="Ann Sonnen" userId="025cbdcb-f091-4049-bca1-c30b2eb1d986" providerId="ADAL" clId="{8611EE54-0AF9-41C0-9D10-E09ACCB424B5}" dt="2018-07-13T17:03:35.895" v="59" actId="2711"/>
          <ac:spMkLst>
            <pc:docMk/>
            <pc:sldMk cId="3791535381" sldId="1863"/>
            <ac:spMk id="30" creationId="{AB089C81-9ED6-BD4C-80F0-B5AFFC996FD1}"/>
          </ac:spMkLst>
        </pc:spChg>
        <pc:spChg chg="mod">
          <ac:chgData name="Ann Sonnen" userId="025cbdcb-f091-4049-bca1-c30b2eb1d986" providerId="ADAL" clId="{8611EE54-0AF9-41C0-9D10-E09ACCB424B5}" dt="2018-07-13T17:03:35.895" v="59" actId="2711"/>
          <ac:spMkLst>
            <pc:docMk/>
            <pc:sldMk cId="3791535381" sldId="1863"/>
            <ac:spMk id="31" creationId="{261BE36E-9776-42A4-9903-5A18996DDD14}"/>
          </ac:spMkLst>
        </pc:spChg>
        <pc:spChg chg="mod">
          <ac:chgData name="Ann Sonnen" userId="025cbdcb-f091-4049-bca1-c30b2eb1d986" providerId="ADAL" clId="{8611EE54-0AF9-41C0-9D10-E09ACCB424B5}" dt="2018-07-13T17:03:35.895" v="59" actId="2711"/>
          <ac:spMkLst>
            <pc:docMk/>
            <pc:sldMk cId="3791535381" sldId="1863"/>
            <ac:spMk id="32" creationId="{41C720AC-E63A-48B6-8CFC-9F3A61905A0A}"/>
          </ac:spMkLst>
        </pc:spChg>
        <pc:spChg chg="mod">
          <ac:chgData name="Ann Sonnen" userId="025cbdcb-f091-4049-bca1-c30b2eb1d986" providerId="ADAL" clId="{8611EE54-0AF9-41C0-9D10-E09ACCB424B5}" dt="2018-07-13T17:03:35.895" v="59" actId="2711"/>
          <ac:spMkLst>
            <pc:docMk/>
            <pc:sldMk cId="3791535381" sldId="1863"/>
            <ac:spMk id="33" creationId="{03DD6BB0-4855-4016-9A83-532771AB9AD2}"/>
          </ac:spMkLst>
        </pc:spChg>
        <pc:spChg chg="mod">
          <ac:chgData name="Ann Sonnen" userId="025cbdcb-f091-4049-bca1-c30b2eb1d986" providerId="ADAL" clId="{8611EE54-0AF9-41C0-9D10-E09ACCB424B5}" dt="2018-07-13T17:03:35.895" v="59" actId="2711"/>
          <ac:spMkLst>
            <pc:docMk/>
            <pc:sldMk cId="3791535381" sldId="1863"/>
            <ac:spMk id="34" creationId="{A03CCE5B-C1BD-41A5-A1F6-2B41CBD4E722}"/>
          </ac:spMkLst>
        </pc:spChg>
        <pc:spChg chg="mod">
          <ac:chgData name="Ann Sonnen" userId="025cbdcb-f091-4049-bca1-c30b2eb1d986" providerId="ADAL" clId="{8611EE54-0AF9-41C0-9D10-E09ACCB424B5}" dt="2018-07-13T17:03:35.895" v="59" actId="2711"/>
          <ac:spMkLst>
            <pc:docMk/>
            <pc:sldMk cId="3791535381" sldId="1863"/>
            <ac:spMk id="40" creationId="{EECC4B2A-B62C-4F2C-8DC3-FF1103826C57}"/>
          </ac:spMkLst>
        </pc:spChg>
        <pc:spChg chg="mod">
          <ac:chgData name="Ann Sonnen" userId="025cbdcb-f091-4049-bca1-c30b2eb1d986" providerId="ADAL" clId="{8611EE54-0AF9-41C0-9D10-E09ACCB424B5}" dt="2018-07-13T17:03:35.895" v="59" actId="2711"/>
          <ac:spMkLst>
            <pc:docMk/>
            <pc:sldMk cId="3791535381" sldId="1863"/>
            <ac:spMk id="41" creationId="{CED0AD63-A551-40B9-AB35-94B83A78F39B}"/>
          </ac:spMkLst>
        </pc:spChg>
        <pc:spChg chg="mod">
          <ac:chgData name="Ann Sonnen" userId="025cbdcb-f091-4049-bca1-c30b2eb1d986" providerId="ADAL" clId="{8611EE54-0AF9-41C0-9D10-E09ACCB424B5}" dt="2018-07-13T17:03:35.895" v="59" actId="2711"/>
          <ac:spMkLst>
            <pc:docMk/>
            <pc:sldMk cId="3791535381" sldId="1863"/>
            <ac:spMk id="50" creationId="{2AB2C486-CD2E-40C4-BEC1-0BEF4EAC2E41}"/>
          </ac:spMkLst>
        </pc:spChg>
        <pc:spChg chg="mod">
          <ac:chgData name="Ann Sonnen" userId="025cbdcb-f091-4049-bca1-c30b2eb1d986" providerId="ADAL" clId="{8611EE54-0AF9-41C0-9D10-E09ACCB424B5}" dt="2018-07-13T17:03:35.895" v="59" actId="2711"/>
          <ac:spMkLst>
            <pc:docMk/>
            <pc:sldMk cId="3791535381" sldId="1863"/>
            <ac:spMk id="68" creationId="{F7795D69-F565-4A54-8E19-892F0AFF5CC9}"/>
          </ac:spMkLst>
        </pc:spChg>
        <pc:spChg chg="mod">
          <ac:chgData name="Ann Sonnen" userId="025cbdcb-f091-4049-bca1-c30b2eb1d986" providerId="ADAL" clId="{8611EE54-0AF9-41C0-9D10-E09ACCB424B5}" dt="2018-07-13T17:03:35.895" v="59" actId="2711"/>
          <ac:spMkLst>
            <pc:docMk/>
            <pc:sldMk cId="3791535381" sldId="1863"/>
            <ac:spMk id="82" creationId="{BF184230-8660-45DE-898A-B495DB5DCFCD}"/>
          </ac:spMkLst>
        </pc:spChg>
        <pc:spChg chg="mod">
          <ac:chgData name="Ann Sonnen" userId="025cbdcb-f091-4049-bca1-c30b2eb1d986" providerId="ADAL" clId="{8611EE54-0AF9-41C0-9D10-E09ACCB424B5}" dt="2018-07-13T17:03:35.895" v="59" actId="2711"/>
          <ac:spMkLst>
            <pc:docMk/>
            <pc:sldMk cId="3791535381" sldId="1863"/>
            <ac:spMk id="84" creationId="{47B0FB59-1354-450D-9C0E-3DC099AA3A1A}"/>
          </ac:spMkLst>
        </pc:spChg>
      </pc:sldChg>
      <pc:sldChg chg="modSp">
        <pc:chgData name="Ann Sonnen" userId="025cbdcb-f091-4049-bca1-c30b2eb1d986" providerId="ADAL" clId="{8611EE54-0AF9-41C0-9D10-E09ACCB424B5}" dt="2018-07-13T16:54:55.019" v="22" actId="108"/>
        <pc:sldMkLst>
          <pc:docMk/>
          <pc:sldMk cId="2635133690" sldId="1864"/>
        </pc:sldMkLst>
        <pc:spChg chg="mod">
          <ac:chgData name="Ann Sonnen" userId="025cbdcb-f091-4049-bca1-c30b2eb1d986" providerId="ADAL" clId="{8611EE54-0AF9-41C0-9D10-E09ACCB424B5}" dt="2018-07-13T16:54:55.019" v="22" actId="108"/>
          <ac:spMkLst>
            <pc:docMk/>
            <pc:sldMk cId="2635133690" sldId="1864"/>
            <ac:spMk id="2" creationId="{DA6992CA-FC48-45DB-9801-35A7EE19D612}"/>
          </ac:spMkLst>
        </pc:spChg>
        <pc:spChg chg="mod">
          <ac:chgData name="Ann Sonnen" userId="025cbdcb-f091-4049-bca1-c30b2eb1d986" providerId="ADAL" clId="{8611EE54-0AF9-41C0-9D10-E09ACCB424B5}" dt="2018-07-13T16:53:35.777" v="4" actId="108"/>
          <ac:spMkLst>
            <pc:docMk/>
            <pc:sldMk cId="2635133690" sldId="1864"/>
            <ac:spMk id="3" creationId="{FEACA14E-B9E4-463B-BAEF-A6CB7EF499BB}"/>
          </ac:spMkLst>
        </pc:spChg>
      </pc:sldChg>
      <pc:sldChg chg="modSp">
        <pc:chgData name="Ann Sonnen" userId="025cbdcb-f091-4049-bca1-c30b2eb1d986" providerId="ADAL" clId="{8611EE54-0AF9-41C0-9D10-E09ACCB424B5}" dt="2018-07-13T17:05:02.431" v="68" actId="2711"/>
        <pc:sldMkLst>
          <pc:docMk/>
          <pc:sldMk cId="875070813" sldId="1865"/>
        </pc:sldMkLst>
        <pc:spChg chg="mod">
          <ac:chgData name="Ann Sonnen" userId="025cbdcb-f091-4049-bca1-c30b2eb1d986" providerId="ADAL" clId="{8611EE54-0AF9-41C0-9D10-E09ACCB424B5}" dt="2018-07-13T16:53:38.444" v="5" actId="108"/>
          <ac:spMkLst>
            <pc:docMk/>
            <pc:sldMk cId="875070813" sldId="1865"/>
            <ac:spMk id="3" creationId="{E6084E92-C2BC-4B33-B76D-C76F96030A9D}"/>
          </ac:spMkLst>
        </pc:spChg>
        <pc:spChg chg="mod">
          <ac:chgData name="Ann Sonnen" userId="025cbdcb-f091-4049-bca1-c30b2eb1d986" providerId="ADAL" clId="{8611EE54-0AF9-41C0-9D10-E09ACCB424B5}" dt="2018-07-13T17:04:41.046" v="64" actId="2711"/>
          <ac:spMkLst>
            <pc:docMk/>
            <pc:sldMk cId="875070813" sldId="1865"/>
            <ac:spMk id="4" creationId="{1048FF59-CC2E-4B08-BC08-429E082B3AAE}"/>
          </ac:spMkLst>
        </pc:spChg>
        <pc:spChg chg="mod">
          <ac:chgData name="Ann Sonnen" userId="025cbdcb-f091-4049-bca1-c30b2eb1d986" providerId="ADAL" clId="{8611EE54-0AF9-41C0-9D10-E09ACCB424B5}" dt="2018-07-13T17:04:46.195" v="65" actId="2711"/>
          <ac:spMkLst>
            <pc:docMk/>
            <pc:sldMk cId="875070813" sldId="1865"/>
            <ac:spMk id="5" creationId="{301EA655-E2F2-4332-96FA-E094F5B22514}"/>
          </ac:spMkLst>
        </pc:spChg>
        <pc:spChg chg="mod">
          <ac:chgData name="Ann Sonnen" userId="025cbdcb-f091-4049-bca1-c30b2eb1d986" providerId="ADAL" clId="{8611EE54-0AF9-41C0-9D10-E09ACCB424B5}" dt="2018-07-13T17:04:52.379" v="66" actId="2711"/>
          <ac:spMkLst>
            <pc:docMk/>
            <pc:sldMk cId="875070813" sldId="1865"/>
            <ac:spMk id="6" creationId="{4529D181-2893-44B6-9D44-A2F308E42C36}"/>
          </ac:spMkLst>
        </pc:spChg>
        <pc:spChg chg="mod">
          <ac:chgData name="Ann Sonnen" userId="025cbdcb-f091-4049-bca1-c30b2eb1d986" providerId="ADAL" clId="{8611EE54-0AF9-41C0-9D10-E09ACCB424B5}" dt="2018-07-13T17:04:57.306" v="67" actId="2711"/>
          <ac:spMkLst>
            <pc:docMk/>
            <pc:sldMk cId="875070813" sldId="1865"/>
            <ac:spMk id="7" creationId="{B6D3C03D-8C68-4718-BD53-94E67503B6E6}"/>
          </ac:spMkLst>
        </pc:spChg>
        <pc:spChg chg="mod">
          <ac:chgData name="Ann Sonnen" userId="025cbdcb-f091-4049-bca1-c30b2eb1d986" providerId="ADAL" clId="{8611EE54-0AF9-41C0-9D10-E09ACCB424B5}" dt="2018-07-13T17:05:02.431" v="68" actId="2711"/>
          <ac:spMkLst>
            <pc:docMk/>
            <pc:sldMk cId="875070813" sldId="1865"/>
            <ac:spMk id="8" creationId="{F917735D-19F5-44FF-B938-D54B5C459CED}"/>
          </ac:spMkLst>
        </pc:spChg>
        <pc:spChg chg="mod">
          <ac:chgData name="Ann Sonnen" userId="025cbdcb-f091-4049-bca1-c30b2eb1d986" providerId="ADAL" clId="{8611EE54-0AF9-41C0-9D10-E09ACCB424B5}" dt="2018-07-13T17:04:35.911" v="63" actId="2711"/>
          <ac:spMkLst>
            <pc:docMk/>
            <pc:sldMk cId="875070813" sldId="1865"/>
            <ac:spMk id="13" creationId="{1560E176-62FF-4448-BE40-6BDB7F7D9EA5}"/>
          </ac:spMkLst>
        </pc:spChg>
      </pc:sldChg>
      <pc:sldChg chg="modSp">
        <pc:chgData name="Ann Sonnen" userId="025cbdcb-f091-4049-bca1-c30b2eb1d986" providerId="ADAL" clId="{8611EE54-0AF9-41C0-9D10-E09ACCB424B5}" dt="2018-07-13T17:06:25.797" v="76" actId="20577"/>
        <pc:sldMkLst>
          <pc:docMk/>
          <pc:sldMk cId="2384346476" sldId="1866"/>
        </pc:sldMkLst>
        <pc:spChg chg="mod">
          <ac:chgData name="Ann Sonnen" userId="025cbdcb-f091-4049-bca1-c30b2eb1d986" providerId="ADAL" clId="{8611EE54-0AF9-41C0-9D10-E09ACCB424B5}" dt="2018-07-13T16:53:40.762" v="6" actId="108"/>
          <ac:spMkLst>
            <pc:docMk/>
            <pc:sldMk cId="2384346476" sldId="1866"/>
            <ac:spMk id="5" creationId="{00000000-0000-0000-0000-000000000000}"/>
          </ac:spMkLst>
        </pc:spChg>
        <pc:spChg chg="mod">
          <ac:chgData name="Ann Sonnen" userId="025cbdcb-f091-4049-bca1-c30b2eb1d986" providerId="ADAL" clId="{8611EE54-0AF9-41C0-9D10-E09ACCB424B5}" dt="2018-07-13T17:06:25.797" v="76" actId="20577"/>
          <ac:spMkLst>
            <pc:docMk/>
            <pc:sldMk cId="2384346476" sldId="1866"/>
            <ac:spMk id="6" creationId="{00000000-0000-0000-0000-000000000000}"/>
          </ac:spMkLst>
        </pc:spChg>
      </pc:sldChg>
    </pc:docChg>
  </pc:docChgLst>
  <pc:docChgLst>
    <pc:chgData name="Paul Wilcox" userId="be6daff017ddb434" providerId="LiveId" clId="{7EE838EB-548B-43EF-A568-3A8D0FC717E6}"/>
    <pc:docChg chg="undo modSld">
      <pc:chgData name="Paul Wilcox" userId="be6daff017ddb434" providerId="LiveId" clId="{7EE838EB-548B-43EF-A568-3A8D0FC717E6}" dt="2018-07-02T20:40:10.754" v="72" actId="1076"/>
      <pc:docMkLst>
        <pc:docMk/>
      </pc:docMkLst>
      <pc:sldChg chg="modSp delCm">
        <pc:chgData name="Paul Wilcox" userId="be6daff017ddb434" providerId="LiveId" clId="{7EE838EB-548B-43EF-A568-3A8D0FC717E6}" dt="2018-07-02T20:18:14.961" v="9" actId="1076"/>
        <pc:sldMkLst>
          <pc:docMk/>
          <pc:sldMk cId="555439573" sldId="381"/>
        </pc:sldMkLst>
        <pc:spChg chg="mod">
          <ac:chgData name="Paul Wilcox" userId="be6daff017ddb434" providerId="LiveId" clId="{7EE838EB-548B-43EF-A568-3A8D0FC717E6}" dt="2018-07-02T20:17:42.304" v="5" actId="113"/>
          <ac:spMkLst>
            <pc:docMk/>
            <pc:sldMk cId="555439573" sldId="381"/>
            <ac:spMk id="9" creationId="{597F178A-8DB7-42B1-A3CB-ECB4EDEAA2A1}"/>
          </ac:spMkLst>
        </pc:spChg>
      </pc:sldChg>
      <pc:sldChg chg="modSp">
        <pc:chgData name="Paul Wilcox" userId="be6daff017ddb434" providerId="LiveId" clId="{7EE838EB-548B-43EF-A568-3A8D0FC717E6}" dt="2018-07-02T20:39:10.969" v="67" actId="207"/>
        <pc:sldMkLst>
          <pc:docMk/>
          <pc:sldMk cId="3772726621" sldId="1682"/>
        </pc:sldMkLst>
        <pc:spChg chg="mod">
          <ac:chgData name="Paul Wilcox" userId="be6daff017ddb434" providerId="LiveId" clId="{7EE838EB-548B-43EF-A568-3A8D0FC717E6}" dt="2018-07-02T20:39:10.969" v="67" actId="207"/>
          <ac:spMkLst>
            <pc:docMk/>
            <pc:sldMk cId="3772726621" sldId="1682"/>
            <ac:spMk id="3" creationId="{2ABD7CEC-6752-42B3-B9E6-481B887B5E61}"/>
          </ac:spMkLst>
        </pc:spChg>
      </pc:sldChg>
      <pc:sldChg chg="modSp">
        <pc:chgData name="Paul Wilcox" userId="be6daff017ddb434" providerId="LiveId" clId="{7EE838EB-548B-43EF-A568-3A8D0FC717E6}" dt="2018-07-02T20:33:49.179" v="56" actId="208"/>
        <pc:sldMkLst>
          <pc:docMk/>
          <pc:sldMk cId="468623916" sldId="1685"/>
        </pc:sldMkLst>
        <pc:spChg chg="mod">
          <ac:chgData name="Paul Wilcox" userId="be6daff017ddb434" providerId="LiveId" clId="{7EE838EB-548B-43EF-A568-3A8D0FC717E6}" dt="2018-07-02T20:33:44.972" v="54" actId="208"/>
          <ac:spMkLst>
            <pc:docMk/>
            <pc:sldMk cId="468623916" sldId="1685"/>
            <ac:spMk id="176" creationId="{2B67B9E9-7950-5443-B7B1-5B5DBBFA7602}"/>
          </ac:spMkLst>
        </pc:spChg>
        <pc:spChg chg="mod">
          <ac:chgData name="Paul Wilcox" userId="be6daff017ddb434" providerId="LiveId" clId="{7EE838EB-548B-43EF-A568-3A8D0FC717E6}" dt="2018-07-02T20:33:44.972" v="54" actId="208"/>
          <ac:spMkLst>
            <pc:docMk/>
            <pc:sldMk cId="468623916" sldId="1685"/>
            <ac:spMk id="177" creationId="{8CF19AAA-CBAC-3F4D-9609-EFE127D3085F}"/>
          </ac:spMkLst>
        </pc:spChg>
        <pc:spChg chg="mod">
          <ac:chgData name="Paul Wilcox" userId="be6daff017ddb434" providerId="LiveId" clId="{7EE838EB-548B-43EF-A568-3A8D0FC717E6}" dt="2018-07-02T20:33:44.972" v="54" actId="208"/>
          <ac:spMkLst>
            <pc:docMk/>
            <pc:sldMk cId="468623916" sldId="1685"/>
            <ac:spMk id="178" creationId="{9AD067D4-2B07-414B-B809-ABFED29A29AD}"/>
          </ac:spMkLst>
        </pc:spChg>
        <pc:spChg chg="mod">
          <ac:chgData name="Paul Wilcox" userId="be6daff017ddb434" providerId="LiveId" clId="{7EE838EB-548B-43EF-A568-3A8D0FC717E6}" dt="2018-07-02T20:33:49.179" v="56" actId="208"/>
          <ac:spMkLst>
            <pc:docMk/>
            <pc:sldMk cId="468623916" sldId="1685"/>
            <ac:spMk id="185" creationId="{ABC5D356-4B03-294D-BCAF-6AA5BA6ECDDE}"/>
          </ac:spMkLst>
        </pc:spChg>
      </pc:sldChg>
      <pc:sldChg chg="modSp delCm">
        <pc:chgData name="Paul Wilcox" userId="be6daff017ddb434" providerId="LiveId" clId="{7EE838EB-548B-43EF-A568-3A8D0FC717E6}" dt="2018-07-02T20:39:21.265" v="68" actId="207"/>
        <pc:sldMkLst>
          <pc:docMk/>
          <pc:sldMk cId="3643290622" sldId="1687"/>
        </pc:sldMkLst>
        <pc:spChg chg="mod">
          <ac:chgData name="Paul Wilcox" userId="be6daff017ddb434" providerId="LiveId" clId="{7EE838EB-548B-43EF-A568-3A8D0FC717E6}" dt="2018-07-02T20:39:21.265" v="68" actId="207"/>
          <ac:spMkLst>
            <pc:docMk/>
            <pc:sldMk cId="3643290622" sldId="1687"/>
            <ac:spMk id="5" creationId="{50E806C9-33D3-4BD7-96E6-1AC509E52A08}"/>
          </ac:spMkLst>
        </pc:spChg>
      </pc:sldChg>
      <pc:sldChg chg="addSp modSp">
        <pc:chgData name="Paul Wilcox" userId="be6daff017ddb434" providerId="LiveId" clId="{7EE838EB-548B-43EF-A568-3A8D0FC717E6}" dt="2018-07-02T20:31:23.726" v="44" actId="208"/>
        <pc:sldMkLst>
          <pc:docMk/>
          <pc:sldMk cId="382912167" sldId="1832"/>
        </pc:sldMkLst>
        <pc:spChg chg="mod">
          <ac:chgData name="Paul Wilcox" userId="be6daff017ddb434" providerId="LiveId" clId="{7EE838EB-548B-43EF-A568-3A8D0FC717E6}" dt="2018-07-02T20:29:05.409" v="31" actId="20577"/>
          <ac:spMkLst>
            <pc:docMk/>
            <pc:sldMk cId="382912167" sldId="1832"/>
            <ac:spMk id="3" creationId="{54EBD208-8F88-4099-AECF-7BADB5249E9E}"/>
          </ac:spMkLst>
        </pc:spChg>
        <pc:spChg chg="mod">
          <ac:chgData name="Paul Wilcox" userId="be6daff017ddb434" providerId="LiveId" clId="{7EE838EB-548B-43EF-A568-3A8D0FC717E6}" dt="2018-07-02T20:31:23.726" v="44" actId="208"/>
          <ac:spMkLst>
            <pc:docMk/>
            <pc:sldMk cId="382912167" sldId="1832"/>
            <ac:spMk id="17" creationId="{3DFC2090-1CB6-4468-A43F-9DDFA3B56130}"/>
          </ac:spMkLst>
        </pc:spChg>
        <pc:picChg chg="add">
          <ac:chgData name="Paul Wilcox" userId="be6daff017ddb434" providerId="LiveId" clId="{7EE838EB-548B-43EF-A568-3A8D0FC717E6}" dt="2018-07-02T20:28:27.998" v="25" actId="208"/>
          <ac:picMkLst>
            <pc:docMk/>
            <pc:sldMk cId="382912167" sldId="1832"/>
            <ac:picMk id="83" creationId="{4BABD29E-6A1F-49B4-89A1-5A086289EA4B}"/>
          </ac:picMkLst>
        </pc:picChg>
        <pc:picChg chg="add mod">
          <ac:chgData name="Paul Wilcox" userId="be6daff017ddb434" providerId="LiveId" clId="{7EE838EB-548B-43EF-A568-3A8D0FC717E6}" dt="2018-07-02T20:29:17.202" v="32" actId="1038"/>
          <ac:picMkLst>
            <pc:docMk/>
            <pc:sldMk cId="382912167" sldId="1832"/>
            <ac:picMk id="84" creationId="{4F571B4A-9C46-4BEC-92CC-20E7C7F66026}"/>
          </ac:picMkLst>
        </pc:picChg>
        <pc:picChg chg="add">
          <ac:chgData name="Paul Wilcox" userId="be6daff017ddb434" providerId="LiveId" clId="{7EE838EB-548B-43EF-A568-3A8D0FC717E6}" dt="2018-07-02T20:28:27.998" v="25" actId="208"/>
          <ac:picMkLst>
            <pc:docMk/>
            <pc:sldMk cId="382912167" sldId="1832"/>
            <ac:picMk id="96" creationId="{F6481C1F-D40D-4D14-98F0-028447E8E217}"/>
          </ac:picMkLst>
        </pc:picChg>
        <pc:picChg chg="add">
          <ac:chgData name="Paul Wilcox" userId="be6daff017ddb434" providerId="LiveId" clId="{7EE838EB-548B-43EF-A568-3A8D0FC717E6}" dt="2018-07-02T20:28:27.998" v="25" actId="208"/>
          <ac:picMkLst>
            <pc:docMk/>
            <pc:sldMk cId="382912167" sldId="1832"/>
            <ac:picMk id="100" creationId="{2587D979-CA62-4E5A-8117-B7A17A80F09D}"/>
          </ac:picMkLst>
        </pc:picChg>
      </pc:sldChg>
      <pc:sldChg chg="modSp">
        <pc:chgData name="Paul Wilcox" userId="be6daff017ddb434" providerId="LiveId" clId="{7EE838EB-548B-43EF-A568-3A8D0FC717E6}" dt="2018-07-02T20:35:18.218" v="65" actId="208"/>
        <pc:sldMkLst>
          <pc:docMk/>
          <pc:sldMk cId="673362695" sldId="1835"/>
        </pc:sldMkLst>
        <pc:spChg chg="mod">
          <ac:chgData name="Paul Wilcox" userId="be6daff017ddb434" providerId="LiveId" clId="{7EE838EB-548B-43EF-A568-3A8D0FC717E6}" dt="2018-07-02T20:32:05.439" v="49" actId="208"/>
          <ac:spMkLst>
            <pc:docMk/>
            <pc:sldMk cId="673362695" sldId="1835"/>
            <ac:spMk id="21" creationId="{08AB1BA0-1DDA-4845-8553-DDDF996BCA3B}"/>
          </ac:spMkLst>
        </pc:spChg>
        <pc:cxnChg chg="mod">
          <ac:chgData name="Paul Wilcox" userId="be6daff017ddb434" providerId="LiveId" clId="{7EE838EB-548B-43EF-A568-3A8D0FC717E6}" dt="2018-07-02T20:35:18.218" v="65" actId="208"/>
          <ac:cxnSpMkLst>
            <pc:docMk/>
            <pc:sldMk cId="673362695" sldId="1835"/>
            <ac:cxnSpMk id="250" creationId="{41E3D94F-2917-4737-A8B1-37F6C47F302D}"/>
          </ac:cxnSpMkLst>
        </pc:cxnChg>
        <pc:cxnChg chg="mod">
          <ac:chgData name="Paul Wilcox" userId="be6daff017ddb434" providerId="LiveId" clId="{7EE838EB-548B-43EF-A568-3A8D0FC717E6}" dt="2018-07-02T20:35:18.218" v="65" actId="208"/>
          <ac:cxnSpMkLst>
            <pc:docMk/>
            <pc:sldMk cId="673362695" sldId="1835"/>
            <ac:cxnSpMk id="253" creationId="{754B92B5-51B5-4DEA-8350-6FE4FBE866D7}"/>
          </ac:cxnSpMkLst>
        </pc:cxnChg>
        <pc:cxnChg chg="mod">
          <ac:chgData name="Paul Wilcox" userId="be6daff017ddb434" providerId="LiveId" clId="{7EE838EB-548B-43EF-A568-3A8D0FC717E6}" dt="2018-07-02T20:35:11.814" v="64" actId="208"/>
          <ac:cxnSpMkLst>
            <pc:docMk/>
            <pc:sldMk cId="673362695" sldId="1835"/>
            <ac:cxnSpMk id="260" creationId="{F04F5E25-37C5-493A-A646-D7F68708C01B}"/>
          </ac:cxnSpMkLst>
        </pc:cxnChg>
        <pc:cxnChg chg="mod">
          <ac:chgData name="Paul Wilcox" userId="be6daff017ddb434" providerId="LiveId" clId="{7EE838EB-548B-43EF-A568-3A8D0FC717E6}" dt="2018-07-02T20:35:08.205" v="63" actId="208"/>
          <ac:cxnSpMkLst>
            <pc:docMk/>
            <pc:sldMk cId="673362695" sldId="1835"/>
            <ac:cxnSpMk id="8199" creationId="{B4121E35-6B2D-4903-A06B-BA8017941E0E}"/>
          </ac:cxnSpMkLst>
        </pc:cxnChg>
      </pc:sldChg>
      <pc:sldChg chg="modSp">
        <pc:chgData name="Paul Wilcox" userId="be6daff017ddb434" providerId="LiveId" clId="{7EE838EB-548B-43EF-A568-3A8D0FC717E6}" dt="2018-07-02T20:34:24.363" v="59" actId="208"/>
        <pc:sldMkLst>
          <pc:docMk/>
          <pc:sldMk cId="3920542890" sldId="1837"/>
        </pc:sldMkLst>
        <pc:spChg chg="mod">
          <ac:chgData name="Paul Wilcox" userId="be6daff017ddb434" providerId="LiveId" clId="{7EE838EB-548B-43EF-A568-3A8D0FC717E6}" dt="2018-07-02T20:31:34.432" v="45" actId="208"/>
          <ac:spMkLst>
            <pc:docMk/>
            <pc:sldMk cId="3920542890" sldId="1837"/>
            <ac:spMk id="20" creationId="{942FF12E-A908-4524-ABED-772268C5F959}"/>
          </ac:spMkLst>
        </pc:spChg>
        <pc:spChg chg="mod">
          <ac:chgData name="Paul Wilcox" userId="be6daff017ddb434" providerId="LiveId" clId="{7EE838EB-548B-43EF-A568-3A8D0FC717E6}" dt="2018-07-02T20:27:12.959" v="22" actId="693"/>
          <ac:spMkLst>
            <pc:docMk/>
            <pc:sldMk cId="3920542890" sldId="1837"/>
            <ac:spMk id="77" creationId="{521C073F-51E3-4164-A596-FB4173E90E58}"/>
          </ac:spMkLst>
        </pc:spChg>
        <pc:cxnChg chg="mod">
          <ac:chgData name="Paul Wilcox" userId="be6daff017ddb434" providerId="LiveId" clId="{7EE838EB-548B-43EF-A568-3A8D0FC717E6}" dt="2018-07-02T20:34:24.363" v="59" actId="208"/>
          <ac:cxnSpMkLst>
            <pc:docMk/>
            <pc:sldMk cId="3920542890" sldId="1837"/>
            <ac:cxnSpMk id="241" creationId="{AF61552C-9060-4417-B018-B91D1A2B123F}"/>
          </ac:cxnSpMkLst>
        </pc:cxnChg>
        <pc:cxnChg chg="mod">
          <ac:chgData name="Paul Wilcox" userId="be6daff017ddb434" providerId="LiveId" clId="{7EE838EB-548B-43EF-A568-3A8D0FC717E6}" dt="2018-07-02T20:34:14.090" v="58" actId="208"/>
          <ac:cxnSpMkLst>
            <pc:docMk/>
            <pc:sldMk cId="3920542890" sldId="1837"/>
            <ac:cxnSpMk id="246" creationId="{C44E931D-00C6-40CB-B9BE-F876DA76D99B}"/>
          </ac:cxnSpMkLst>
        </pc:cxnChg>
        <pc:cxnChg chg="mod">
          <ac:chgData name="Paul Wilcox" userId="be6daff017ddb434" providerId="LiveId" clId="{7EE838EB-548B-43EF-A568-3A8D0FC717E6}" dt="2018-07-02T20:34:14.090" v="58" actId="208"/>
          <ac:cxnSpMkLst>
            <pc:docMk/>
            <pc:sldMk cId="3920542890" sldId="1837"/>
            <ac:cxnSpMk id="265" creationId="{5FBAA142-CA85-41ED-9511-8744A79468D6}"/>
          </ac:cxnSpMkLst>
        </pc:cxnChg>
        <pc:cxnChg chg="mod">
          <ac:chgData name="Paul Wilcox" userId="be6daff017ddb434" providerId="LiveId" clId="{7EE838EB-548B-43EF-A568-3A8D0FC717E6}" dt="2018-07-02T20:34:24.363" v="59" actId="208"/>
          <ac:cxnSpMkLst>
            <pc:docMk/>
            <pc:sldMk cId="3920542890" sldId="1837"/>
            <ac:cxnSpMk id="274" creationId="{141B48E0-8E30-4B9E-BEF1-5D4F5F115B5F}"/>
          </ac:cxnSpMkLst>
        </pc:cxnChg>
        <pc:cxnChg chg="mod">
          <ac:chgData name="Paul Wilcox" userId="be6daff017ddb434" providerId="LiveId" clId="{7EE838EB-548B-43EF-A568-3A8D0FC717E6}" dt="2018-07-02T20:34:24.363" v="59" actId="208"/>
          <ac:cxnSpMkLst>
            <pc:docMk/>
            <pc:sldMk cId="3920542890" sldId="1837"/>
            <ac:cxnSpMk id="277" creationId="{341C63FC-E607-4EC0-B270-D94EDCFF450C}"/>
          </ac:cxnSpMkLst>
        </pc:cxnChg>
        <pc:cxnChg chg="mod">
          <ac:chgData name="Paul Wilcox" userId="be6daff017ddb434" providerId="LiveId" clId="{7EE838EB-548B-43EF-A568-3A8D0FC717E6}" dt="2018-07-02T20:34:14.090" v="58" actId="208"/>
          <ac:cxnSpMkLst>
            <pc:docMk/>
            <pc:sldMk cId="3920542890" sldId="1837"/>
            <ac:cxnSpMk id="292" creationId="{F4BE9278-AC4B-4120-83FC-8C7A078935F3}"/>
          </ac:cxnSpMkLst>
        </pc:cxnChg>
        <pc:cxnChg chg="mod">
          <ac:chgData name="Paul Wilcox" userId="be6daff017ddb434" providerId="LiveId" clId="{7EE838EB-548B-43EF-A568-3A8D0FC717E6}" dt="2018-07-02T20:34:24.363" v="59" actId="208"/>
          <ac:cxnSpMkLst>
            <pc:docMk/>
            <pc:sldMk cId="3920542890" sldId="1837"/>
            <ac:cxnSpMk id="293" creationId="{B902F84E-2BDC-43B0-A898-E8559476C4FD}"/>
          </ac:cxnSpMkLst>
        </pc:cxnChg>
        <pc:cxnChg chg="mod">
          <ac:chgData name="Paul Wilcox" userId="be6daff017ddb434" providerId="LiveId" clId="{7EE838EB-548B-43EF-A568-3A8D0FC717E6}" dt="2018-07-02T20:34:14.090" v="58" actId="208"/>
          <ac:cxnSpMkLst>
            <pc:docMk/>
            <pc:sldMk cId="3920542890" sldId="1837"/>
            <ac:cxnSpMk id="2060" creationId="{4BCAA480-51A9-4617-8814-01A5A4CB4314}"/>
          </ac:cxnSpMkLst>
        </pc:cxnChg>
      </pc:sldChg>
      <pc:sldChg chg="modSp">
        <pc:chgData name="Paul Wilcox" userId="be6daff017ddb434" providerId="LiveId" clId="{7EE838EB-548B-43EF-A568-3A8D0FC717E6}" dt="2018-07-02T20:31:41.662" v="46" actId="208"/>
        <pc:sldMkLst>
          <pc:docMk/>
          <pc:sldMk cId="1722433272" sldId="1840"/>
        </pc:sldMkLst>
        <pc:spChg chg="mod">
          <ac:chgData name="Paul Wilcox" userId="be6daff017ddb434" providerId="LiveId" clId="{7EE838EB-548B-43EF-A568-3A8D0FC717E6}" dt="2018-07-02T20:31:41.662" v="46" actId="208"/>
          <ac:spMkLst>
            <pc:docMk/>
            <pc:sldMk cId="1722433272" sldId="1840"/>
            <ac:spMk id="94" creationId="{3F53D9F4-BB10-420E-8B2D-8018067E5F2B}"/>
          </ac:spMkLst>
        </pc:spChg>
      </pc:sldChg>
      <pc:sldChg chg="modSp">
        <pc:chgData name="Paul Wilcox" userId="be6daff017ddb434" providerId="LiveId" clId="{7EE838EB-548B-43EF-A568-3A8D0FC717E6}" dt="2018-07-02T20:34:53.992" v="62" actId="208"/>
        <pc:sldMkLst>
          <pc:docMk/>
          <pc:sldMk cId="301563474" sldId="1841"/>
        </pc:sldMkLst>
        <pc:spChg chg="mod">
          <ac:chgData name="Paul Wilcox" userId="be6daff017ddb434" providerId="LiveId" clId="{7EE838EB-548B-43EF-A568-3A8D0FC717E6}" dt="2018-07-02T20:31:57.842" v="48" actId="208"/>
          <ac:spMkLst>
            <pc:docMk/>
            <pc:sldMk cId="301563474" sldId="1841"/>
            <ac:spMk id="13" creationId="{FA57B9BB-C607-4A54-98F2-7EFA7CEABCCC}"/>
          </ac:spMkLst>
        </pc:spChg>
        <pc:cxnChg chg="mod">
          <ac:chgData name="Paul Wilcox" userId="be6daff017ddb434" providerId="LiveId" clId="{7EE838EB-548B-43EF-A568-3A8D0FC717E6}" dt="2018-07-02T20:34:53.992" v="62" actId="208"/>
          <ac:cxnSpMkLst>
            <pc:docMk/>
            <pc:sldMk cId="301563474" sldId="1841"/>
            <ac:cxnSpMk id="76" creationId="{7FFDF851-894A-438F-A2B4-B1AC24A34C93}"/>
          </ac:cxnSpMkLst>
        </pc:cxnChg>
        <pc:cxnChg chg="mod">
          <ac:chgData name="Paul Wilcox" userId="be6daff017ddb434" providerId="LiveId" clId="{7EE838EB-548B-43EF-A568-3A8D0FC717E6}" dt="2018-07-02T20:34:53.992" v="62" actId="208"/>
          <ac:cxnSpMkLst>
            <pc:docMk/>
            <pc:sldMk cId="301563474" sldId="1841"/>
            <ac:cxnSpMk id="79" creationId="{2B5D7AF3-4B31-4C99-9397-FC335AE39327}"/>
          </ac:cxnSpMkLst>
        </pc:cxnChg>
        <pc:cxnChg chg="mod">
          <ac:chgData name="Paul Wilcox" userId="be6daff017ddb434" providerId="LiveId" clId="{7EE838EB-548B-43EF-A568-3A8D0FC717E6}" dt="2018-07-02T20:34:53.992" v="62" actId="208"/>
          <ac:cxnSpMkLst>
            <pc:docMk/>
            <pc:sldMk cId="301563474" sldId="1841"/>
            <ac:cxnSpMk id="85" creationId="{D32BD826-EC8B-4315-8E79-771864C65CCD}"/>
          </ac:cxnSpMkLst>
        </pc:cxnChg>
      </pc:sldChg>
      <pc:sldChg chg="modSp">
        <pc:chgData name="Paul Wilcox" userId="be6daff017ddb434" providerId="LiveId" clId="{7EE838EB-548B-43EF-A568-3A8D0FC717E6}" dt="2018-07-02T20:32:31.293" v="51" actId="208"/>
        <pc:sldMkLst>
          <pc:docMk/>
          <pc:sldMk cId="1419331529" sldId="1842"/>
        </pc:sldMkLst>
        <pc:spChg chg="mod">
          <ac:chgData name="Paul Wilcox" userId="be6daff017ddb434" providerId="LiveId" clId="{7EE838EB-548B-43EF-A568-3A8D0FC717E6}" dt="2018-07-02T20:32:31.293" v="51" actId="208"/>
          <ac:spMkLst>
            <pc:docMk/>
            <pc:sldMk cId="1419331529" sldId="1842"/>
            <ac:spMk id="11" creationId="{98862535-32F9-4853-AA7A-4EF76A4A3770}"/>
          </ac:spMkLst>
        </pc:spChg>
      </pc:sldChg>
      <pc:sldChg chg="modSp">
        <pc:chgData name="Paul Wilcox" userId="be6daff017ddb434" providerId="LiveId" clId="{7EE838EB-548B-43EF-A568-3A8D0FC717E6}" dt="2018-07-02T20:35:26.798" v="66" actId="208"/>
        <pc:sldMkLst>
          <pc:docMk/>
          <pc:sldMk cId="785302483" sldId="1845"/>
        </pc:sldMkLst>
        <pc:spChg chg="mod">
          <ac:chgData name="Paul Wilcox" userId="be6daff017ddb434" providerId="LiveId" clId="{7EE838EB-548B-43EF-A568-3A8D0FC717E6}" dt="2018-07-02T20:32:13.882" v="50" actId="208"/>
          <ac:spMkLst>
            <pc:docMk/>
            <pc:sldMk cId="785302483" sldId="1845"/>
            <ac:spMk id="51" creationId="{3C6317A2-95A5-47BE-9889-323556A5A8E6}"/>
          </ac:spMkLst>
        </pc:spChg>
        <pc:cxnChg chg="mod">
          <ac:chgData name="Paul Wilcox" userId="be6daff017ddb434" providerId="LiveId" clId="{7EE838EB-548B-43EF-A568-3A8D0FC717E6}" dt="2018-07-02T20:35:26.798" v="66" actId="208"/>
          <ac:cxnSpMkLst>
            <pc:docMk/>
            <pc:sldMk cId="785302483" sldId="1845"/>
            <ac:cxnSpMk id="68" creationId="{1808D58B-835A-4BC5-9516-DB1764D19F8C}"/>
          </ac:cxnSpMkLst>
        </pc:cxnChg>
        <pc:cxnChg chg="mod">
          <ac:chgData name="Paul Wilcox" userId="be6daff017ddb434" providerId="LiveId" clId="{7EE838EB-548B-43EF-A568-3A8D0FC717E6}" dt="2018-07-02T20:35:26.798" v="66" actId="208"/>
          <ac:cxnSpMkLst>
            <pc:docMk/>
            <pc:sldMk cId="785302483" sldId="1845"/>
            <ac:cxnSpMk id="76" creationId="{715FB903-D0BF-47E0-B63E-83EB54E7A131}"/>
          </ac:cxnSpMkLst>
        </pc:cxnChg>
        <pc:cxnChg chg="mod">
          <ac:chgData name="Paul Wilcox" userId="be6daff017ddb434" providerId="LiveId" clId="{7EE838EB-548B-43EF-A568-3A8D0FC717E6}" dt="2018-07-02T20:35:26.798" v="66" actId="208"/>
          <ac:cxnSpMkLst>
            <pc:docMk/>
            <pc:sldMk cId="785302483" sldId="1845"/>
            <ac:cxnSpMk id="79" creationId="{B935BC94-0A87-4AEA-8595-356899783054}"/>
          </ac:cxnSpMkLst>
        </pc:cxnChg>
      </pc:sldChg>
      <pc:sldChg chg="modSp">
        <pc:chgData name="Paul Wilcox" userId="be6daff017ddb434" providerId="LiveId" clId="{7EE838EB-548B-43EF-A568-3A8D0FC717E6}" dt="2018-07-02T20:15:24.240" v="2" actId="20577"/>
        <pc:sldMkLst>
          <pc:docMk/>
          <pc:sldMk cId="1216080513" sldId="1850"/>
        </pc:sldMkLst>
        <pc:spChg chg="mod">
          <ac:chgData name="Paul Wilcox" userId="be6daff017ddb434" providerId="LiveId" clId="{7EE838EB-548B-43EF-A568-3A8D0FC717E6}" dt="2018-07-02T20:15:24.240" v="2" actId="20577"/>
          <ac:spMkLst>
            <pc:docMk/>
            <pc:sldMk cId="1216080513" sldId="1850"/>
            <ac:spMk id="25" creationId="{705B1610-D63F-4F97-B306-AC82415889BD}"/>
          </ac:spMkLst>
        </pc:spChg>
        <pc:spChg chg="mod">
          <ac:chgData name="Paul Wilcox" userId="be6daff017ddb434" providerId="LiveId" clId="{7EE838EB-548B-43EF-A568-3A8D0FC717E6}" dt="2018-07-02T20:15:16.716" v="0" actId="14100"/>
          <ac:spMkLst>
            <pc:docMk/>
            <pc:sldMk cId="1216080513" sldId="1850"/>
            <ac:spMk id="26" creationId="{718DF603-BC4D-4552-8F6C-A89D7BC1CF19}"/>
          </ac:spMkLst>
        </pc:spChg>
      </pc:sldChg>
      <pc:sldChg chg="modSp">
        <pc:chgData name="Paul Wilcox" userId="be6daff017ddb434" providerId="LiveId" clId="{7EE838EB-548B-43EF-A568-3A8D0FC717E6}" dt="2018-07-02T20:39:57.274" v="69" actId="1076"/>
        <pc:sldMkLst>
          <pc:docMk/>
          <pc:sldMk cId="1682178707" sldId="1856"/>
        </pc:sldMkLst>
        <pc:spChg chg="mod">
          <ac:chgData name="Paul Wilcox" userId="be6daff017ddb434" providerId="LiveId" clId="{7EE838EB-548B-43EF-A568-3A8D0FC717E6}" dt="2018-07-02T20:39:57.274" v="69" actId="1076"/>
          <ac:spMkLst>
            <pc:docMk/>
            <pc:sldMk cId="1682178707" sldId="1856"/>
            <ac:spMk id="2" creationId="{EDEDC424-FABF-4CDB-A7F4-4DC899371509}"/>
          </ac:spMkLst>
        </pc:spChg>
        <pc:spChg chg="mod">
          <ac:chgData name="Paul Wilcox" userId="be6daff017ddb434" providerId="LiveId" clId="{7EE838EB-548B-43EF-A568-3A8D0FC717E6}" dt="2018-07-02T20:39:57.274" v="69" actId="1076"/>
          <ac:spMkLst>
            <pc:docMk/>
            <pc:sldMk cId="1682178707" sldId="1856"/>
            <ac:spMk id="3" creationId="{E8C9D085-793F-4F3C-AB92-82F8045C6447}"/>
          </ac:spMkLst>
        </pc:spChg>
        <pc:spChg chg="mod">
          <ac:chgData name="Paul Wilcox" userId="be6daff017ddb434" providerId="LiveId" clId="{7EE838EB-548B-43EF-A568-3A8D0FC717E6}" dt="2018-07-02T20:39:57.274" v="69" actId="1076"/>
          <ac:spMkLst>
            <pc:docMk/>
            <pc:sldMk cId="1682178707" sldId="1856"/>
            <ac:spMk id="30" creationId="{2B887976-EF8B-4890-A7D2-9C4C028F31F7}"/>
          </ac:spMkLst>
        </pc:spChg>
        <pc:spChg chg="mod">
          <ac:chgData name="Paul Wilcox" userId="be6daff017ddb434" providerId="LiveId" clId="{7EE838EB-548B-43EF-A568-3A8D0FC717E6}" dt="2018-07-02T20:39:57.274" v="69" actId="1076"/>
          <ac:spMkLst>
            <pc:docMk/>
            <pc:sldMk cId="1682178707" sldId="1856"/>
            <ac:spMk id="43" creationId="{367E1634-26FF-4C1F-B34F-078909DFD417}"/>
          </ac:spMkLst>
        </pc:spChg>
        <pc:spChg chg="mod">
          <ac:chgData name="Paul Wilcox" userId="be6daff017ddb434" providerId="LiveId" clId="{7EE838EB-548B-43EF-A568-3A8D0FC717E6}" dt="2018-07-02T20:39:57.274" v="69" actId="1076"/>
          <ac:spMkLst>
            <pc:docMk/>
            <pc:sldMk cId="1682178707" sldId="1856"/>
            <ac:spMk id="44" creationId="{C85AD9EC-AFA4-4190-BD99-42CC31B2427F}"/>
          </ac:spMkLst>
        </pc:spChg>
        <pc:spChg chg="mod">
          <ac:chgData name="Paul Wilcox" userId="be6daff017ddb434" providerId="LiveId" clId="{7EE838EB-548B-43EF-A568-3A8D0FC717E6}" dt="2018-07-02T20:39:57.274" v="69" actId="1076"/>
          <ac:spMkLst>
            <pc:docMk/>
            <pc:sldMk cId="1682178707" sldId="1856"/>
            <ac:spMk id="45" creationId="{DE2A5812-6789-4C18-8531-07A6CF80F9BA}"/>
          </ac:spMkLst>
        </pc:spChg>
        <pc:spChg chg="mod">
          <ac:chgData name="Paul Wilcox" userId="be6daff017ddb434" providerId="LiveId" clId="{7EE838EB-548B-43EF-A568-3A8D0FC717E6}" dt="2018-07-02T20:39:57.274" v="69" actId="1076"/>
          <ac:spMkLst>
            <pc:docMk/>
            <pc:sldMk cId="1682178707" sldId="1856"/>
            <ac:spMk id="46" creationId="{EAE5AAE8-4B77-494B-B1AA-0B2CC19828BB}"/>
          </ac:spMkLst>
        </pc:spChg>
        <pc:spChg chg="mod">
          <ac:chgData name="Paul Wilcox" userId="be6daff017ddb434" providerId="LiveId" clId="{7EE838EB-548B-43EF-A568-3A8D0FC717E6}" dt="2018-07-02T20:39:57.274" v="69" actId="1076"/>
          <ac:spMkLst>
            <pc:docMk/>
            <pc:sldMk cId="1682178707" sldId="1856"/>
            <ac:spMk id="47" creationId="{FCEF3DF0-3E07-485F-B7CE-3E8CF49EAC68}"/>
          </ac:spMkLst>
        </pc:spChg>
        <pc:spChg chg="mod">
          <ac:chgData name="Paul Wilcox" userId="be6daff017ddb434" providerId="LiveId" clId="{7EE838EB-548B-43EF-A568-3A8D0FC717E6}" dt="2018-07-02T20:39:57.274" v="69" actId="1076"/>
          <ac:spMkLst>
            <pc:docMk/>
            <pc:sldMk cId="1682178707" sldId="1856"/>
            <ac:spMk id="48" creationId="{39AFBFE0-994D-4AB3-B68A-C111CA5F6484}"/>
          </ac:spMkLst>
        </pc:spChg>
        <pc:spChg chg="mod">
          <ac:chgData name="Paul Wilcox" userId="be6daff017ddb434" providerId="LiveId" clId="{7EE838EB-548B-43EF-A568-3A8D0FC717E6}" dt="2018-07-02T20:39:57.274" v="69" actId="1076"/>
          <ac:spMkLst>
            <pc:docMk/>
            <pc:sldMk cId="1682178707" sldId="1856"/>
            <ac:spMk id="49" creationId="{83793EE8-8C85-41A3-A069-82F5EF72C4EA}"/>
          </ac:spMkLst>
        </pc:spChg>
        <pc:spChg chg="mod">
          <ac:chgData name="Paul Wilcox" userId="be6daff017ddb434" providerId="LiveId" clId="{7EE838EB-548B-43EF-A568-3A8D0FC717E6}" dt="2018-07-02T20:39:57.274" v="69" actId="1076"/>
          <ac:spMkLst>
            <pc:docMk/>
            <pc:sldMk cId="1682178707" sldId="1856"/>
            <ac:spMk id="50" creationId="{EE7ECB1D-3682-441A-AABD-2427E2051CAD}"/>
          </ac:spMkLst>
        </pc:spChg>
        <pc:spChg chg="mod">
          <ac:chgData name="Paul Wilcox" userId="be6daff017ddb434" providerId="LiveId" clId="{7EE838EB-548B-43EF-A568-3A8D0FC717E6}" dt="2018-07-02T20:39:57.274" v="69" actId="1076"/>
          <ac:spMkLst>
            <pc:docMk/>
            <pc:sldMk cId="1682178707" sldId="1856"/>
            <ac:spMk id="66" creationId="{94F53FE5-C819-4F60-9082-1E774FFB34AA}"/>
          </ac:spMkLst>
        </pc:spChg>
        <pc:spChg chg="mod">
          <ac:chgData name="Paul Wilcox" userId="be6daff017ddb434" providerId="LiveId" clId="{7EE838EB-548B-43EF-A568-3A8D0FC717E6}" dt="2018-07-02T20:39:57.274" v="69" actId="1076"/>
          <ac:spMkLst>
            <pc:docMk/>
            <pc:sldMk cId="1682178707" sldId="1856"/>
            <ac:spMk id="67" creationId="{D79808EB-2D7E-4CEC-989E-AD09F360CB44}"/>
          </ac:spMkLst>
        </pc:spChg>
        <pc:spChg chg="mod">
          <ac:chgData name="Paul Wilcox" userId="be6daff017ddb434" providerId="LiveId" clId="{7EE838EB-548B-43EF-A568-3A8D0FC717E6}" dt="2018-07-02T20:39:57.274" v="69" actId="1076"/>
          <ac:spMkLst>
            <pc:docMk/>
            <pc:sldMk cId="1682178707" sldId="1856"/>
            <ac:spMk id="68" creationId="{59BCEC1B-1ED6-4A49-B5FD-916E78B6F613}"/>
          </ac:spMkLst>
        </pc:spChg>
        <pc:spChg chg="mod">
          <ac:chgData name="Paul Wilcox" userId="be6daff017ddb434" providerId="LiveId" clId="{7EE838EB-548B-43EF-A568-3A8D0FC717E6}" dt="2018-07-02T20:39:57.274" v="69" actId="1076"/>
          <ac:spMkLst>
            <pc:docMk/>
            <pc:sldMk cId="1682178707" sldId="1856"/>
            <ac:spMk id="69" creationId="{B4D00213-D8D6-4E86-B786-9C45AE0FA003}"/>
          </ac:spMkLst>
        </pc:spChg>
        <pc:spChg chg="mod">
          <ac:chgData name="Paul Wilcox" userId="be6daff017ddb434" providerId="LiveId" clId="{7EE838EB-548B-43EF-A568-3A8D0FC717E6}" dt="2018-07-02T20:39:57.274" v="69" actId="1076"/>
          <ac:spMkLst>
            <pc:docMk/>
            <pc:sldMk cId="1682178707" sldId="1856"/>
            <ac:spMk id="70" creationId="{CDA09D9A-A862-40EB-8E82-6F9D1E48E0A6}"/>
          </ac:spMkLst>
        </pc:spChg>
        <pc:grpChg chg="mod">
          <ac:chgData name="Paul Wilcox" userId="be6daff017ddb434" providerId="LiveId" clId="{7EE838EB-548B-43EF-A568-3A8D0FC717E6}" dt="2018-07-02T20:39:57.274" v="69" actId="1076"/>
          <ac:grpSpMkLst>
            <pc:docMk/>
            <pc:sldMk cId="1682178707" sldId="1856"/>
            <ac:grpSpMk id="28" creationId="{01689A0C-02D7-4C23-8374-A278DA9BCCB7}"/>
          </ac:grpSpMkLst>
        </pc:grpChg>
        <pc:grpChg chg="mod">
          <ac:chgData name="Paul Wilcox" userId="be6daff017ddb434" providerId="LiveId" clId="{7EE838EB-548B-43EF-A568-3A8D0FC717E6}" dt="2018-07-02T20:39:57.274" v="69" actId="1076"/>
          <ac:grpSpMkLst>
            <pc:docMk/>
            <pc:sldMk cId="1682178707" sldId="1856"/>
            <ac:grpSpMk id="29" creationId="{94BA75F7-5220-42AA-8700-480C4FDC5DDF}"/>
          </ac:grpSpMkLst>
        </pc:grpChg>
      </pc:sldChg>
      <pc:sldChg chg="modSp addCm">
        <pc:chgData name="Paul Wilcox" userId="be6daff017ddb434" providerId="LiveId" clId="{7EE838EB-548B-43EF-A568-3A8D0FC717E6}" dt="2018-07-02T20:40:10.754" v="72" actId="1076"/>
        <pc:sldMkLst>
          <pc:docMk/>
          <pc:sldMk cId="4177809184" sldId="1857"/>
        </pc:sldMkLst>
        <pc:spChg chg="mod">
          <ac:chgData name="Paul Wilcox" userId="be6daff017ddb434" providerId="LiveId" clId="{7EE838EB-548B-43EF-A568-3A8D0FC717E6}" dt="2018-07-02T20:40:10.754" v="72" actId="1076"/>
          <ac:spMkLst>
            <pc:docMk/>
            <pc:sldMk cId="4177809184" sldId="1857"/>
            <ac:spMk id="2" creationId="{EDEDC424-FABF-4CDB-A7F4-4DC899371509}"/>
          </ac:spMkLst>
        </pc:spChg>
        <pc:spChg chg="mod">
          <ac:chgData name="Paul Wilcox" userId="be6daff017ddb434" providerId="LiveId" clId="{7EE838EB-548B-43EF-A568-3A8D0FC717E6}" dt="2018-07-02T20:40:10.754" v="72" actId="1076"/>
          <ac:spMkLst>
            <pc:docMk/>
            <pc:sldMk cId="4177809184" sldId="1857"/>
            <ac:spMk id="3" creationId="{E8C9D085-793F-4F3C-AB92-82F8045C6447}"/>
          </ac:spMkLst>
        </pc:spChg>
        <pc:spChg chg="mod">
          <ac:chgData name="Paul Wilcox" userId="be6daff017ddb434" providerId="LiveId" clId="{7EE838EB-548B-43EF-A568-3A8D0FC717E6}" dt="2018-07-02T20:40:10.754" v="72" actId="1076"/>
          <ac:spMkLst>
            <pc:docMk/>
            <pc:sldMk cId="4177809184" sldId="1857"/>
            <ac:spMk id="30" creationId="{71691732-C693-4A37-B54A-DA057448AEED}"/>
          </ac:spMkLst>
        </pc:spChg>
        <pc:spChg chg="mod">
          <ac:chgData name="Paul Wilcox" userId="be6daff017ddb434" providerId="LiveId" clId="{7EE838EB-548B-43EF-A568-3A8D0FC717E6}" dt="2018-07-02T20:40:10.754" v="72" actId="1076"/>
          <ac:spMkLst>
            <pc:docMk/>
            <pc:sldMk cId="4177809184" sldId="1857"/>
            <ac:spMk id="31" creationId="{BA76F6C2-D2AC-403F-92BF-D9EF7093D885}"/>
          </ac:spMkLst>
        </pc:spChg>
        <pc:spChg chg="mod">
          <ac:chgData name="Paul Wilcox" userId="be6daff017ddb434" providerId="LiveId" clId="{7EE838EB-548B-43EF-A568-3A8D0FC717E6}" dt="2018-07-02T20:40:10.754" v="72" actId="1076"/>
          <ac:spMkLst>
            <pc:docMk/>
            <pc:sldMk cId="4177809184" sldId="1857"/>
            <ac:spMk id="32" creationId="{52A9DCE3-8176-4F14-98FF-81062301C200}"/>
          </ac:spMkLst>
        </pc:spChg>
        <pc:spChg chg="mod">
          <ac:chgData name="Paul Wilcox" userId="be6daff017ddb434" providerId="LiveId" clId="{7EE838EB-548B-43EF-A568-3A8D0FC717E6}" dt="2018-07-02T20:40:10.754" v="72" actId="1076"/>
          <ac:spMkLst>
            <pc:docMk/>
            <pc:sldMk cId="4177809184" sldId="1857"/>
            <ac:spMk id="33" creationId="{5309C72B-D48C-472F-AE4A-744D9A085511}"/>
          </ac:spMkLst>
        </pc:spChg>
        <pc:spChg chg="mod">
          <ac:chgData name="Paul Wilcox" userId="be6daff017ddb434" providerId="LiveId" clId="{7EE838EB-548B-43EF-A568-3A8D0FC717E6}" dt="2018-07-02T20:40:10.754" v="72" actId="1076"/>
          <ac:spMkLst>
            <pc:docMk/>
            <pc:sldMk cId="4177809184" sldId="1857"/>
            <ac:spMk id="34" creationId="{818A0913-70C3-4535-947F-9DE3CAB78EC0}"/>
          </ac:spMkLst>
        </pc:spChg>
        <pc:spChg chg="mod">
          <ac:chgData name="Paul Wilcox" userId="be6daff017ddb434" providerId="LiveId" clId="{7EE838EB-548B-43EF-A568-3A8D0FC717E6}" dt="2018-07-02T20:40:10.754" v="72" actId="1076"/>
          <ac:spMkLst>
            <pc:docMk/>
            <pc:sldMk cId="4177809184" sldId="1857"/>
            <ac:spMk id="35" creationId="{BCE86D31-E6C8-454F-8344-15DD8C3010CA}"/>
          </ac:spMkLst>
        </pc:spChg>
        <pc:spChg chg="mod">
          <ac:chgData name="Paul Wilcox" userId="be6daff017ddb434" providerId="LiveId" clId="{7EE838EB-548B-43EF-A568-3A8D0FC717E6}" dt="2018-07-02T20:40:10.754" v="72" actId="1076"/>
          <ac:spMkLst>
            <pc:docMk/>
            <pc:sldMk cId="4177809184" sldId="1857"/>
            <ac:spMk id="36" creationId="{532CDF66-6248-4FB1-8F8A-FE88CF851AF6}"/>
          </ac:spMkLst>
        </pc:spChg>
        <pc:spChg chg="mod">
          <ac:chgData name="Paul Wilcox" userId="be6daff017ddb434" providerId="LiveId" clId="{7EE838EB-548B-43EF-A568-3A8D0FC717E6}" dt="2018-07-02T20:40:10.754" v="72" actId="1076"/>
          <ac:spMkLst>
            <pc:docMk/>
            <pc:sldMk cId="4177809184" sldId="1857"/>
            <ac:spMk id="44" creationId="{C85AD9EC-AFA4-4190-BD99-42CC31B2427F}"/>
          </ac:spMkLst>
        </pc:spChg>
        <pc:spChg chg="mod">
          <ac:chgData name="Paul Wilcox" userId="be6daff017ddb434" providerId="LiveId" clId="{7EE838EB-548B-43EF-A568-3A8D0FC717E6}" dt="2018-07-02T20:40:10.754" v="72" actId="1076"/>
          <ac:spMkLst>
            <pc:docMk/>
            <pc:sldMk cId="4177809184" sldId="1857"/>
            <ac:spMk id="45" creationId="{DE2A5812-6789-4C18-8531-07A6CF80F9BA}"/>
          </ac:spMkLst>
        </pc:spChg>
        <pc:spChg chg="mod">
          <ac:chgData name="Paul Wilcox" userId="be6daff017ddb434" providerId="LiveId" clId="{7EE838EB-548B-43EF-A568-3A8D0FC717E6}" dt="2018-07-02T20:40:10.754" v="72" actId="1076"/>
          <ac:spMkLst>
            <pc:docMk/>
            <pc:sldMk cId="4177809184" sldId="1857"/>
            <ac:spMk id="46" creationId="{EAE5AAE8-4B77-494B-B1AA-0B2CC19828BB}"/>
          </ac:spMkLst>
        </pc:spChg>
        <pc:spChg chg="mod">
          <ac:chgData name="Paul Wilcox" userId="be6daff017ddb434" providerId="LiveId" clId="{7EE838EB-548B-43EF-A568-3A8D0FC717E6}" dt="2018-07-02T20:40:10.754" v="72" actId="1076"/>
          <ac:spMkLst>
            <pc:docMk/>
            <pc:sldMk cId="4177809184" sldId="1857"/>
            <ac:spMk id="47" creationId="{FCEF3DF0-3E07-485F-B7CE-3E8CF49EAC68}"/>
          </ac:spMkLst>
        </pc:spChg>
        <pc:spChg chg="mod">
          <ac:chgData name="Paul Wilcox" userId="be6daff017ddb434" providerId="LiveId" clId="{7EE838EB-548B-43EF-A568-3A8D0FC717E6}" dt="2018-07-02T20:40:10.754" v="72" actId="1076"/>
          <ac:spMkLst>
            <pc:docMk/>
            <pc:sldMk cId="4177809184" sldId="1857"/>
            <ac:spMk id="48" creationId="{39AFBFE0-994D-4AB3-B68A-C111CA5F6484}"/>
          </ac:spMkLst>
        </pc:spChg>
        <pc:spChg chg="mod">
          <ac:chgData name="Paul Wilcox" userId="be6daff017ddb434" providerId="LiveId" clId="{7EE838EB-548B-43EF-A568-3A8D0FC717E6}" dt="2018-07-02T20:40:10.754" v="72" actId="1076"/>
          <ac:spMkLst>
            <pc:docMk/>
            <pc:sldMk cId="4177809184" sldId="1857"/>
            <ac:spMk id="49" creationId="{83793EE8-8C85-41A3-A069-82F5EF72C4EA}"/>
          </ac:spMkLst>
        </pc:spChg>
        <pc:spChg chg="mod">
          <ac:chgData name="Paul Wilcox" userId="be6daff017ddb434" providerId="LiveId" clId="{7EE838EB-548B-43EF-A568-3A8D0FC717E6}" dt="2018-07-02T20:40:10.754" v="72" actId="1076"/>
          <ac:spMkLst>
            <pc:docMk/>
            <pc:sldMk cId="4177809184" sldId="1857"/>
            <ac:spMk id="50" creationId="{EE7ECB1D-3682-441A-AABD-2427E2051CAD}"/>
          </ac:spMkLst>
        </pc:spChg>
        <pc:grpChg chg="mod">
          <ac:chgData name="Paul Wilcox" userId="be6daff017ddb434" providerId="LiveId" clId="{7EE838EB-548B-43EF-A568-3A8D0FC717E6}" dt="2018-07-02T20:40:10.754" v="72" actId="1076"/>
          <ac:grpSpMkLst>
            <pc:docMk/>
            <pc:sldMk cId="4177809184" sldId="1857"/>
            <ac:grpSpMk id="28" creationId="{01689A0C-02D7-4C23-8374-A278DA9BCCB7}"/>
          </ac:grpSpMkLst>
        </pc:grpChg>
        <pc:grpChg chg="mod">
          <ac:chgData name="Paul Wilcox" userId="be6daff017ddb434" providerId="LiveId" clId="{7EE838EB-548B-43EF-A568-3A8D0FC717E6}" dt="2018-07-02T20:40:10.754" v="72" actId="1076"/>
          <ac:grpSpMkLst>
            <pc:docMk/>
            <pc:sldMk cId="4177809184" sldId="1857"/>
            <ac:grpSpMk id="29" creationId="{94BA75F7-5220-42AA-8700-480C4FDC5DDF}"/>
          </ac:grpSpMkLst>
        </pc:grpChg>
      </pc:sldChg>
      <pc:sldChg chg="addSp delSp modSp">
        <pc:chgData name="Paul Wilcox" userId="be6daff017ddb434" providerId="LiveId" clId="{7EE838EB-548B-43EF-A568-3A8D0FC717E6}" dt="2018-07-02T20:34:39.739" v="61" actId="14100"/>
        <pc:sldMkLst>
          <pc:docMk/>
          <pc:sldMk cId="2590161239" sldId="1858"/>
        </pc:sldMkLst>
        <pc:spChg chg="mod">
          <ac:chgData name="Paul Wilcox" userId="be6daff017ddb434" providerId="LiveId" clId="{7EE838EB-548B-43EF-A568-3A8D0FC717E6}" dt="2018-07-02T20:31:53.721" v="47" actId="208"/>
          <ac:spMkLst>
            <pc:docMk/>
            <pc:sldMk cId="2590161239" sldId="1858"/>
            <ac:spMk id="17" creationId="{2BBADC5B-9C74-458D-AE7A-129CD9518538}"/>
          </ac:spMkLst>
        </pc:spChg>
        <pc:spChg chg="mod">
          <ac:chgData name="Paul Wilcox" userId="be6daff017ddb434" providerId="LiveId" clId="{7EE838EB-548B-43EF-A568-3A8D0FC717E6}" dt="2018-07-02T20:34:39.739" v="61" actId="14100"/>
          <ac:spMkLst>
            <pc:docMk/>
            <pc:sldMk cId="2590161239" sldId="1858"/>
            <ac:spMk id="19" creationId="{33D805AB-1B3F-43D9-9BF1-898DFE34E579}"/>
          </ac:spMkLst>
        </pc:spChg>
        <pc:picChg chg="add del mod">
          <ac:chgData name="Paul Wilcox" userId="be6daff017ddb434" providerId="LiveId" clId="{7EE838EB-548B-43EF-A568-3A8D0FC717E6}" dt="2018-07-02T20:28:13.744" v="23" actId="14100"/>
          <ac:picMkLst>
            <pc:docMk/>
            <pc:sldMk cId="2590161239" sldId="1858"/>
            <ac:picMk id="203" creationId="{C23B8377-B0C1-4B27-8C7C-CA5C25C1640D}"/>
          </ac:picMkLst>
        </pc:picChg>
        <pc:picChg chg="add del mod">
          <ac:chgData name="Paul Wilcox" userId="be6daff017ddb434" providerId="LiveId" clId="{7EE838EB-548B-43EF-A568-3A8D0FC717E6}" dt="2018-07-02T20:28:13.744" v="23" actId="14100"/>
          <ac:picMkLst>
            <pc:docMk/>
            <pc:sldMk cId="2590161239" sldId="1858"/>
            <ac:picMk id="242" creationId="{C44C482A-3004-4C7B-947D-A5B1B7E8AA1D}"/>
          </ac:picMkLst>
        </pc:picChg>
        <pc:picChg chg="add del mod">
          <ac:chgData name="Paul Wilcox" userId="be6daff017ddb434" providerId="LiveId" clId="{7EE838EB-548B-43EF-A568-3A8D0FC717E6}" dt="2018-07-02T20:28:13.744" v="23" actId="14100"/>
          <ac:picMkLst>
            <pc:docMk/>
            <pc:sldMk cId="2590161239" sldId="1858"/>
            <ac:picMk id="243" creationId="{3809E0B9-1461-4880-A568-27E657C6574D}"/>
          </ac:picMkLst>
        </pc:picChg>
        <pc:picChg chg="add del mod">
          <ac:chgData name="Paul Wilcox" userId="be6daff017ddb434" providerId="LiveId" clId="{7EE838EB-548B-43EF-A568-3A8D0FC717E6}" dt="2018-07-02T20:28:13.744" v="23" actId="14100"/>
          <ac:picMkLst>
            <pc:docMk/>
            <pc:sldMk cId="2590161239" sldId="1858"/>
            <ac:picMk id="244" creationId="{33CAEC6B-3431-44CE-8661-F4FD074B78DA}"/>
          </ac:picMkLst>
        </pc:picChg>
      </pc:sldChg>
      <pc:sldChg chg="modSp">
        <pc:chgData name="Paul Wilcox" userId="be6daff017ddb434" providerId="LiveId" clId="{7EE838EB-548B-43EF-A568-3A8D0FC717E6}" dt="2018-07-02T20:32:38.581" v="52" actId="208"/>
        <pc:sldMkLst>
          <pc:docMk/>
          <pc:sldMk cId="1933098817" sldId="1859"/>
        </pc:sldMkLst>
        <pc:spChg chg="mod">
          <ac:chgData name="Paul Wilcox" userId="be6daff017ddb434" providerId="LiveId" clId="{7EE838EB-548B-43EF-A568-3A8D0FC717E6}" dt="2018-07-02T20:15:40.162" v="3" actId="14100"/>
          <ac:spMkLst>
            <pc:docMk/>
            <pc:sldMk cId="1933098817" sldId="1859"/>
            <ac:spMk id="2" creationId="{B26648A6-0997-4E75-B621-406D2DA44EBE}"/>
          </ac:spMkLst>
        </pc:spChg>
        <pc:spChg chg="mod">
          <ac:chgData name="Paul Wilcox" userId="be6daff017ddb434" providerId="LiveId" clId="{7EE838EB-548B-43EF-A568-3A8D0FC717E6}" dt="2018-07-02T20:32:38.581" v="52" actId="208"/>
          <ac:spMkLst>
            <pc:docMk/>
            <pc:sldMk cId="1933098817" sldId="1859"/>
            <ac:spMk id="194" creationId="{52830431-7C3A-4C25-A1E6-17417440285C}"/>
          </ac:spMkLst>
        </pc:spChg>
      </pc:sldChg>
    </pc:docChg>
  </pc:docChgLst>
  <pc:docChgLst>
    <pc:chgData name="Anders Wendt" userId="5dd91ae6-9475-40e7-8ed1-e810b971c529" providerId="ADAL" clId="{BB08996E-4927-418E-A506-6E82D6A5FD52}"/>
    <pc:docChg chg="delSld modSection">
      <pc:chgData name="Anders Wendt" userId="5dd91ae6-9475-40e7-8ed1-e810b971c529" providerId="ADAL" clId="{BB08996E-4927-418E-A506-6E82D6A5FD52}" dt="2019-01-29T11:20:07.423" v="1" actId="2696"/>
      <pc:docMkLst>
        <pc:docMk/>
      </pc:docMkLst>
      <pc:sldChg chg="del">
        <pc:chgData name="Anders Wendt" userId="5dd91ae6-9475-40e7-8ed1-e810b971c529" providerId="ADAL" clId="{BB08996E-4927-418E-A506-6E82D6A5FD52}" dt="2019-01-29T11:20:07.420" v="0" actId="2696"/>
        <pc:sldMkLst>
          <pc:docMk/>
          <pc:sldMk cId="2617078201" sldId="382"/>
        </pc:sldMkLst>
      </pc:sldChg>
      <pc:sldMasterChg chg="delSldLayout">
        <pc:chgData name="Anders Wendt" userId="5dd91ae6-9475-40e7-8ed1-e810b971c529" providerId="ADAL" clId="{BB08996E-4927-418E-A506-6E82D6A5FD52}" dt="2019-01-29T11:20:07.423" v="1" actId="2696"/>
        <pc:sldMasterMkLst>
          <pc:docMk/>
          <pc:sldMasterMk cId="2423972755" sldId="2147483864"/>
        </pc:sldMasterMkLst>
        <pc:sldLayoutChg chg="del">
          <pc:chgData name="Anders Wendt" userId="5dd91ae6-9475-40e7-8ed1-e810b971c529" providerId="ADAL" clId="{BB08996E-4927-418E-A506-6E82D6A5FD52}" dt="2019-01-29T11:20:07.423" v="1" actId="2696"/>
          <pc:sldLayoutMkLst>
            <pc:docMk/>
            <pc:sldMasterMk cId="2423972755" sldId="2147483864"/>
            <pc:sldLayoutMk cId="3869594313" sldId="2147483897"/>
          </pc:sldLayoutMkLst>
        </pc:sldLayoutChg>
      </pc:sldMasterChg>
    </pc:docChg>
  </pc:docChgLst>
  <pc:docChgLst>
    <pc:chgData name="Ann Sonnen (Slalom LLC)" userId="S::v-ansonn@microsoft.com::025cbdcb-f091-4049-bca1-c30b2eb1d986" providerId="AD" clId="Web-{915F4B0B-C3E0-41C6-9B5D-E7C7D4FC32F7}"/>
    <pc:docChg chg="modSld">
      <pc:chgData name="Ann Sonnen (Slalom LLC)" userId="S::v-ansonn@microsoft.com::025cbdcb-f091-4049-bca1-c30b2eb1d986" providerId="AD" clId="Web-{915F4B0B-C3E0-41C6-9B5D-E7C7D4FC32F7}" dt="2018-07-13T17:34:58.103" v="7" actId="20577"/>
      <pc:docMkLst>
        <pc:docMk/>
      </pc:docMkLst>
      <pc:sldChg chg="modSp">
        <pc:chgData name="Ann Sonnen (Slalom LLC)" userId="S::v-ansonn@microsoft.com::025cbdcb-f091-4049-bca1-c30b2eb1d986" providerId="AD" clId="Web-{915F4B0B-C3E0-41C6-9B5D-E7C7D4FC32F7}" dt="2018-07-13T17:34:57.103" v="5" actId="20577"/>
        <pc:sldMkLst>
          <pc:docMk/>
          <pc:sldMk cId="1216080513" sldId="1850"/>
        </pc:sldMkLst>
        <pc:spChg chg="mod">
          <ac:chgData name="Ann Sonnen (Slalom LLC)" userId="S::v-ansonn@microsoft.com::025cbdcb-f091-4049-bca1-c30b2eb1d986" providerId="AD" clId="Web-{915F4B0B-C3E0-41C6-9B5D-E7C7D4FC32F7}" dt="2018-07-13T17:34:57.103" v="5" actId="20577"/>
          <ac:spMkLst>
            <pc:docMk/>
            <pc:sldMk cId="1216080513" sldId="1850"/>
            <ac:spMk id="23" creationId="{52196C24-BB9F-41A4-8998-F479982C34EA}"/>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7" dt="2018-07-01T11:59:51.944" idx="2">
    <p:pos x="10" y="10"/>
    <p:text>Is it intentional to make IaaS wider than PaaS and SaaS? (Reference original slide)</p:text>
    <p:extLst>
      <p:ext uri="{C676402C-5697-4E1C-873F-D02D1690AC5C}">
        <p15:threadingInfo xmlns:p15="http://schemas.microsoft.com/office/powerpoint/2012/main" timeZoneBias="240"/>
      </p:ext>
    </p:extLst>
  </p:cm>
  <p:cm authorId="6" dt="2018-07-02T13:18:56.532" idx="8">
    <p:pos x="10" y="106"/>
    <p:text>Won, can you confirm?</p:text>
    <p:extLst>
      <p:ext uri="{C676402C-5697-4E1C-873F-D02D1690AC5C}">
        <p15:threadingInfo xmlns:p15="http://schemas.microsoft.com/office/powerpoint/2012/main" timeZoneBias="420">
          <p15:parentCm authorId="7" idx="2"/>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1D448-D900-4BA0-B719-674A2BBB7A23}" type="doc">
      <dgm:prSet loTypeId="urn:microsoft.com/office/officeart/2005/8/layout/hProcess9" loCatId="process" qsTypeId="urn:microsoft.com/office/officeart/2005/8/quickstyle/simple1" qsCatId="simple" csTypeId="urn:microsoft.com/office/officeart/2005/8/colors/accent1_2" csCatId="accent1" phldr="1"/>
      <dgm:spPr/>
    </dgm:pt>
    <dgm:pt modelId="{6EB97000-0B45-4CE2-8C5D-CE69078D07CE}">
      <dgm:prSet phldrT="[Text]" custT="1"/>
      <dgm:spPr>
        <a:solidFill>
          <a:srgbClr val="002060"/>
        </a:solidFill>
      </dgm:spPr>
      <dgm:t>
        <a:bodyPr/>
        <a:lstStyle/>
        <a:p>
          <a:r>
            <a:rPr lang="en-US" sz="2000" b="0" u="none">
              <a:latin typeface="+mj-lt"/>
            </a:rPr>
            <a:t>Step 1</a:t>
          </a:r>
        </a:p>
        <a:p>
          <a:r>
            <a:rPr lang="en-US" sz="2000"/>
            <a:t>Ask the customer what they use today</a:t>
          </a:r>
        </a:p>
      </dgm:t>
    </dgm:pt>
    <dgm:pt modelId="{7E9E6359-2518-49AF-9726-7F09FA10A741}" type="parTrans" cxnId="{B994BB97-9EC0-4F71-9338-D345187FB6A9}">
      <dgm:prSet/>
      <dgm:spPr/>
      <dgm:t>
        <a:bodyPr/>
        <a:lstStyle/>
        <a:p>
          <a:endParaRPr lang="en-US"/>
        </a:p>
      </dgm:t>
    </dgm:pt>
    <dgm:pt modelId="{A2A15BC9-C709-477F-B7D2-A54737DA65A6}" type="sibTrans" cxnId="{B994BB97-9EC0-4F71-9338-D345187FB6A9}">
      <dgm:prSet/>
      <dgm:spPr/>
      <dgm:t>
        <a:bodyPr/>
        <a:lstStyle/>
        <a:p>
          <a:endParaRPr lang="en-US"/>
        </a:p>
      </dgm:t>
    </dgm:pt>
    <dgm:pt modelId="{680CD37D-42AB-4FAA-8E6B-57CD4BC37471}">
      <dgm:prSet phldrT="[Text]" custT="1"/>
      <dgm:spPr>
        <a:solidFill>
          <a:srgbClr val="002060"/>
        </a:solidFill>
      </dgm:spPr>
      <dgm:t>
        <a:bodyPr/>
        <a:lstStyle/>
        <a:p>
          <a:r>
            <a:rPr lang="en-US" sz="2000" b="0" u="none">
              <a:latin typeface="+mj-lt"/>
            </a:rPr>
            <a:t>Step 2</a:t>
          </a:r>
        </a:p>
        <a:p>
          <a:r>
            <a:rPr lang="en-US" sz="2000"/>
            <a:t>Articulate why their solution is better “+ Azure”</a:t>
          </a:r>
        </a:p>
      </dgm:t>
    </dgm:pt>
    <dgm:pt modelId="{D8E5853A-D81F-478B-B3B4-9F98FD0D4E51}" type="parTrans" cxnId="{DD3496B1-B9A2-4717-B7FF-650579C8E238}">
      <dgm:prSet/>
      <dgm:spPr/>
      <dgm:t>
        <a:bodyPr/>
        <a:lstStyle/>
        <a:p>
          <a:endParaRPr lang="en-US"/>
        </a:p>
      </dgm:t>
    </dgm:pt>
    <dgm:pt modelId="{D5CDA576-F7D5-4FC4-B05C-6E2E6DE376A5}" type="sibTrans" cxnId="{DD3496B1-B9A2-4717-B7FF-650579C8E238}">
      <dgm:prSet/>
      <dgm:spPr/>
      <dgm:t>
        <a:bodyPr/>
        <a:lstStyle/>
        <a:p>
          <a:endParaRPr lang="en-US"/>
        </a:p>
      </dgm:t>
    </dgm:pt>
    <dgm:pt modelId="{EE142CFB-99BD-4F26-B8D7-483DBB7E64AE}">
      <dgm:prSet phldrT="[Text]" custT="1"/>
      <dgm:spPr>
        <a:solidFill>
          <a:srgbClr val="002060"/>
        </a:solidFill>
      </dgm:spPr>
      <dgm:t>
        <a:bodyPr/>
        <a:lstStyle/>
        <a:p>
          <a:r>
            <a:rPr lang="en-US" sz="2000" b="0" u="none">
              <a:latin typeface="+mj-lt"/>
            </a:rPr>
            <a:t>Step 3</a:t>
          </a:r>
        </a:p>
        <a:p>
          <a:r>
            <a:rPr lang="en-US" sz="2000"/>
            <a:t>Engage the channel to drive and close</a:t>
          </a:r>
        </a:p>
      </dgm:t>
    </dgm:pt>
    <dgm:pt modelId="{F95208D6-D290-4E18-8866-2B7E1BB24B8D}" type="parTrans" cxnId="{32276EBA-7311-4AD5-A72B-2CBAC9049394}">
      <dgm:prSet/>
      <dgm:spPr/>
      <dgm:t>
        <a:bodyPr/>
        <a:lstStyle/>
        <a:p>
          <a:endParaRPr lang="en-US"/>
        </a:p>
      </dgm:t>
    </dgm:pt>
    <dgm:pt modelId="{93119154-0CB4-4B59-A4C3-5FB36AEB4771}" type="sibTrans" cxnId="{32276EBA-7311-4AD5-A72B-2CBAC9049394}">
      <dgm:prSet/>
      <dgm:spPr/>
      <dgm:t>
        <a:bodyPr/>
        <a:lstStyle/>
        <a:p>
          <a:endParaRPr lang="en-US"/>
        </a:p>
      </dgm:t>
    </dgm:pt>
    <dgm:pt modelId="{58489F21-031C-47DD-8E76-CE7307A43C68}" type="pres">
      <dgm:prSet presAssocID="{2641D448-D900-4BA0-B719-674A2BBB7A23}" presName="CompostProcess" presStyleCnt="0">
        <dgm:presLayoutVars>
          <dgm:dir/>
          <dgm:resizeHandles val="exact"/>
        </dgm:presLayoutVars>
      </dgm:prSet>
      <dgm:spPr/>
    </dgm:pt>
    <dgm:pt modelId="{C9F4C15D-AD62-4E13-AD30-39EDBD2CEEA2}" type="pres">
      <dgm:prSet presAssocID="{2641D448-D900-4BA0-B719-674A2BBB7A23}" presName="arrow" presStyleLbl="bgShp" presStyleIdx="0" presStyleCnt="1"/>
      <dgm:spPr>
        <a:solidFill>
          <a:schemeClr val="accent6"/>
        </a:solidFill>
      </dgm:spPr>
    </dgm:pt>
    <dgm:pt modelId="{6DF819F6-A25D-4685-A826-2501868FB6EA}" type="pres">
      <dgm:prSet presAssocID="{2641D448-D900-4BA0-B719-674A2BBB7A23}" presName="linearProcess" presStyleCnt="0"/>
      <dgm:spPr/>
    </dgm:pt>
    <dgm:pt modelId="{89C82DDB-2333-46C5-8FFE-0891E1D5E162}" type="pres">
      <dgm:prSet presAssocID="{6EB97000-0B45-4CE2-8C5D-CE69078D07CE}" presName="textNode" presStyleLbl="node1" presStyleIdx="0" presStyleCnt="3">
        <dgm:presLayoutVars>
          <dgm:bulletEnabled val="1"/>
        </dgm:presLayoutVars>
      </dgm:prSet>
      <dgm:spPr/>
    </dgm:pt>
    <dgm:pt modelId="{8E8BFDEC-4D9C-425C-A27F-366935CDAA6B}" type="pres">
      <dgm:prSet presAssocID="{A2A15BC9-C709-477F-B7D2-A54737DA65A6}" presName="sibTrans" presStyleCnt="0"/>
      <dgm:spPr/>
    </dgm:pt>
    <dgm:pt modelId="{A7572BBA-7D06-4D5B-B12A-5BDDB677AF6E}" type="pres">
      <dgm:prSet presAssocID="{680CD37D-42AB-4FAA-8E6B-57CD4BC37471}" presName="textNode" presStyleLbl="node1" presStyleIdx="1" presStyleCnt="3">
        <dgm:presLayoutVars>
          <dgm:bulletEnabled val="1"/>
        </dgm:presLayoutVars>
      </dgm:prSet>
      <dgm:spPr/>
    </dgm:pt>
    <dgm:pt modelId="{702CCFFB-BF7B-4DE8-BAA6-42387B12BD4F}" type="pres">
      <dgm:prSet presAssocID="{D5CDA576-F7D5-4FC4-B05C-6E2E6DE376A5}" presName="sibTrans" presStyleCnt="0"/>
      <dgm:spPr/>
    </dgm:pt>
    <dgm:pt modelId="{D5BDE779-8C1D-4B73-9EB3-545BAFE4D8BC}" type="pres">
      <dgm:prSet presAssocID="{EE142CFB-99BD-4F26-B8D7-483DBB7E64AE}" presName="textNode" presStyleLbl="node1" presStyleIdx="2" presStyleCnt="3">
        <dgm:presLayoutVars>
          <dgm:bulletEnabled val="1"/>
        </dgm:presLayoutVars>
      </dgm:prSet>
      <dgm:spPr/>
    </dgm:pt>
  </dgm:ptLst>
  <dgm:cxnLst>
    <dgm:cxn modelId="{F30D9A3F-E952-43B8-B44A-C51061231821}" type="presOf" srcId="{2641D448-D900-4BA0-B719-674A2BBB7A23}" destId="{58489F21-031C-47DD-8E76-CE7307A43C68}" srcOrd="0" destOrd="0" presId="urn:microsoft.com/office/officeart/2005/8/layout/hProcess9"/>
    <dgm:cxn modelId="{5C32AF88-7A6C-4B96-B5F4-9D0F7927D2A4}" type="presOf" srcId="{680CD37D-42AB-4FAA-8E6B-57CD4BC37471}" destId="{A7572BBA-7D06-4D5B-B12A-5BDDB677AF6E}" srcOrd="0" destOrd="0" presId="urn:microsoft.com/office/officeart/2005/8/layout/hProcess9"/>
    <dgm:cxn modelId="{FF1AEF89-6A9E-43CC-8CC2-DF20E1956BD6}" type="presOf" srcId="{6EB97000-0B45-4CE2-8C5D-CE69078D07CE}" destId="{89C82DDB-2333-46C5-8FFE-0891E1D5E162}" srcOrd="0" destOrd="0" presId="urn:microsoft.com/office/officeart/2005/8/layout/hProcess9"/>
    <dgm:cxn modelId="{8AEA2B8A-C8FC-4519-871D-CC4C37518A15}" type="presOf" srcId="{EE142CFB-99BD-4F26-B8D7-483DBB7E64AE}" destId="{D5BDE779-8C1D-4B73-9EB3-545BAFE4D8BC}" srcOrd="0" destOrd="0" presId="urn:microsoft.com/office/officeart/2005/8/layout/hProcess9"/>
    <dgm:cxn modelId="{B994BB97-9EC0-4F71-9338-D345187FB6A9}" srcId="{2641D448-D900-4BA0-B719-674A2BBB7A23}" destId="{6EB97000-0B45-4CE2-8C5D-CE69078D07CE}" srcOrd="0" destOrd="0" parTransId="{7E9E6359-2518-49AF-9726-7F09FA10A741}" sibTransId="{A2A15BC9-C709-477F-B7D2-A54737DA65A6}"/>
    <dgm:cxn modelId="{DD3496B1-B9A2-4717-B7FF-650579C8E238}" srcId="{2641D448-D900-4BA0-B719-674A2BBB7A23}" destId="{680CD37D-42AB-4FAA-8E6B-57CD4BC37471}" srcOrd="1" destOrd="0" parTransId="{D8E5853A-D81F-478B-B3B4-9F98FD0D4E51}" sibTransId="{D5CDA576-F7D5-4FC4-B05C-6E2E6DE376A5}"/>
    <dgm:cxn modelId="{32276EBA-7311-4AD5-A72B-2CBAC9049394}" srcId="{2641D448-D900-4BA0-B719-674A2BBB7A23}" destId="{EE142CFB-99BD-4F26-B8D7-483DBB7E64AE}" srcOrd="2" destOrd="0" parTransId="{F95208D6-D290-4E18-8866-2B7E1BB24B8D}" sibTransId="{93119154-0CB4-4B59-A4C3-5FB36AEB4771}"/>
    <dgm:cxn modelId="{32FC6B1C-7142-40E3-A62B-5183C23387DB}" type="presParOf" srcId="{58489F21-031C-47DD-8E76-CE7307A43C68}" destId="{C9F4C15D-AD62-4E13-AD30-39EDBD2CEEA2}" srcOrd="0" destOrd="0" presId="urn:microsoft.com/office/officeart/2005/8/layout/hProcess9"/>
    <dgm:cxn modelId="{C4B359B5-38F6-4899-8464-B9B9E57A75C4}" type="presParOf" srcId="{58489F21-031C-47DD-8E76-CE7307A43C68}" destId="{6DF819F6-A25D-4685-A826-2501868FB6EA}" srcOrd="1" destOrd="0" presId="urn:microsoft.com/office/officeart/2005/8/layout/hProcess9"/>
    <dgm:cxn modelId="{ED7EC6F8-044E-436F-954A-3DE524F26CEF}" type="presParOf" srcId="{6DF819F6-A25D-4685-A826-2501868FB6EA}" destId="{89C82DDB-2333-46C5-8FFE-0891E1D5E162}" srcOrd="0" destOrd="0" presId="urn:microsoft.com/office/officeart/2005/8/layout/hProcess9"/>
    <dgm:cxn modelId="{720E2037-74CF-4CD0-B971-DAC5A8C7250B}" type="presParOf" srcId="{6DF819F6-A25D-4685-A826-2501868FB6EA}" destId="{8E8BFDEC-4D9C-425C-A27F-366935CDAA6B}" srcOrd="1" destOrd="0" presId="urn:microsoft.com/office/officeart/2005/8/layout/hProcess9"/>
    <dgm:cxn modelId="{7FE42D57-E955-4199-9E3C-EF87D30DC5BE}" type="presParOf" srcId="{6DF819F6-A25D-4685-A826-2501868FB6EA}" destId="{A7572BBA-7D06-4D5B-B12A-5BDDB677AF6E}" srcOrd="2" destOrd="0" presId="urn:microsoft.com/office/officeart/2005/8/layout/hProcess9"/>
    <dgm:cxn modelId="{CD009C3A-64A1-4288-8B2B-187D78CD8371}" type="presParOf" srcId="{6DF819F6-A25D-4685-A826-2501868FB6EA}" destId="{702CCFFB-BF7B-4DE8-BAA6-42387B12BD4F}" srcOrd="3" destOrd="0" presId="urn:microsoft.com/office/officeart/2005/8/layout/hProcess9"/>
    <dgm:cxn modelId="{44449155-D01A-4D50-9A4D-45E4DF9F1E00}" type="presParOf" srcId="{6DF819F6-A25D-4685-A826-2501868FB6EA}" destId="{D5BDE779-8C1D-4B73-9EB3-545BAFE4D8B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4C15D-AD62-4E13-AD30-39EDBD2CEEA2}">
      <dsp:nvSpPr>
        <dsp:cNvPr id="0" name=""/>
        <dsp:cNvSpPr/>
      </dsp:nvSpPr>
      <dsp:spPr>
        <a:xfrm>
          <a:off x="621647" y="0"/>
          <a:ext cx="7045336" cy="5525755"/>
        </a:xfrm>
        <a:prstGeom prst="rightArrow">
          <a:avLst/>
        </a:prstGeom>
        <a:solidFill>
          <a:schemeClr val="accent6"/>
        </a:solidFill>
        <a:ln>
          <a:noFill/>
        </a:ln>
        <a:effectLst/>
      </dsp:spPr>
      <dsp:style>
        <a:lnRef idx="0">
          <a:scrgbClr r="0" g="0" b="0"/>
        </a:lnRef>
        <a:fillRef idx="1">
          <a:scrgbClr r="0" g="0" b="0"/>
        </a:fillRef>
        <a:effectRef idx="0">
          <a:scrgbClr r="0" g="0" b="0"/>
        </a:effectRef>
        <a:fontRef idx="minor"/>
      </dsp:style>
    </dsp:sp>
    <dsp:sp modelId="{89C82DDB-2333-46C5-8FFE-0891E1D5E162}">
      <dsp:nvSpPr>
        <dsp:cNvPr id="0" name=""/>
        <dsp:cNvSpPr/>
      </dsp:nvSpPr>
      <dsp:spPr>
        <a:xfrm>
          <a:off x="0" y="1657726"/>
          <a:ext cx="2486589" cy="2210302"/>
        </a:xfrm>
        <a:prstGeom prst="roundRect">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a:latin typeface="+mj-lt"/>
            </a:rPr>
            <a:t>Step 1</a:t>
          </a:r>
        </a:p>
        <a:p>
          <a:pPr marL="0" lvl="0" indent="0" algn="ctr" defTabSz="889000">
            <a:lnSpc>
              <a:spcPct val="90000"/>
            </a:lnSpc>
            <a:spcBef>
              <a:spcPct val="0"/>
            </a:spcBef>
            <a:spcAft>
              <a:spcPct val="35000"/>
            </a:spcAft>
            <a:buNone/>
          </a:pPr>
          <a:r>
            <a:rPr lang="en-US" sz="2000" kern="1200"/>
            <a:t>Ask the customer what they use today</a:t>
          </a:r>
        </a:p>
      </dsp:txBody>
      <dsp:txXfrm>
        <a:off x="107898" y="1765624"/>
        <a:ext cx="2270793" cy="1994506"/>
      </dsp:txXfrm>
    </dsp:sp>
    <dsp:sp modelId="{A7572BBA-7D06-4D5B-B12A-5BDDB677AF6E}">
      <dsp:nvSpPr>
        <dsp:cNvPr id="0" name=""/>
        <dsp:cNvSpPr/>
      </dsp:nvSpPr>
      <dsp:spPr>
        <a:xfrm>
          <a:off x="2901020" y="1657726"/>
          <a:ext cx="2486589" cy="2210302"/>
        </a:xfrm>
        <a:prstGeom prst="roundRect">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a:latin typeface="+mj-lt"/>
            </a:rPr>
            <a:t>Step 2</a:t>
          </a:r>
        </a:p>
        <a:p>
          <a:pPr marL="0" lvl="0" indent="0" algn="ctr" defTabSz="889000">
            <a:lnSpc>
              <a:spcPct val="90000"/>
            </a:lnSpc>
            <a:spcBef>
              <a:spcPct val="0"/>
            </a:spcBef>
            <a:spcAft>
              <a:spcPct val="35000"/>
            </a:spcAft>
            <a:buNone/>
          </a:pPr>
          <a:r>
            <a:rPr lang="en-US" sz="2000" kern="1200"/>
            <a:t>Articulate why their solution is better “+ Azure”</a:t>
          </a:r>
        </a:p>
      </dsp:txBody>
      <dsp:txXfrm>
        <a:off x="3008918" y="1765624"/>
        <a:ext cx="2270793" cy="1994506"/>
      </dsp:txXfrm>
    </dsp:sp>
    <dsp:sp modelId="{D5BDE779-8C1D-4B73-9EB3-545BAFE4D8BC}">
      <dsp:nvSpPr>
        <dsp:cNvPr id="0" name=""/>
        <dsp:cNvSpPr/>
      </dsp:nvSpPr>
      <dsp:spPr>
        <a:xfrm>
          <a:off x="5802041" y="1657726"/>
          <a:ext cx="2486589" cy="2210302"/>
        </a:xfrm>
        <a:prstGeom prst="roundRect">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u="none" kern="1200">
              <a:latin typeface="+mj-lt"/>
            </a:rPr>
            <a:t>Step 3</a:t>
          </a:r>
        </a:p>
        <a:p>
          <a:pPr marL="0" lvl="0" indent="0" algn="ctr" defTabSz="889000">
            <a:lnSpc>
              <a:spcPct val="90000"/>
            </a:lnSpc>
            <a:spcBef>
              <a:spcPct val="0"/>
            </a:spcBef>
            <a:spcAft>
              <a:spcPct val="35000"/>
            </a:spcAft>
            <a:buNone/>
          </a:pPr>
          <a:r>
            <a:rPr lang="en-US" sz="2000" kern="1200"/>
            <a:t>Engage the channel to drive and close</a:t>
          </a:r>
        </a:p>
      </dsp:txBody>
      <dsp:txXfrm>
        <a:off x="5909939" y="1765624"/>
        <a:ext cx="2270793" cy="19945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B4DFFC-B4E7-AD45-ACE5-CDFAB404B058}"/>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1C4A65-5704-E546-A247-3E2210C03FB5}"/>
              </a:ext>
            </a:extLst>
          </p:cNvPr>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2B750920-92A4-224B-9AE0-2C8C93DBE13A}" type="datetimeFigureOut">
              <a:rPr lang="en-US" smtClean="0"/>
              <a:t>1/29/2019</a:t>
            </a:fld>
            <a:endParaRPr lang="en-US"/>
          </a:p>
        </p:txBody>
      </p:sp>
      <p:sp>
        <p:nvSpPr>
          <p:cNvPr id="4" name="Footer Placeholder 3">
            <a:extLst>
              <a:ext uri="{FF2B5EF4-FFF2-40B4-BE49-F238E27FC236}">
                <a16:creationId xmlns:a16="http://schemas.microsoft.com/office/drawing/2014/main" id="{BA6685E3-1FEC-754E-BA37-188D6CA3EA4B}"/>
              </a:ext>
            </a:extLst>
          </p:cNvPr>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6ADD2A-87F8-4D4B-B9A4-FF4862683136}"/>
              </a:ext>
            </a:extLst>
          </p:cNvPr>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D6DF1726-3F9B-AA43-AF69-3C84FCFF3412}" type="slidenum">
              <a:rPr lang="en-US" smtClean="0"/>
              <a:t>‹#›</a:t>
            </a:fld>
            <a:endParaRPr lang="en-US"/>
          </a:p>
        </p:txBody>
      </p:sp>
    </p:spTree>
    <p:extLst>
      <p:ext uri="{BB962C8B-B14F-4D97-AF65-F5344CB8AC3E}">
        <p14:creationId xmlns:p14="http://schemas.microsoft.com/office/powerpoint/2010/main" val="381722624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18:20:45.04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18:21:19.08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126 429,'0'-3,"0"-5,0-2,0-4,0-2,3 1,7 1,2-2,1 5,3 2,0 0,2-1,-2 1,6 4,0 7,3 6,3 8,0 0,-2-1,-3-1,-1-3,-3 0,0-3,-1 2,2-2,4 1,4-1,3-2,0 1,0 3,-3-1,-2 1,3 5,0-1,-2 2,-3 0,-5 0,-7 2,-4-1,-7-2,-7-2,-5 4,-1 2,2 0,-1-2,-1-5,-1-5,-5-2,-9-3,-2-1,-2-2,0 0,4 1,0-5,1-1,-6-2,-12-3,-13 2,-11-4,-2-1,7 4,12 2,14 0,14-2,7 1,7-1,2 1,1 0,3-3,2-1,-3 1,-3-1,0 0,-3-5,-2 2,1-1,3 0,1 1,4-1,1-1,1 1,4 2,2 1,2 4,0-1,3 2,1 3,3 2,-1-2,3 3,2-4,0-3,1 0,0-1,-1 1,1 0,-1-2,3-1,-2-4,-2 2,-3-2,2-2,1-1,1-2,2 0,5 1,2 4,-4 5,1 4,3 4,1 3,2 1,-2 0,-2 1,0 6,-1 2,1 2,-1 3,-2 1,-2 2,0 0,-2-2,-4-1,-4 0,-5 1,-2 1,0-3,0 1,-1-1,-1 2,3 0,1 5,3 1,-2 0,-2 0,-2-1,2-4,0-1,-1-2,-2 5,0 2,-1 0,0 0,-1 2,0 1,-1-1,-2-4,-4-2,-1-1,-1-3,0 0,-2 1,2 0,-1 2,2 2,4-4,7-5,5-5,1-6,3-2,2 0,-2-3,-3-3,1 0,0-2,4-1,-2 0,-1-2,2-3,2 2,-2 0,-6 3,-5 8,-8 7,-6 6,-5 5,-1 4,1 2,1-2,1 2,-1-2,3 0,0-1,0-2,-4-6,-6-8,-1-10,0-3,-2-1,1-5,-8 1,-10 4,-16 1,-7 4,0-1,7 3,8-1,3-1,5-3,2-2,7 2,2 0,12 2,14 2,10 5,10 2,10 0,5 2,2 1,-2-1,-2 1,-1 2,-1 0,-2 5,1-1,3 2,-1 0,-4 0,0 2,-1 7,2 1,-3 4,1-1,0 1,-9-7,-16-11,-8-10,-7-4,-3-5,-2 3,-2 1,-9 0,-4-1,-5 1,3 2,4 0,15 1,20 1,30 6,20 5,15 5,8 3,-4 0,-11-3,-12-2,-8-3,-3-3,-5-1,-4-1,-3 0,1-1,-1 1,-3-4,-2 0,-4-3,0-3,-4-2,1 0,-1-1,-2-1,-3-1,0-1,1 2,2 4,6 5,-2 9,2 5,-2 4,1 0,1-2,-1-9,-2-7,-4-7,-1-4,-3-3,-1 1,-2-2,-6 4,-3 4,-7 5,1-1,0-1,-8 1,-6-7,-2-2,-1 0,5 0,0 2,-4 1,-13 0,-11-1,-5-1,5 3,20 3,23 0,19 3,10 1,3 0,5 0,0-2,-3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9" tIns="46154" rIns="92309" bIns="46154" rtlCol="0"/>
          <a:lstStyle>
            <a:lvl1pPr algn="r">
              <a:defRPr sz="1200"/>
            </a:lvl1pPr>
          </a:lstStyle>
          <a:p>
            <a:fld id="{68BF023B-10D3-4BAF-A407-4B4ABDDCF7DA}" type="datetimeFigureOut">
              <a:rPr lang="en-US" smtClean="0"/>
              <a:t>1/29/2019</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26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9" tIns="46154" rIns="92309" bIns="46154" rtlCol="0" anchor="b"/>
          <a:lstStyle>
            <a:lvl1pPr algn="r">
              <a:defRPr sz="1200"/>
            </a:lvl1pPr>
          </a:lstStyle>
          <a:p>
            <a:fld id="{3D7B9D4F-5F19-438C-92E8-037C6AE8F87D}" type="slidenum">
              <a:rPr lang="en-US" smtClean="0"/>
              <a:t>‹#›</a:t>
            </a:fld>
            <a:endParaRPr lang="en-US"/>
          </a:p>
        </p:txBody>
      </p:sp>
    </p:spTree>
    <p:extLst>
      <p:ext uri="{BB962C8B-B14F-4D97-AF65-F5344CB8AC3E}">
        <p14:creationId xmlns:p14="http://schemas.microsoft.com/office/powerpoint/2010/main" val="506843168"/>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microsoft.com/api/Redirect/en-us/documentation/articles/monitoring-overview-autoscale/" TargetMode="External"/><Relationship Id="rId7" Type="http://schemas.openxmlformats.org/officeDocument/2006/relationships/hyperlink" Target="https://azure.microsoft.com/en-us/services/service-fabric/"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azure.microsoft.com/en-us/services/container-service/" TargetMode="External"/><Relationship Id="rId5" Type="http://schemas.openxmlformats.org/officeDocument/2006/relationships/hyperlink" Target="https://azure.microsoft.com/en-us/services/application-gateway/" TargetMode="External"/><Relationship Id="rId4" Type="http://schemas.openxmlformats.org/officeDocument/2006/relationships/hyperlink" Target="https://azure.microsoft.com/en-us/services/load-balanc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blog.hubstor.net/cloud-or-tape-for-long-term-data-storage" TargetMode="External"/><Relationship Id="rId3" Type="http://schemas.openxmlformats.org/officeDocument/2006/relationships/hyperlink" Target="http://www.enterprisestorageforum.com/storage-management/unstructured-data-growth-fueling-massive-migration-to-object-storage.html" TargetMode="External"/><Relationship Id="rId7" Type="http://schemas.openxmlformats.org/officeDocument/2006/relationships/hyperlink" Target="http://www.enterprisestorageforum.com/storage-services/the-cold-cloud-long-term-backup-storage-in-the-public-cloud-1.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enterprisestorageforum.com/storage-management/storage-workloads-the-top-cloud-migration-targets.html" TargetMode="External"/><Relationship Id="rId5" Type="http://schemas.openxmlformats.org/officeDocument/2006/relationships/hyperlink" Target="http://www.enterprisestorageforum.com/backup-recovery/half-of-u.s.-businesses-are-bungling-their-backups.html" TargetMode="External"/><Relationship Id="rId4" Type="http://schemas.openxmlformats.org/officeDocument/2006/relationships/hyperlink" Target="https://www.networkworld.com/article/3200691/storage/most-acute-storage-pain-points-letdowns.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1</a:t>
            </a:fld>
            <a:endParaRPr lang="en-US"/>
          </a:p>
        </p:txBody>
      </p:sp>
    </p:spTree>
    <p:extLst>
      <p:ext uri="{BB962C8B-B14F-4D97-AF65-F5344CB8AC3E}">
        <p14:creationId xmlns:p14="http://schemas.microsoft.com/office/powerpoint/2010/main" val="296560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https://azure.microsoft.com/en-us/pricing/details/storage/ </a:t>
            </a:r>
          </a:p>
          <a:p>
            <a:r>
              <a:rPr lang="en-US"/>
              <a:t>https://docs.microsoft.com/en-us/azure/storage/common/storage-redundancy</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45738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Reliably deploy and update at large scale</a:t>
            </a:r>
          </a:p>
          <a:p>
            <a:r>
              <a:rPr lang="en-US"/>
              <a:t>You can confidently deploy hundreds of identical virtual machines in minutes. With easy updates at scale, focus more on what matters—your application—and less on the infrastructure.</a:t>
            </a:r>
          </a:p>
          <a:p>
            <a:endParaRPr lang="en-US"/>
          </a:p>
          <a:p>
            <a:r>
              <a:rPr lang="en-US"/>
              <a:t>Scale automatically</a:t>
            </a:r>
          </a:p>
          <a:p>
            <a:r>
              <a:rPr lang="en-US"/>
              <a:t>Integrated with </a:t>
            </a:r>
            <a:r>
              <a:rPr lang="en-US">
                <a:hlinkClick r:id="rId3"/>
              </a:rPr>
              <a:t>Azure Insights Autoscale</a:t>
            </a:r>
            <a:r>
              <a:rPr lang="en-US"/>
              <a:t>, Virtual Machine Scale Sets gives you true autoscaling. There’s no need to pre-provision virtual machines, so you use only the compute resources your application needs at any time.</a:t>
            </a:r>
          </a:p>
          <a:p>
            <a:endParaRPr lang="en-US"/>
          </a:p>
          <a:p>
            <a:r>
              <a:rPr lang="en-US"/>
              <a:t>Simplify networking</a:t>
            </a:r>
          </a:p>
          <a:p>
            <a:r>
              <a:rPr lang="en-US"/>
              <a:t>Virtual Machine Scale Sets integrate with Azure networking resources such as </a:t>
            </a:r>
            <a:r>
              <a:rPr lang="en-US">
                <a:hlinkClick r:id="rId4"/>
              </a:rPr>
              <a:t>Azure Load Balancer</a:t>
            </a:r>
            <a:r>
              <a:rPr lang="en-US"/>
              <a:t> and </a:t>
            </a:r>
            <a:r>
              <a:rPr lang="en-US">
                <a:hlinkClick r:id="rId5"/>
              </a:rPr>
              <a:t>Application Gateway</a:t>
            </a:r>
            <a:r>
              <a:rPr lang="en-US"/>
              <a:t>. Easily spread your workloads across the virtual machines in your Virtual Machine Scale Set, and configure network address translation (NAT) rules to connect to specific virtual machine instances for troubleshooting.</a:t>
            </a:r>
          </a:p>
          <a:p>
            <a:endParaRPr lang="en-US"/>
          </a:p>
          <a:p>
            <a:r>
              <a:rPr lang="en-US"/>
              <a:t>Support hyperscale workloads</a:t>
            </a:r>
          </a:p>
          <a:p>
            <a:r>
              <a:rPr lang="en-US"/>
              <a:t>Virtual Machine Scale Sets are elastic and designed to support your scale-out workloads—including stateless web front ends, container orchestration, and microservices clusters. </a:t>
            </a:r>
            <a:r>
              <a:rPr lang="en-US">
                <a:hlinkClick r:id="rId6"/>
              </a:rPr>
              <a:t>Azure Container Service</a:t>
            </a:r>
            <a:r>
              <a:rPr lang="en-US"/>
              <a:t> and </a:t>
            </a:r>
            <a:r>
              <a:rPr lang="en-US">
                <a:hlinkClick r:id="rId7"/>
              </a:rPr>
              <a:t>Azure Service Fabric</a:t>
            </a:r>
            <a:r>
              <a:rPr lang="en-US"/>
              <a:t> run on Virtual Machine Scale Sets.</a:t>
            </a:r>
          </a:p>
          <a:p>
            <a:pPr algn="l"/>
            <a:endParaRPr lang="en-US" sz="1400">
              <a:gradFill>
                <a:gsLst>
                  <a:gs pos="2917">
                    <a:schemeClr val="tx1"/>
                  </a:gs>
                  <a:gs pos="30000">
                    <a:schemeClr val="tx1"/>
                  </a:gs>
                </a:gsLst>
                <a:lin ang="5400000" scaled="0"/>
              </a:gradFill>
            </a:endParaRP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790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24" b="0" i="0" kern="1200">
                <a:solidFill>
                  <a:schemeClr val="tx1"/>
                </a:solidFill>
                <a:effectLst/>
                <a:latin typeface="+mn-lt"/>
                <a:ea typeface="+mn-ea"/>
                <a:cs typeface="+mn-cs"/>
              </a:rPr>
              <a:t>When the Azure Backup service initiates a backup job at the scheduled time, the service triggers the backup extension to take a point-in-time snapshot. The Azure Backup service uses the </a:t>
            </a:r>
            <a:r>
              <a:rPr lang="en-US" sz="1224" b="0" i="1" kern="1200">
                <a:solidFill>
                  <a:schemeClr val="tx1"/>
                </a:solidFill>
                <a:effectLst/>
                <a:latin typeface="+mn-lt"/>
                <a:ea typeface="+mn-ea"/>
                <a:cs typeface="+mn-cs"/>
              </a:rPr>
              <a:t>VMSnapshot</a:t>
            </a:r>
            <a:r>
              <a:rPr lang="en-US" sz="1224" b="0" i="0" kern="1200">
                <a:solidFill>
                  <a:schemeClr val="tx1"/>
                </a:solidFill>
                <a:effectLst/>
                <a:latin typeface="+mn-lt"/>
                <a:ea typeface="+mn-ea"/>
                <a:cs typeface="+mn-cs"/>
              </a:rPr>
              <a:t> extension in Windows, and the </a:t>
            </a:r>
            <a:r>
              <a:rPr lang="en-US" sz="1224" b="0" i="1" kern="1200">
                <a:solidFill>
                  <a:schemeClr val="tx1"/>
                </a:solidFill>
                <a:effectLst/>
                <a:latin typeface="+mn-lt"/>
                <a:ea typeface="+mn-ea"/>
                <a:cs typeface="+mn-cs"/>
              </a:rPr>
              <a:t>VMSnapshotLinux</a:t>
            </a:r>
            <a:r>
              <a:rPr lang="en-US" sz="1224" b="0" i="0" kern="1200">
                <a:solidFill>
                  <a:schemeClr val="tx1"/>
                </a:solidFill>
                <a:effectLst/>
                <a:latin typeface="+mn-lt"/>
                <a:ea typeface="+mn-ea"/>
                <a:cs typeface="+mn-cs"/>
              </a:rPr>
              <a:t> extension in Linux. The extension is installed during the first VM backup. To install the extension, the VM must be running. If the VM is not running, the Backup service takes a snapshot of the underlying storage (since no application writes occur while the VM is stopped).</a:t>
            </a:r>
          </a:p>
          <a:p>
            <a:r>
              <a:rPr lang="en-US" sz="1224" b="0" i="0" kern="1200">
                <a:solidFill>
                  <a:schemeClr val="tx1"/>
                </a:solidFill>
                <a:effectLst/>
                <a:latin typeface="+mn-lt"/>
                <a:ea typeface="+mn-ea"/>
                <a:cs typeface="+mn-cs"/>
              </a:rPr>
              <a:t>When taking a snapshot of Windows VMs, the Backup service coordinates with the Volume Shadow Copy Service (VSS) to get a consistent snapshot of the virtual machine's disks. If you're backing up Linux VMs, you can write your own custom scripts to ensure consistency when taking a VM snapshot. Details on invoking these scripts are provided later in this article.</a:t>
            </a:r>
          </a:p>
          <a:p>
            <a:r>
              <a:rPr lang="en-US" sz="1224" b="0" i="0" kern="1200">
                <a:solidFill>
                  <a:schemeClr val="tx1"/>
                </a:solidFill>
                <a:effectLst/>
                <a:latin typeface="+mn-lt"/>
                <a:ea typeface="+mn-ea"/>
                <a:cs typeface="+mn-cs"/>
              </a:rPr>
              <a:t>Once the Azure Backup service takes the snapshot, the data is transferred to the vault. To maximize efficiency, the service identifies and transfers only the blocks of data that have changed since the previous backup.</a:t>
            </a:r>
          </a:p>
          <a:p>
            <a:endParaRPr lang="en-US"/>
          </a:p>
          <a:p>
            <a:r>
              <a:rPr lang="en-US"/>
              <a:t>https://docs.microsoft.com/en-us/azure/backup/backup-azure-vms-introduction</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39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https://docs.microsoft.com/en-us/azure/site-recovery/azure-to-azure-architecture</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563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3712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16</a:t>
            </a:fld>
            <a:endParaRPr lang="en-US"/>
          </a:p>
        </p:txBody>
      </p:sp>
    </p:spTree>
    <p:extLst>
      <p:ext uri="{BB962C8B-B14F-4D97-AF65-F5344CB8AC3E}">
        <p14:creationId xmlns:p14="http://schemas.microsoft.com/office/powerpoint/2010/main" val="263283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https://docs.microsoft.com/en-us/azure/site-recovery/site-recovery-workload</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82719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https://docs.microsoft.com/en-us/azure/backup/backup-introduction-to-azure-backup</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7408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https://docs.microsoft.com/en-us/azure/architecture/resiliency</a:t>
            </a:r>
          </a:p>
          <a:p>
            <a:r>
              <a:rPr lang="en-US"/>
              <a:t>https://docs.microsoft.com/en-us/azure/architecture/resiliency/high-availability-azure-applications</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541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458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24" b="1" i="0" kern="1200">
                <a:solidFill>
                  <a:schemeClr val="tx1"/>
                </a:solidFill>
                <a:effectLst/>
                <a:latin typeface="+mn-lt"/>
                <a:ea typeface="+mn-ea"/>
                <a:cs typeface="+mn-cs"/>
              </a:rPr>
              <a:t>Resiliency</a:t>
            </a:r>
            <a:r>
              <a:rPr lang="en-US" sz="1224" b="0" i="0" kern="1200">
                <a:solidFill>
                  <a:schemeClr val="tx1"/>
                </a:solidFill>
                <a:effectLst/>
                <a:latin typeface="+mn-lt"/>
                <a:ea typeface="+mn-ea"/>
                <a:cs typeface="+mn-cs"/>
              </a:rPr>
              <a:t> is the ability of a system to recover from failures and continue to function. It's not about </a:t>
            </a:r>
            <a:r>
              <a:rPr lang="en-US" sz="1224" b="0" i="1" kern="1200">
                <a:solidFill>
                  <a:schemeClr val="tx1"/>
                </a:solidFill>
                <a:effectLst/>
                <a:latin typeface="+mn-lt"/>
                <a:ea typeface="+mn-ea"/>
                <a:cs typeface="+mn-cs"/>
              </a:rPr>
              <a:t>avoiding</a:t>
            </a:r>
            <a:r>
              <a:rPr lang="en-US" sz="1224" b="0" i="0" kern="1200">
                <a:solidFill>
                  <a:schemeClr val="tx1"/>
                </a:solidFill>
                <a:effectLst/>
                <a:latin typeface="+mn-lt"/>
                <a:ea typeface="+mn-ea"/>
                <a:cs typeface="+mn-cs"/>
              </a:rPr>
              <a:t> failures, but </a:t>
            </a:r>
            <a:r>
              <a:rPr lang="en-US" sz="1224" b="0" i="1" kern="1200">
                <a:solidFill>
                  <a:schemeClr val="tx1"/>
                </a:solidFill>
                <a:effectLst/>
                <a:latin typeface="+mn-lt"/>
                <a:ea typeface="+mn-ea"/>
                <a:cs typeface="+mn-cs"/>
              </a:rPr>
              <a:t>responding</a:t>
            </a:r>
            <a:r>
              <a:rPr lang="en-US" sz="1224" b="0" i="0" kern="1200">
                <a:solidFill>
                  <a:schemeClr val="tx1"/>
                </a:solidFill>
                <a:effectLst/>
                <a:latin typeface="+mn-lt"/>
                <a:ea typeface="+mn-ea"/>
                <a:cs typeface="+mn-cs"/>
              </a:rPr>
              <a:t> to failures in a way that avoids downtime or data loss. The goal of resiliency is to return the application to a fully functioning state following a failure.</a:t>
            </a:r>
          </a:p>
          <a:p>
            <a:r>
              <a:rPr lang="en-US" sz="1224" b="0" i="0" kern="1200">
                <a:solidFill>
                  <a:schemeClr val="tx1"/>
                </a:solidFill>
                <a:effectLst/>
                <a:latin typeface="+mn-lt"/>
                <a:ea typeface="+mn-ea"/>
                <a:cs typeface="+mn-cs"/>
              </a:rPr>
              <a:t>Three important aspects of resiliency are high availability, disaster recovery and backup.</a:t>
            </a:r>
          </a:p>
          <a:p>
            <a:r>
              <a:rPr lang="en-US" sz="1224" b="1" i="0" kern="1200">
                <a:solidFill>
                  <a:schemeClr val="tx1"/>
                </a:solidFill>
                <a:effectLst/>
                <a:latin typeface="+mn-lt"/>
                <a:ea typeface="+mn-ea"/>
                <a:cs typeface="+mn-cs"/>
              </a:rPr>
              <a:t>High availability</a:t>
            </a:r>
            <a:r>
              <a:rPr lang="en-US" sz="1224" b="0" i="0" kern="1200">
                <a:solidFill>
                  <a:schemeClr val="tx1"/>
                </a:solidFill>
                <a:effectLst/>
                <a:latin typeface="+mn-lt"/>
                <a:ea typeface="+mn-ea"/>
                <a:cs typeface="+mn-cs"/>
              </a:rPr>
              <a:t> (HA) is the ability of the application to continue running in a healthy state, without significant downtime. By "healthy state," we mean the application is responsive, and users can connect to the application and interact with it.</a:t>
            </a:r>
          </a:p>
          <a:p>
            <a:r>
              <a:rPr lang="en-US" sz="1224" b="1" i="0" kern="1200">
                <a:solidFill>
                  <a:schemeClr val="tx1"/>
                </a:solidFill>
                <a:effectLst/>
                <a:latin typeface="+mn-lt"/>
                <a:ea typeface="+mn-ea"/>
                <a:cs typeface="+mn-cs"/>
              </a:rPr>
              <a:t>Disaster recovery</a:t>
            </a:r>
            <a:r>
              <a:rPr lang="en-US" sz="1224" b="0" i="0" kern="1200">
                <a:solidFill>
                  <a:schemeClr val="tx1"/>
                </a:solidFill>
                <a:effectLst/>
                <a:latin typeface="+mn-lt"/>
                <a:ea typeface="+mn-ea"/>
                <a:cs typeface="+mn-cs"/>
              </a:rPr>
              <a:t> (DR) is the ability to recover from rare but major incidents: non-transient, wide-scale failures, such as service disruption that affects an entire region. </a:t>
            </a:r>
          </a:p>
          <a:p>
            <a:r>
              <a:rPr lang="en-US" sz="1224" b="0" i="0" kern="1200">
                <a:solidFill>
                  <a:schemeClr val="tx1"/>
                </a:solidFill>
                <a:effectLst/>
                <a:latin typeface="+mn-lt"/>
                <a:ea typeface="+mn-ea"/>
                <a:cs typeface="+mn-cs"/>
              </a:rPr>
              <a:t>One way to think about HA versus DR is that DR starts when the impact of a fault exceeds the ability of the HA design to handle it.</a:t>
            </a:r>
          </a:p>
          <a:p>
            <a:r>
              <a:rPr lang="en-US" sz="1224" b="0" i="0" kern="1200">
                <a:solidFill>
                  <a:schemeClr val="tx1"/>
                </a:solidFill>
                <a:effectLst/>
                <a:latin typeface="+mn-lt"/>
                <a:ea typeface="+mn-ea"/>
                <a:cs typeface="+mn-cs"/>
              </a:rPr>
              <a:t>When you design resiliency, you must understand your availability requirements. How much downtime is acceptable? This is partly a function of cost. How much will potential downtime cost your business? How much should you invest in making the application highly available? You also have to define what it means for the application to be available. For example, is the application "down" if a customer can submit an order but the system cannot process it within the normal timeframe? Also consider the probability of a particular type of outage occurring, and whether a mitigation strategy is cost-effective.</a:t>
            </a:r>
          </a:p>
          <a:p>
            <a:r>
              <a:rPr lang="en-US" sz="1224" b="1" i="0" kern="1200">
                <a:solidFill>
                  <a:schemeClr val="tx1"/>
                </a:solidFill>
                <a:effectLst/>
                <a:latin typeface="+mn-lt"/>
                <a:ea typeface="+mn-ea"/>
                <a:cs typeface="+mn-cs"/>
              </a:rPr>
              <a:t>Data backup</a:t>
            </a:r>
            <a:r>
              <a:rPr lang="en-US" sz="1224" b="0" i="0" kern="1200">
                <a:solidFill>
                  <a:schemeClr val="tx1"/>
                </a:solidFill>
                <a:effectLst/>
                <a:latin typeface="+mn-lt"/>
                <a:ea typeface="+mn-ea"/>
                <a:cs typeface="+mn-cs"/>
              </a:rPr>
              <a:t> is a critical part of resiliency. If the stateless components of an application fail, you can always redeploy them. But if data is lost, the system can't return to a stable state. Data must be backed up, ideally in a different region in case of a region-wide disaster.</a:t>
            </a:r>
          </a:p>
          <a:p>
            <a:r>
              <a:rPr lang="en-US" sz="1224" b="0" i="0" kern="1200">
                <a:solidFill>
                  <a:schemeClr val="tx1"/>
                </a:solidFill>
                <a:effectLst/>
                <a:latin typeface="+mn-lt"/>
                <a:ea typeface="+mn-ea"/>
                <a:cs typeface="+mn-cs"/>
              </a:rPr>
              <a:t>Backup is distinct from </a:t>
            </a:r>
            <a:r>
              <a:rPr lang="en-US" sz="1224" b="1" i="0" kern="1200">
                <a:solidFill>
                  <a:schemeClr val="tx1"/>
                </a:solidFill>
                <a:effectLst/>
                <a:latin typeface="+mn-lt"/>
                <a:ea typeface="+mn-ea"/>
                <a:cs typeface="+mn-cs"/>
              </a:rPr>
              <a:t>data replication</a:t>
            </a:r>
            <a:r>
              <a:rPr lang="en-US" sz="1224" b="0" i="0" kern="1200">
                <a:solidFill>
                  <a:schemeClr val="tx1"/>
                </a:solidFill>
                <a:effectLst/>
                <a:latin typeface="+mn-lt"/>
                <a:ea typeface="+mn-ea"/>
                <a:cs typeface="+mn-cs"/>
              </a:rPr>
              <a:t>. Data replication involves copying data in near-real-time, so that the system can fail over quickly to a replica. Many databases systems support replication; for example, SQL Server supports SQL Server Always On Availability Groups. Data replication can reduce how long it takes to recover from an outage, by ensuring that a replica of the data is always standing by. However, data replication won't protect against human error. If data gets corrupted because of human error, the corrupted data just gets copied to the replicas. Therefore, you still need to include long-term backup in your resiliency strategy.</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427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321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2209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a:t>Offsite backup and DR are an absolute requirement for every business – but it is one of their most painful and miserable tasks. Enter Azure which offers a better way. We can solve real problems and do so by co-existing with the customers existing backup, recovery, and DR platforms. Reduce data center footprint, allow selective migration to Azure, enable on-demand access to backup data, and end the cycle of equipment refresh and data migration.</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a:p>
          <a:p>
            <a:pPr marL="0" marR="0" lvl="0" indent="0" algn="l" defTabSz="932742" rtl="0" eaLnBrk="1" fontAlgn="auto" latinLnBrk="0" hangingPunct="1">
              <a:lnSpc>
                <a:spcPct val="90000"/>
              </a:lnSpc>
              <a:spcBef>
                <a:spcPts val="0"/>
              </a:spcBef>
              <a:spcAft>
                <a:spcPts val="340"/>
              </a:spcAft>
              <a:buClrTx/>
              <a:buSzTx/>
              <a:buFontTx/>
              <a:buNone/>
              <a:tabLst/>
              <a:defRPr/>
            </a:pPr>
            <a:r>
              <a:rPr lang="en-US"/>
              <a:t>1 </a:t>
            </a:r>
            <a:r>
              <a:rPr lang="en-US" sz="900" kern="1200">
                <a:solidFill>
                  <a:schemeClr val="tx1"/>
                </a:solidFill>
                <a:effectLst/>
                <a:latin typeface="Segoe UI Light" pitchFamily="34" charset="0"/>
                <a:ea typeface="+mn-ea"/>
                <a:cs typeface="+mn-cs"/>
                <a:hlinkClick r:id="rId3"/>
              </a:rPr>
              <a:t>http://www.enterprisestorageforum.com/storage-management/unstructured-data-growth-fueling-massive-migration-to-object-storage.html</a:t>
            </a:r>
            <a:endParaRPr lang="en-US" sz="900"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2 </a:t>
            </a:r>
            <a:r>
              <a:rPr lang="en-US" sz="900" kern="1200">
                <a:solidFill>
                  <a:schemeClr val="tx1"/>
                </a:solidFill>
                <a:effectLst/>
                <a:latin typeface="Segoe UI Light" pitchFamily="34" charset="0"/>
                <a:ea typeface="+mn-ea"/>
                <a:cs typeface="+mn-cs"/>
                <a:hlinkClick r:id="rId4"/>
              </a:rPr>
              <a:t>https://www.networkworld.com/article/3200691/storage/most-acute-storage-pain-points-letdowns.html</a:t>
            </a:r>
            <a:r>
              <a:rPr lang="en-US" sz="900" kern="1200">
                <a:solidFill>
                  <a:schemeClr val="tx1"/>
                </a:solidFill>
                <a:effectLst/>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3 </a:t>
            </a:r>
            <a:r>
              <a:rPr lang="en-US" sz="900" kern="1200">
                <a:solidFill>
                  <a:schemeClr val="tx1"/>
                </a:solidFill>
                <a:effectLst/>
                <a:latin typeface="Segoe UI Light" pitchFamily="34" charset="0"/>
                <a:ea typeface="+mn-ea"/>
                <a:cs typeface="+mn-cs"/>
                <a:hlinkClick r:id="rId5"/>
              </a:rPr>
              <a:t>http://www.enterprisestorageforum.com/backup-recovery/half-of-u.s.-businesses-are-bungling-their-backups.html</a:t>
            </a:r>
            <a:endParaRPr lang="en-US" sz="900"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4 </a:t>
            </a:r>
            <a:r>
              <a:rPr lang="en-US" sz="900" u="sng">
                <a:hlinkClick r:id="rId6"/>
              </a:rPr>
              <a:t>http://www.enterprisestorageforum.com/storage-management/storage-workloads-the-top-cloud-migration-targets.html</a:t>
            </a:r>
            <a:r>
              <a:rPr lang="en-US" sz="900"/>
              <a:t>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5 </a:t>
            </a:r>
            <a:r>
              <a:rPr lang="en-US" sz="900" kern="1200">
                <a:solidFill>
                  <a:schemeClr val="tx1"/>
                </a:solidFill>
                <a:effectLst/>
                <a:latin typeface="Segoe UI Light" pitchFamily="34" charset="0"/>
                <a:ea typeface="+mn-ea"/>
                <a:cs typeface="+mn-cs"/>
                <a:hlinkClick r:id="rId7"/>
              </a:rPr>
              <a:t>http://www.enterprisestorageforum.com/storage-services/the-cold-cloud-long-term-backup-storage-in-the-public-cloud-1.html</a:t>
            </a:r>
            <a:endParaRPr lang="en-US" sz="900"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6 </a:t>
            </a:r>
            <a:r>
              <a:rPr lang="en-US" sz="900" u="sng" kern="1200">
                <a:solidFill>
                  <a:schemeClr val="tx1"/>
                </a:solidFill>
                <a:effectLst/>
                <a:latin typeface="Segoe UI Light" pitchFamily="34" charset="0"/>
                <a:ea typeface="+mn-ea"/>
                <a:cs typeface="+mn-cs"/>
                <a:hlinkClick r:id="rId8"/>
              </a:rPr>
              <a:t>https://blog.hubstor.net/cloud-or-tape-for-long-term-data-storage</a:t>
            </a:r>
            <a:endParaRPr lang="en-US" sz="900"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FD3CCD-4F36-486C-A996-E1B35EAFE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91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Backup and Recovery to Azure is one area where customers REALLY benefit from the traditional cloud value props like pay-per-use. On-demand resources mean they can recover machines and applications from backups or DR replicas whenever they need to without worrying about reserved or rented infrastructure. It gives them an affordable insurance policy and a platform to use for legal discovery and compliance assurance.</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1/29/2019 12:19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35762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LSP and NSI partners have the existing reseller relationships and implementation practices to get your customer up, running, and consuming quickly. Use them to do the heavy lifting and drive ACA and ACR!</a:t>
            </a:r>
          </a:p>
        </p:txBody>
      </p:sp>
      <p:sp>
        <p:nvSpPr>
          <p:cNvPr id="4" name="Slide Number Placeholder 3"/>
          <p:cNvSpPr>
            <a:spLocks noGrp="1"/>
          </p:cNvSpPr>
          <p:nvPr>
            <p:ph type="sldNum" sz="quarter" idx="10"/>
          </p:nvPr>
        </p:nvSpPr>
        <p:spPr/>
        <p:txBody>
          <a:bodyPr/>
          <a:lstStyle/>
          <a:p>
            <a:fld id="{E16E7B9E-B4C0-4AEB-ABB8-0710C2E35692}" type="slidenum">
              <a:rPr lang="en-US" smtClean="0"/>
              <a:t>25</a:t>
            </a:fld>
            <a:endParaRPr lang="en-US"/>
          </a:p>
        </p:txBody>
      </p:sp>
    </p:spTree>
    <p:extLst>
      <p:ext uri="{BB962C8B-B14F-4D97-AF65-F5344CB8AC3E}">
        <p14:creationId xmlns:p14="http://schemas.microsoft.com/office/powerpoint/2010/main" val="4021437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the process is easy and takes a few minutes. It leads to more than just storage consumption as ISVs require IaaS-based components to verify data and execute restore operations. Your customer has very little to learn and will find this to be very non-disruptive to their day-to-day routine. They can benefit from a best practices overview and the assistance of a skilled SI to help them get up and running smoothly and quickly, but the end-to-end process will not look very different from how they have always done things!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BD71A-2800-4BCE-8E5B-04D1C01F2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53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 Cloud Catalyst optimizes transfers to Azure via dedupe, compression, and using Blob updates versus re-writes AND </a:t>
            </a:r>
            <a:r>
              <a:rPr lang="en-US" err="1"/>
              <a:t>CloudPoint</a:t>
            </a:r>
            <a:r>
              <a:rPr lang="en-US"/>
              <a:t> offers direct support for Azure VM Snapshots and is ACS-based</a:t>
            </a:r>
          </a:p>
          <a:p>
            <a:pPr marL="0" indent="0">
              <a:buFont typeface="Arial" panose="020B0604020202020204" pitchFamily="34" charset="0"/>
              <a:buNone/>
            </a:pPr>
            <a:r>
              <a:rPr lang="en-US"/>
              <a:t>** As of July 2018</a:t>
            </a:r>
          </a:p>
          <a:p>
            <a:pPr marL="0" indent="0">
              <a:buFont typeface="Arial" panose="020B0604020202020204" pitchFamily="34" charset="0"/>
              <a:buNone/>
            </a:pPr>
            <a:r>
              <a:rPr lang="en-US"/>
              <a:t>*** Expected to be in 2018 quadrant as visionary</a:t>
            </a:r>
          </a:p>
          <a:p>
            <a:pPr marL="0" indent="0">
              <a:buFont typeface="Arial" panose="020B0604020202020204" pitchFamily="34" charset="0"/>
              <a:buNone/>
            </a:pPr>
            <a:r>
              <a:rPr lang="en-US"/>
              <a:t>^ Gartner customer reviews for Backup and Recovery Software - 2018</a:t>
            </a:r>
          </a:p>
        </p:txBody>
      </p:sp>
      <p:sp>
        <p:nvSpPr>
          <p:cNvPr id="4" name="Slide Number Placeholder 3"/>
          <p:cNvSpPr>
            <a:spLocks noGrp="1"/>
          </p:cNvSpPr>
          <p:nvPr>
            <p:ph type="sldNum" sz="quarter" idx="10"/>
          </p:nvPr>
        </p:nvSpPr>
        <p:spPr/>
        <p:txBody>
          <a:bodyPr/>
          <a:lstStyle/>
          <a:p>
            <a:fld id="{3D7B9D4F-5F19-438C-92E8-037C6AE8F87D}" type="slidenum">
              <a:rPr lang="en-US" smtClean="0"/>
              <a:t>28</a:t>
            </a:fld>
            <a:endParaRPr lang="en-US"/>
          </a:p>
        </p:txBody>
      </p:sp>
    </p:spTree>
    <p:extLst>
      <p:ext uri="{BB962C8B-B14F-4D97-AF65-F5344CB8AC3E}">
        <p14:creationId xmlns:p14="http://schemas.microsoft.com/office/powerpoint/2010/main" val="709548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indent="-114300" eaLnBrk="1" hangingPunct="1">
              <a:spcBef>
                <a:spcPct val="0"/>
              </a:spcBef>
              <a:buFont typeface="Wingdings" pitchFamily="2" charset="2"/>
              <a:buNone/>
            </a:pPr>
            <a:r>
              <a:rPr lang="en-US">
                <a:latin typeface="Segoe"/>
              </a:rPr>
              <a:t>Speakers use this slide to identify content, related to their presentation, being offered in other sessions or labs at Microsoft Ready.</a:t>
            </a:r>
          </a:p>
          <a:p>
            <a:pPr marL="114300" indent="-114300" eaLnBrk="1" hangingPunct="1">
              <a:spcBef>
                <a:spcPct val="0"/>
              </a:spcBef>
              <a:buFont typeface="Wingdings" pitchFamily="2" charset="2"/>
              <a:buNone/>
            </a:pPr>
            <a:endParaRPr lang="en-US">
              <a:latin typeface="Segoe"/>
            </a:endParaRPr>
          </a:p>
          <a:p>
            <a:pPr marL="0" indent="-114300" eaLnBrk="1" hangingPunct="1">
              <a:spcBef>
                <a:spcPct val="0"/>
              </a:spcBef>
              <a:buFont typeface="Wingdings" pitchFamily="2" charset="2"/>
              <a:buNone/>
            </a:pPr>
            <a:r>
              <a:rPr lang="en-US" sz="900" kern="1200">
                <a:solidFill>
                  <a:schemeClr val="tx1"/>
                </a:solidFill>
                <a:latin typeface="Segoe"/>
                <a:ea typeface="+mn-ea"/>
                <a:cs typeface="+mn-cs"/>
              </a:rPr>
              <a:t>Your Track PM can provide a full listing of all of the sessions, Hands-on labs, Instructor-led Labs and Digital Ready Talks in your track, as well as the other tracks.</a:t>
            </a:r>
          </a:p>
          <a:p>
            <a:pPr marL="114300" indent="-114300" eaLnBrk="1" hangingPunct="1">
              <a:spcBef>
                <a:spcPct val="0"/>
              </a:spcBef>
              <a:buFont typeface="Wingdings" pitchFamily="2" charset="2"/>
              <a:buNone/>
            </a:pPr>
            <a:endParaRPr lang="en-US">
              <a:latin typeface="Segoe"/>
            </a:endParaRPr>
          </a:p>
          <a:p>
            <a:pPr marL="114300" marR="0" lvl="0" indent="-114300" algn="l" defTabSz="914363" rtl="0" eaLnBrk="1" fontAlgn="auto" latinLnBrk="0" hangingPunct="1">
              <a:lnSpc>
                <a:spcPct val="90000"/>
              </a:lnSpc>
              <a:spcBef>
                <a:spcPct val="0"/>
              </a:spcBef>
              <a:spcAft>
                <a:spcPts val="333"/>
              </a:spcAft>
              <a:buClrTx/>
              <a:buSzTx/>
              <a:buFont typeface="Wingdings" pitchFamily="2" charset="2"/>
              <a:buNone/>
              <a:tabLst/>
              <a:defRPr/>
            </a:pPr>
            <a:r>
              <a:rPr lang="en-US" sz="900" kern="1200">
                <a:solidFill>
                  <a:schemeClr val="tx1"/>
                </a:solidFill>
                <a:latin typeface="Segoe UI" pitchFamily="34" charset="0"/>
                <a:ea typeface="+mn-ea"/>
                <a:cs typeface="+mn-cs"/>
              </a:rPr>
              <a:t>If you have questions, please contact your Track PM. </a:t>
            </a:r>
            <a:endParaRPr lang="en-US">
              <a:latin typeface="Segoe"/>
            </a:endParaRPr>
          </a:p>
        </p:txBody>
      </p:sp>
      <p:sp>
        <p:nvSpPr>
          <p:cNvPr id="8" name="Date Placeholder 7"/>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E52F265-F367-4F41-8133-621F21EFA5E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1/29/2019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Header Placeholder 10"/>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982258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30</a:t>
            </a:fld>
            <a:endParaRPr lang="en-US"/>
          </a:p>
        </p:txBody>
      </p:sp>
    </p:spTree>
    <p:extLst>
      <p:ext uri="{BB962C8B-B14F-4D97-AF65-F5344CB8AC3E}">
        <p14:creationId xmlns:p14="http://schemas.microsoft.com/office/powerpoint/2010/main" val="951722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https://www.cloudberrylab.com/blog/microsoft-azure-storage-types-explained/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553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1224" b="0" i="0" kern="1200">
                <a:solidFill>
                  <a:schemeClr val="tx1"/>
                </a:solidFill>
                <a:effectLst/>
                <a:latin typeface="+mn-lt"/>
                <a:ea typeface="+mn-ea"/>
                <a:cs typeface="+mn-cs"/>
              </a:rPr>
              <a:t>Building a reliable application in the cloud is different than building a reliable application in an enterprise setting. While historically you may have purchased higher-end hardware to scale up, in a cloud environment you must scale out instead of scaling up. Costs for cloud environments are kept low through the use of commodity hardware. Instead of focusing on preventing failures and optimizing "mean time between failures," in this new environment the focus shifts to "mean time to restore." The goal is to minimize the effect of a failure.</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24" b="0" i="0" kern="1200" baseline="0">
              <a:solidFill>
                <a:schemeClr val="tx1"/>
              </a:solidFill>
              <a:effectLst/>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baseline="0"/>
              <a:t>It’s also a joint responsibility between the service provider and the customer. </a:t>
            </a:r>
            <a:r>
              <a:rPr lang="en-US" sz="900" kern="1200">
                <a:solidFill>
                  <a:schemeClr val="tx1"/>
                </a:solidFill>
                <a:effectLst/>
                <a:latin typeface="Segoe UI Light" pitchFamily="34" charset="0"/>
                <a:ea typeface="+mn-ea"/>
                <a:cs typeface="+mn-cs"/>
              </a:rPr>
              <a:t>It’s a joint responsibility to build a resilient application especially in an IaaS model. Customers have the responsibility to keep their virtual machines, applications and workloads, and data resilient.</a:t>
            </a:r>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346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spc="0">
                <a:gradFill>
                  <a:gsLst>
                    <a:gs pos="1250">
                      <a:srgbClr val="1A1A1A"/>
                    </a:gs>
                    <a:gs pos="100000">
                      <a:srgbClr val="1A1A1A"/>
                    </a:gs>
                  </a:gsLst>
                  <a:lin ang="5400000" scaled="0"/>
                </a:gradFill>
                <a:latin typeface="Segoe UI Semibold"/>
              </a:rPr>
              <a:t>Azure provides resiliency, as a platform and solutions through globe’s largest datacenter footprint.</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1" baseline="0"/>
          </a:p>
          <a:p>
            <a:pPr marL="171450" lvl="0" indent="-171450">
              <a:buFont typeface="Arial" panose="020B0604020202020204" pitchFamily="34" charset="0"/>
              <a:buChar char="•"/>
            </a:pPr>
            <a:r>
              <a:rPr lang="en-US" sz="900" kern="1200">
                <a:solidFill>
                  <a:schemeClr val="tx1"/>
                </a:solidFill>
                <a:effectLst/>
                <a:latin typeface="Segoe UI Light" pitchFamily="34" charset="0"/>
                <a:ea typeface="+mn-ea"/>
                <a:cs typeface="+mn-cs"/>
              </a:rPr>
              <a:t>Our (Microsoft’s) commitment is to create world’s most resilient environment for customers to build and host their applications.</a:t>
            </a:r>
            <a:endParaRPr lang="en-US" sz="1100" kern="120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a:solidFill>
                  <a:schemeClr val="tx1"/>
                </a:solidFill>
                <a:effectLst/>
                <a:latin typeface="Segoe UI Light" pitchFamily="34" charset="0"/>
                <a:ea typeface="+mn-ea"/>
                <a:cs typeface="+mn-cs"/>
              </a:rPr>
              <a:t>Microsoft is committed in building resilient physical assets: </a:t>
            </a:r>
            <a:endParaRPr lang="en-US" sz="1100" kern="1200">
              <a:solidFill>
                <a:schemeClr val="tx1"/>
              </a:solidFill>
              <a:effectLst/>
              <a:latin typeface="Segoe UI Light" pitchFamily="34" charset="0"/>
              <a:ea typeface="+mn-ea"/>
              <a:cs typeface="+mn-cs"/>
            </a:endParaRPr>
          </a:p>
          <a:p>
            <a:pPr lvl="2"/>
            <a:r>
              <a:rPr lang="en-US" sz="900" kern="1200">
                <a:solidFill>
                  <a:schemeClr val="tx1"/>
                </a:solidFill>
                <a:effectLst/>
                <a:latin typeface="Segoe UI Light" pitchFamily="34" charset="0"/>
                <a:ea typeface="+mn-ea"/>
                <a:cs typeface="+mn-cs"/>
              </a:rPr>
              <a:t>Multiple layers of physical protection from the perimeter to buildings to computer rooms </a:t>
            </a:r>
            <a:endParaRPr lang="en-US" sz="1100" kern="1200">
              <a:solidFill>
                <a:schemeClr val="tx1"/>
              </a:solidFill>
              <a:effectLst/>
              <a:latin typeface="Segoe UI Light" pitchFamily="34" charset="0"/>
              <a:ea typeface="+mn-ea"/>
              <a:cs typeface="+mn-cs"/>
            </a:endParaRPr>
          </a:p>
          <a:p>
            <a:pPr lvl="2"/>
            <a:r>
              <a:rPr lang="en-US" sz="900" kern="1200">
                <a:solidFill>
                  <a:schemeClr val="tx1"/>
                </a:solidFill>
                <a:effectLst/>
                <a:latin typeface="Segoe UI Light" pitchFamily="34" charset="0"/>
                <a:ea typeface="+mn-ea"/>
                <a:cs typeface="+mn-cs"/>
              </a:rPr>
              <a:t>State-of-the-art security controls such as video coverage, biometrical authentication, verified single-person entry</a:t>
            </a:r>
            <a:endParaRPr lang="en-US" sz="1100" kern="1200">
              <a:solidFill>
                <a:schemeClr val="tx1"/>
              </a:solidFill>
              <a:effectLst/>
              <a:latin typeface="Segoe UI Light" pitchFamily="34" charset="0"/>
              <a:ea typeface="+mn-ea"/>
              <a:cs typeface="+mn-cs"/>
            </a:endParaRPr>
          </a:p>
          <a:p>
            <a:pPr lvl="2"/>
            <a:r>
              <a:rPr lang="en-US" sz="900" kern="1200">
                <a:solidFill>
                  <a:schemeClr val="tx1"/>
                </a:solidFill>
                <a:effectLst/>
                <a:latin typeface="Segoe UI Light" pitchFamily="34" charset="0"/>
                <a:ea typeface="+mn-ea"/>
                <a:cs typeface="+mn-cs"/>
              </a:rPr>
              <a:t>Provisioning and maintenance of all the hardware.</a:t>
            </a:r>
            <a:endParaRPr lang="en-US" sz="1100" kern="1200">
              <a:solidFill>
                <a:schemeClr val="tx1"/>
              </a:solidFill>
              <a:effectLst/>
              <a:latin typeface="Segoe UI Light" pitchFamily="34" charset="0"/>
              <a:ea typeface="+mn-ea"/>
              <a:cs typeface="+mn-cs"/>
            </a:endParaRPr>
          </a:p>
          <a:p>
            <a:pPr lvl="1"/>
            <a:r>
              <a:rPr lang="en-US" sz="900" kern="1200">
                <a:solidFill>
                  <a:schemeClr val="tx1"/>
                </a:solidFill>
                <a:effectLst/>
                <a:latin typeface="Segoe UI Light" pitchFamily="34" charset="0"/>
                <a:ea typeface="+mn-ea"/>
                <a:cs typeface="+mn-cs"/>
              </a:rPr>
              <a:t>Datacenter operations security and management: </a:t>
            </a:r>
            <a:endParaRPr lang="en-US" sz="1100" kern="1200">
              <a:solidFill>
                <a:schemeClr val="tx1"/>
              </a:solidFill>
              <a:effectLst/>
              <a:latin typeface="Segoe UI Light" pitchFamily="34" charset="0"/>
              <a:ea typeface="+mn-ea"/>
              <a:cs typeface="+mn-cs"/>
            </a:endParaRPr>
          </a:p>
          <a:p>
            <a:pPr lvl="3"/>
            <a:r>
              <a:rPr lang="en-US" sz="900" kern="1200">
                <a:solidFill>
                  <a:schemeClr val="tx1"/>
                </a:solidFill>
                <a:effectLst/>
                <a:latin typeface="Segoe UI Light" pitchFamily="34" charset="0"/>
                <a:ea typeface="+mn-ea"/>
                <a:cs typeface="+mn-cs"/>
              </a:rPr>
              <a:t>Security operations center, with 24x7x365 security operations.</a:t>
            </a:r>
            <a:endParaRPr lang="en-US" sz="1100" kern="1200">
              <a:solidFill>
                <a:schemeClr val="tx1"/>
              </a:solidFill>
              <a:effectLst/>
              <a:latin typeface="Segoe UI Light" pitchFamily="34" charset="0"/>
              <a:ea typeface="+mn-ea"/>
              <a:cs typeface="+mn-cs"/>
            </a:endParaRPr>
          </a:p>
          <a:p>
            <a:pPr lvl="3"/>
            <a:r>
              <a:rPr lang="en-US" sz="900" kern="1200">
                <a:solidFill>
                  <a:schemeClr val="tx1"/>
                </a:solidFill>
                <a:effectLst/>
                <a:latin typeface="Segoe UI Light" pitchFamily="34" charset="0"/>
                <a:ea typeface="+mn-ea"/>
                <a:cs typeface="+mn-cs"/>
              </a:rPr>
              <a:t>Comprehensive and quick incident assessments.</a:t>
            </a:r>
            <a:endParaRPr lang="en-US" sz="1100" kern="1200">
              <a:solidFill>
                <a:schemeClr val="tx1"/>
              </a:solidFill>
              <a:effectLst/>
              <a:latin typeface="Segoe UI Light" pitchFamily="34" charset="0"/>
              <a:ea typeface="+mn-ea"/>
              <a:cs typeface="+mn-cs"/>
            </a:endParaRPr>
          </a:p>
          <a:p>
            <a:pPr lvl="3"/>
            <a:r>
              <a:rPr lang="en-US" sz="900" kern="1200">
                <a:solidFill>
                  <a:schemeClr val="tx1"/>
                </a:solidFill>
                <a:effectLst/>
                <a:latin typeface="Segoe UI Light" pitchFamily="34" charset="0"/>
                <a:ea typeface="+mn-ea"/>
                <a:cs typeface="+mn-cs"/>
              </a:rPr>
              <a:t>Continuous monitoring by security experts.</a:t>
            </a:r>
            <a:endParaRPr lang="en-US" sz="1100" kern="120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a:solidFill>
                  <a:schemeClr val="tx1"/>
                </a:solidFill>
                <a:effectLst/>
                <a:latin typeface="Segoe UI Light" pitchFamily="34" charset="0"/>
                <a:ea typeface="+mn-ea"/>
                <a:cs typeface="+mn-cs"/>
              </a:rPr>
              <a:t>Cloud infrastructure security and management: </a:t>
            </a:r>
            <a:endParaRPr lang="en-US" sz="1100" kern="1200">
              <a:solidFill>
                <a:schemeClr val="tx1"/>
              </a:solidFill>
              <a:effectLst/>
              <a:latin typeface="Segoe UI Light" pitchFamily="34" charset="0"/>
              <a:ea typeface="+mn-ea"/>
              <a:cs typeface="+mn-cs"/>
            </a:endParaRPr>
          </a:p>
          <a:p>
            <a:pPr lvl="1"/>
            <a:r>
              <a:rPr lang="en-US" sz="900" kern="1200">
                <a:solidFill>
                  <a:schemeClr val="tx1"/>
                </a:solidFill>
                <a:effectLst/>
                <a:latin typeface="Segoe UI Light" pitchFamily="34" charset="0"/>
                <a:ea typeface="+mn-ea"/>
                <a:cs typeface="+mn-cs"/>
              </a:rPr>
              <a:t>Secure multi-tenancy</a:t>
            </a:r>
            <a:endParaRPr lang="en-US" sz="1100" kern="1200">
              <a:solidFill>
                <a:schemeClr val="tx1"/>
              </a:solidFill>
              <a:effectLst/>
              <a:latin typeface="Segoe UI Light" pitchFamily="34" charset="0"/>
              <a:ea typeface="+mn-ea"/>
              <a:cs typeface="+mn-cs"/>
            </a:endParaRPr>
          </a:p>
          <a:p>
            <a:pPr lvl="1"/>
            <a:r>
              <a:rPr lang="en-US" sz="900" kern="1200" err="1">
                <a:solidFill>
                  <a:schemeClr val="tx1"/>
                </a:solidFill>
                <a:effectLst/>
                <a:latin typeface="Segoe UI Light" pitchFamily="34" charset="0"/>
                <a:ea typeface="+mn-ea"/>
                <a:cs typeface="+mn-cs"/>
              </a:rPr>
              <a:t>DDos</a:t>
            </a:r>
            <a:r>
              <a:rPr lang="en-US" sz="900" kern="1200">
                <a:solidFill>
                  <a:schemeClr val="tx1"/>
                </a:solidFill>
                <a:effectLst/>
                <a:latin typeface="Segoe UI Light" pitchFamily="34" charset="0"/>
                <a:ea typeface="+mn-ea"/>
                <a:cs typeface="+mn-cs"/>
              </a:rPr>
              <a:t> defense system</a:t>
            </a:r>
            <a:endParaRPr lang="en-US" sz="1100" kern="1200">
              <a:solidFill>
                <a:schemeClr val="tx1"/>
              </a:solidFill>
              <a:effectLst/>
              <a:latin typeface="Segoe UI Light" pitchFamily="34" charset="0"/>
              <a:ea typeface="+mn-ea"/>
              <a:cs typeface="+mn-cs"/>
            </a:endParaRPr>
          </a:p>
          <a:p>
            <a:pPr lvl="1"/>
            <a:r>
              <a:rPr lang="en-US" sz="900" kern="1200">
                <a:solidFill>
                  <a:schemeClr val="tx1"/>
                </a:solidFill>
                <a:effectLst/>
                <a:latin typeface="Segoe UI Light" pitchFamily="34" charset="0"/>
                <a:ea typeface="+mn-ea"/>
                <a:cs typeface="+mn-cs"/>
              </a:rPr>
              <a:t>Data segregation and encryption </a:t>
            </a:r>
            <a:endParaRPr lang="en-US" sz="1100" kern="120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a:solidFill>
                  <a:schemeClr val="tx1"/>
                </a:solidFill>
                <a:effectLst/>
                <a:latin typeface="Segoe UI Light" pitchFamily="34" charset="0"/>
                <a:ea typeface="+mn-ea"/>
                <a:cs typeface="+mn-cs"/>
              </a:rPr>
              <a:t>Customers have the responsibility to keep their virtual machines, applications and workloads, and data resilient.</a:t>
            </a:r>
          </a:p>
          <a:p>
            <a:pPr marL="0" lvl="0" indent="0">
              <a:buFont typeface="Arial" panose="020B0604020202020204" pitchFamily="34" charset="0"/>
              <a:buNone/>
            </a:pPr>
            <a:endParaRPr lang="en-US" sz="1100" kern="1200">
              <a:solidFill>
                <a:schemeClr val="tx1"/>
              </a:solidFill>
              <a:effectLst/>
              <a:latin typeface="Segoe UI Light" pitchFamily="34" charset="0"/>
              <a:ea typeface="+mn-ea"/>
              <a:cs typeface="+mn-cs"/>
            </a:endParaRPr>
          </a:p>
          <a:p>
            <a:endParaRPr lang="en-US"/>
          </a:p>
          <a:p>
            <a:pPr marL="0" marR="0" lvl="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1048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32472" eaLnBrk="1" fontAlgn="base" latinLnBrk="0" hangingPunct="1">
              <a:lnSpc>
                <a:spcPct val="90000"/>
              </a:lnSpc>
              <a:spcBef>
                <a:spcPts val="600"/>
              </a:spcBef>
              <a:spcAft>
                <a:spcPct val="0"/>
              </a:spcAft>
              <a:buClrTx/>
              <a:buSzTx/>
              <a:buFontTx/>
              <a:buNone/>
              <a:tabLst/>
              <a:defRPr/>
            </a:pPr>
            <a:r>
              <a:rPr lang="en-US" sz="24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Availability Sets</a:t>
            </a:r>
          </a:p>
          <a:p>
            <a:pPr marL="0" marR="0" lvl="0" indent="0" defTabSz="932472" eaLnBrk="1" fontAlgn="base" latinLnBrk="0" hangingPunct="1">
              <a:lnSpc>
                <a:spcPct val="90000"/>
              </a:lnSpc>
              <a:spcBef>
                <a:spcPts val="768"/>
              </a:spcBef>
              <a:spcAft>
                <a:spcPct val="0"/>
              </a:spcAft>
              <a:buClrTx/>
              <a:buSzTx/>
              <a:buFontTx/>
              <a:buNone/>
              <a:tabLst/>
              <a:defRPr/>
            </a:pPr>
            <a:r>
              <a:rPr lang="en-US" sz="1400">
                <a:gradFill>
                  <a:gsLst>
                    <a:gs pos="1250">
                      <a:schemeClr val="tx1"/>
                    </a:gs>
                    <a:gs pos="100000">
                      <a:schemeClr val="tx1"/>
                    </a:gs>
                  </a:gsLst>
                  <a:lin ang="5400000" scaled="0"/>
                </a:gradFill>
              </a:rPr>
              <a:t>High Availability protection from hardware failures in a datacenter.</a:t>
            </a:r>
          </a:p>
          <a:p>
            <a:endParaRPr lang="en-US"/>
          </a:p>
          <a:p>
            <a:pPr defTabSz="932472" fontAlgn="base">
              <a:lnSpc>
                <a:spcPct val="90000"/>
              </a:lnSpc>
              <a:spcBef>
                <a:spcPts val="600"/>
              </a:spcBef>
              <a:spcAft>
                <a:spcPct val="0"/>
              </a:spcAft>
              <a:defRPr/>
            </a:pPr>
            <a:r>
              <a:rPr lang="en-US" sz="24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Availability Zones</a:t>
            </a:r>
          </a:p>
          <a:p>
            <a:pPr defTabSz="932472" fontAlgn="base">
              <a:lnSpc>
                <a:spcPct val="90000"/>
              </a:lnSpc>
              <a:spcBef>
                <a:spcPts val="768"/>
              </a:spcBef>
              <a:spcAft>
                <a:spcPct val="0"/>
              </a:spcAft>
              <a:defRPr/>
            </a:pPr>
            <a:r>
              <a:rPr lang="en-US" sz="1400">
                <a:gradFill>
                  <a:gsLst>
                    <a:gs pos="1250">
                      <a:schemeClr val="tx1"/>
                    </a:gs>
                    <a:gs pos="100000">
                      <a:schemeClr val="tx1"/>
                    </a:gs>
                  </a:gsLst>
                  <a:lin ang="5400000" scaled="0"/>
                </a:gradFill>
              </a:rPr>
              <a:t>High Availability protection against loss of datacenters. Multiple datacenters per physically separated zone. Each zone features independent network, cooling, and power.</a:t>
            </a:r>
          </a:p>
          <a:p>
            <a:endParaRPr lang="en-US"/>
          </a:p>
          <a:p>
            <a:pPr marR="0" lvl="0" indent="0" defTabSz="932472" fontAlgn="base">
              <a:lnSpc>
                <a:spcPct val="90000"/>
              </a:lnSpc>
              <a:spcBef>
                <a:spcPts val="600"/>
              </a:spcBef>
              <a:spcAft>
                <a:spcPct val="0"/>
              </a:spcAft>
              <a:buClrTx/>
              <a:buSzTx/>
              <a:buFontTx/>
              <a:buNone/>
              <a:tabLst/>
              <a:defRPr/>
            </a:pPr>
            <a:r>
              <a:rPr lang="en-US" sz="24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Region Pairs</a:t>
            </a:r>
          </a:p>
          <a:p>
            <a:pPr marL="0" marR="0" lvl="0" indent="0" defTabSz="932472" eaLnBrk="1" fontAlgn="base" latinLnBrk="0" hangingPunct="1">
              <a:lnSpc>
                <a:spcPct val="90000"/>
              </a:lnSpc>
              <a:spcBef>
                <a:spcPts val="768"/>
              </a:spcBef>
              <a:spcAft>
                <a:spcPct val="0"/>
              </a:spcAft>
              <a:buClrTx/>
              <a:buSzTx/>
              <a:buFontTx/>
              <a:buNone/>
              <a:tabLst/>
              <a:defRPr/>
            </a:pPr>
            <a:r>
              <a:rPr lang="en-US" sz="1400">
                <a:gradFill>
                  <a:gsLst>
                    <a:gs pos="1250">
                      <a:schemeClr val="tx1"/>
                    </a:gs>
                    <a:gs pos="100000">
                      <a:schemeClr val="tx1"/>
                    </a:gs>
                  </a:gsLst>
                  <a:lin ang="5400000" scaled="0"/>
                </a:gradFill>
              </a:rPr>
              <a:t>Protection for your data and applications from the loss of an entire region with Geo-redundant storage (GRS) and Azure Site Recovery.</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648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28688" eaLnBrk="1" fontAlgn="base" latinLnBrk="0" hangingPunct="1">
              <a:lnSpc>
                <a:spcPct val="90000"/>
              </a:lnSpc>
              <a:spcBef>
                <a:spcPts val="600"/>
              </a:spcBef>
              <a:spcAft>
                <a:spcPct val="0"/>
              </a:spcAft>
              <a:buClrTx/>
              <a:buSzTx/>
              <a:buFontTx/>
              <a:buNone/>
              <a:tabLst/>
              <a:defRPr/>
            </a:pPr>
            <a:r>
              <a:rPr lang="en-US" sz="24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Resiliency with Data Residency</a:t>
            </a:r>
          </a:p>
          <a:p>
            <a:pPr marL="0" marR="0" lvl="0" indent="0" defTabSz="932472" eaLnBrk="1" fontAlgn="base" latinLnBrk="0" hangingPunct="1">
              <a:lnSpc>
                <a:spcPct val="90000"/>
              </a:lnSpc>
              <a:spcBef>
                <a:spcPts val="768"/>
              </a:spcBef>
              <a:spcAft>
                <a:spcPct val="0"/>
              </a:spcAft>
              <a:buClrTx/>
              <a:buSzTx/>
              <a:buFontTx/>
              <a:buNone/>
              <a:tabLst/>
              <a:defRPr/>
            </a:pPr>
            <a:r>
              <a:rPr lang="en-US" sz="1400">
                <a:gradFill>
                  <a:gsLst>
                    <a:gs pos="1250">
                      <a:schemeClr val="tx1"/>
                    </a:gs>
                    <a:gs pos="100000">
                      <a:schemeClr val="tx1"/>
                    </a:gs>
                  </a:gsLst>
                  <a:lin ang="5400000" scaled="0"/>
                </a:gradFill>
              </a:rPr>
              <a:t>Availability Zones and a paired region within the same data residency boundary provides high availability, disaster recovery, and backup.</a:t>
            </a:r>
          </a:p>
          <a:p>
            <a:pPr marL="0" marR="0" lvl="0" indent="0" defTabSz="932472" eaLnBrk="1" fontAlgn="base" latinLnBrk="0" hangingPunct="1">
              <a:lnSpc>
                <a:spcPct val="90000"/>
              </a:lnSpc>
              <a:spcBef>
                <a:spcPts val="768"/>
              </a:spcBef>
              <a:spcAft>
                <a:spcPct val="0"/>
              </a:spcAft>
              <a:buClrTx/>
              <a:buSzTx/>
              <a:buFontTx/>
              <a:buNone/>
              <a:tabLst/>
              <a:defRPr/>
            </a:pPr>
            <a:endParaRPr kumimoji="0" lang="en-US" sz="1400" b="0" i="0" u="none" strike="noStrike" kern="0" cap="none" spc="0" normalizeH="0" baseline="0" noProof="0">
              <a:ln>
                <a:noFill/>
              </a:ln>
              <a:gradFill>
                <a:gsLst>
                  <a:gs pos="15929">
                    <a:srgbClr val="353535">
                      <a:lumMod val="75000"/>
                      <a:lumOff val="25000"/>
                    </a:srgbClr>
                  </a:gs>
                  <a:gs pos="62000">
                    <a:srgbClr val="353535">
                      <a:lumMod val="75000"/>
                      <a:lumOff val="25000"/>
                    </a:srgbClr>
                  </a:gs>
                </a:gsLst>
                <a:lin ang="5400000" scaled="1"/>
              </a:gradFill>
              <a:effectLst/>
              <a:uLnTx/>
              <a:uFillTx/>
              <a:latin typeface="Segoe UI Semilight"/>
              <a:ea typeface="+mn-ea"/>
              <a:cs typeface="Segoe UI" panose="020B0502040204020203" pitchFamily="34" charset="0"/>
            </a:endParaRPr>
          </a:p>
          <a:p>
            <a:pPr marL="0" marR="0" lvl="0" indent="0" defTabSz="932472" eaLnBrk="1" fontAlgn="base" latinLnBrk="0" hangingPunct="1">
              <a:lnSpc>
                <a:spcPct val="90000"/>
              </a:lnSpc>
              <a:spcBef>
                <a:spcPts val="600"/>
              </a:spcBef>
              <a:spcAft>
                <a:spcPct val="0"/>
              </a:spcAft>
              <a:buClrTx/>
              <a:buSzTx/>
              <a:buFontTx/>
              <a:buNone/>
              <a:tabLst/>
              <a:defRPr/>
            </a:pPr>
            <a:r>
              <a:rPr lang="en-US" sz="24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Protection against entire datacenter loss</a:t>
            </a:r>
          </a:p>
          <a:p>
            <a:pPr marL="0" marR="0" lvl="0" indent="0" defTabSz="932472" eaLnBrk="1" fontAlgn="base" latinLnBrk="0" hangingPunct="1">
              <a:lnSpc>
                <a:spcPct val="90000"/>
              </a:lnSpc>
              <a:spcBef>
                <a:spcPts val="768"/>
              </a:spcBef>
              <a:spcAft>
                <a:spcPct val="0"/>
              </a:spcAft>
              <a:buClrTx/>
              <a:buSzTx/>
              <a:buFontTx/>
              <a:buNone/>
              <a:tabLst/>
              <a:defRPr/>
            </a:pPr>
            <a:r>
              <a:rPr lang="en-US" sz="1400">
                <a:gradFill>
                  <a:gsLst>
                    <a:gs pos="1250">
                      <a:schemeClr val="tx1"/>
                    </a:gs>
                    <a:gs pos="100000">
                      <a:schemeClr val="tx1"/>
                    </a:gs>
                  </a:gsLst>
                  <a:lin ang="5400000" scaled="0"/>
                </a:gradFill>
              </a:rPr>
              <a:t>Each zone is physically separated and consists of one or more datacenters with independent power, network, and cooling.  Applications and data are replicated through zone-redundant services. </a:t>
            </a:r>
          </a:p>
          <a:p>
            <a:endParaRPr lang="en-US"/>
          </a:p>
          <a:p>
            <a:pPr defTabSz="932472" fontAlgn="base">
              <a:lnSpc>
                <a:spcPct val="90000"/>
              </a:lnSpc>
              <a:spcBef>
                <a:spcPts val="600"/>
              </a:spcBef>
              <a:spcAft>
                <a:spcPct val="0"/>
              </a:spcAft>
              <a:defRPr/>
            </a:pPr>
            <a:r>
              <a:rPr lang="en-US" sz="24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99.99% SLA for mission critical apps </a:t>
            </a:r>
          </a:p>
          <a:p>
            <a:pPr marL="0" marR="0" lvl="0" indent="0" defTabSz="932472" eaLnBrk="1" fontAlgn="base" latinLnBrk="0" hangingPunct="1">
              <a:lnSpc>
                <a:spcPct val="90000"/>
              </a:lnSpc>
              <a:spcBef>
                <a:spcPts val="768"/>
              </a:spcBef>
              <a:spcAft>
                <a:spcPct val="0"/>
              </a:spcAft>
              <a:buClrTx/>
              <a:buSzTx/>
              <a:buFontTx/>
              <a:buNone/>
              <a:tabLst/>
              <a:defRPr/>
            </a:pPr>
            <a:r>
              <a:rPr lang="en-US" sz="1400">
                <a:gradFill>
                  <a:gsLst>
                    <a:gs pos="1250">
                      <a:schemeClr val="tx1"/>
                    </a:gs>
                    <a:gs pos="100000">
                      <a:schemeClr val="tx1"/>
                    </a:gs>
                  </a:gsLst>
                  <a:lin ang="5400000" scaled="0"/>
                </a:gradFill>
              </a:rPr>
              <a:t>High Availability supported with industry best SLA when two or more VMs are running in separate Availability Zones within a region.</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3983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1/29/2019 12:19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392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24" b="0" i="0" kern="1200">
                <a:solidFill>
                  <a:schemeClr val="tx1"/>
                </a:solidFill>
                <a:effectLst/>
                <a:latin typeface="+mn-lt"/>
                <a:ea typeface="+mn-ea"/>
                <a:cs typeface="+mn-cs"/>
              </a:rPr>
              <a:t>Azure Load Balancer you can scale your applications and create high availability for your services. Load Balancer supports inbound and outbound scenarios, provides low latency and high throughput, and scales up to millions of flows for all TCP and UDP applications.</a:t>
            </a:r>
          </a:p>
          <a:p>
            <a:r>
              <a:rPr lang="en-US" sz="1224" b="0" i="0" kern="1200">
                <a:solidFill>
                  <a:schemeClr val="tx1"/>
                </a:solidFill>
                <a:effectLst/>
                <a:latin typeface="+mn-lt"/>
                <a:ea typeface="+mn-ea"/>
                <a:cs typeface="+mn-cs"/>
              </a:rPr>
              <a:t>Load Balancer distributes new inbound flows that arrive on the load balancer's frontend to backend pool instances, according to rules and health probes.</a:t>
            </a:r>
          </a:p>
          <a:p>
            <a:r>
              <a:rPr lang="en-US" sz="1224" b="0" i="0" kern="1200">
                <a:solidFill>
                  <a:schemeClr val="tx1"/>
                </a:solidFill>
                <a:effectLst/>
                <a:latin typeface="+mn-lt"/>
                <a:ea typeface="+mn-ea"/>
                <a:cs typeface="+mn-cs"/>
              </a:rPr>
              <a:t>Additionally, a public load balancer can provide outbound connections for virtual machines (VMs) inside your virtual network by translating their private IP addresses to public IP addresses.</a:t>
            </a:r>
          </a:p>
          <a:p>
            <a:endParaRPr lang="en-US"/>
          </a:p>
          <a:p>
            <a:r>
              <a:rPr lang="en-US"/>
              <a:t>https://docs.microsoft.com/en-us/azure/load-balancer/load-balancer-overview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1163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https://docs.microsoft.com/en-us/azure/vpn-gateway/create-zone-redundant-vnet-gateway</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1/29/2019 12:19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0309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resentation title slide blue">
    <p:bg>
      <p:bgPr>
        <a:solidFill>
          <a:srgbClr val="0278D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43524" y="2590884"/>
            <a:ext cx="9590081" cy="1828800"/>
          </a:xfrm>
          <a:noFill/>
        </p:spPr>
        <p:txBody>
          <a:bodyPr lIns="0" tIns="0" rIns="0" bIns="182880" anchor="b" anchorCtr="0"/>
          <a:lstStyle>
            <a:lvl1pPr>
              <a:defRPr sz="5398" strike="noStrike" spc="-150"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43524" y="4429280"/>
            <a:ext cx="9590081" cy="964256"/>
          </a:xfrm>
          <a:noFill/>
        </p:spPr>
        <p:txBody>
          <a:bodyPr lIns="0" tIns="0" rIns="0" bIns="0">
            <a:noAutofit/>
          </a:bodyPr>
          <a:lstStyle>
            <a:lvl1pPr marL="0" indent="0">
              <a:lnSpc>
                <a:spcPct val="100000"/>
              </a:lnSpc>
              <a:spcBef>
                <a:spcPts val="0"/>
              </a:spcBef>
              <a:spcAft>
                <a:spcPts val="0"/>
              </a:spcAft>
              <a:buNone/>
              <a:defRPr sz="1800"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91B34878-4E2A-4A5D-B3D3-F6CCF3BD2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63" y="249146"/>
            <a:ext cx="1779006" cy="588337"/>
          </a:xfrm>
          <a:prstGeom prst="rect">
            <a:avLst/>
          </a:prstGeom>
        </p:spPr>
      </p:pic>
    </p:spTree>
    <p:extLst>
      <p:ext uri="{BB962C8B-B14F-4D97-AF65-F5344CB8AC3E}">
        <p14:creationId xmlns:p14="http://schemas.microsoft.com/office/powerpoint/2010/main" val="3410248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227014"/>
            <a:ext cx="11563350" cy="77311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45128" y="6559056"/>
            <a:ext cx="11553197" cy="96950"/>
            <a:chOff x="445128" y="6559056"/>
            <a:chExt cx="11553197" cy="96950"/>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6644903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147079"/>
            <a:ext cx="11567160" cy="830997"/>
          </a:xfrm>
        </p:spPr>
        <p:txBody>
          <a:bodyPr wrap="square" lIns="0" tIns="0" rIns="0" bIns="0">
            <a:spAutoFit/>
          </a:bodyPr>
          <a:lstStyle>
            <a:lvl1pPr marL="0" indent="0">
              <a:lnSpc>
                <a:spcPct val="100000"/>
              </a:lnSpc>
              <a:spcBef>
                <a:spcPts val="0"/>
              </a:spcBef>
              <a:spcAft>
                <a:spcPts val="1400"/>
              </a:spcAft>
              <a:buNone/>
              <a:defRPr sz="1800" b="0" i="0">
                <a:solidFill>
                  <a:srgbClr val="000000"/>
                </a:solidFill>
                <a:latin typeface="+mn-lt"/>
              </a:defRPr>
            </a:lvl1pPr>
            <a:lvl2pPr marL="228600" indent="0">
              <a:lnSpc>
                <a:spcPct val="100000"/>
              </a:lnSpc>
              <a:spcBef>
                <a:spcPts val="0"/>
              </a:spcBef>
              <a:spcAft>
                <a:spcPts val="1400"/>
              </a:spcAft>
              <a:buNone/>
              <a:defRPr sz="1800">
                <a:solidFill>
                  <a:srgbClr val="000000"/>
                </a:solidFill>
              </a:defRPr>
            </a:lvl2pPr>
            <a:lvl3pPr marL="457200" indent="0">
              <a:lnSpc>
                <a:spcPct val="100000"/>
              </a:lnSpc>
              <a:spcBef>
                <a:spcPts val="0"/>
              </a:spcBef>
              <a:spcAft>
                <a:spcPts val="1400"/>
              </a:spcAft>
              <a:buNone/>
              <a:defRPr sz="1400">
                <a:solidFill>
                  <a:srgbClr val="000000"/>
                </a:solidFill>
              </a:defRPr>
            </a:lvl3pPr>
            <a:lvl4pPr marL="685800" indent="0">
              <a:spcBef>
                <a:spcPts val="0"/>
              </a:spcBef>
              <a:spcAft>
                <a:spcPts val="1300"/>
              </a:spcAft>
              <a:buNone/>
              <a:defRPr sz="2000"/>
            </a:lvl4pPr>
            <a:lvl5pPr marL="914400"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227014"/>
            <a:ext cx="11563350" cy="754061"/>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34975" y="2359342"/>
            <a:ext cx="3703320" cy="2654300"/>
          </a:xfrm>
        </p:spPr>
        <p:txBody>
          <a:bodyPr lIns="0" tIns="0" rIns="0" bIns="0">
            <a:noAutofit/>
          </a:bodyPr>
          <a:lstStyle>
            <a:lvl1pPr marL="0" indent="0">
              <a:lnSpc>
                <a:spcPct val="100000"/>
              </a:lnSpc>
              <a:spcBef>
                <a:spcPts val="0"/>
              </a:spcBef>
              <a:spcAft>
                <a:spcPts val="9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9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367211" y="2359342"/>
            <a:ext cx="3695700" cy="2654300"/>
          </a:xfrm>
        </p:spPr>
        <p:txBody>
          <a:bodyPr lIns="0" tIns="0" rIns="0" bIns="0">
            <a:noAutofit/>
          </a:bodyPr>
          <a:lstStyle>
            <a:lvl1pPr marL="0" indent="0">
              <a:lnSpc>
                <a:spcPct val="100000"/>
              </a:lnSpc>
              <a:spcBef>
                <a:spcPts val="0"/>
              </a:spcBef>
              <a:spcAft>
                <a:spcPts val="9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9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289926" y="2359343"/>
            <a:ext cx="3703320" cy="2654300"/>
          </a:xfrm>
        </p:spPr>
        <p:txBody>
          <a:bodyPr lIns="0" tIns="0" rIns="0" bIns="0"/>
          <a:lstStyle>
            <a:lvl1pPr marL="0" indent="0">
              <a:lnSpc>
                <a:spcPct val="100000"/>
              </a:lnSpc>
              <a:spcBef>
                <a:spcPts val="0"/>
              </a:spcBef>
              <a:spcAft>
                <a:spcPts val="9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9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45128" y="6559056"/>
            <a:ext cx="11553197" cy="96950"/>
            <a:chOff x="445128" y="6559056"/>
            <a:chExt cx="11553197" cy="96950"/>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2279855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4975" y="1142881"/>
            <a:ext cx="11567160" cy="830997"/>
          </a:xfrm>
        </p:spPr>
        <p:txBody>
          <a:bodyPr wrap="square" lIns="0" tIns="0" rIns="0" bIns="0">
            <a:spAutoFit/>
          </a:bodyPr>
          <a:lstStyle>
            <a:lvl1pPr marL="0" indent="0">
              <a:lnSpc>
                <a:spcPct val="100000"/>
              </a:lnSpc>
              <a:spcBef>
                <a:spcPts val="0"/>
              </a:spcBef>
              <a:spcAft>
                <a:spcPts val="900"/>
              </a:spcAft>
              <a:buNone/>
              <a:defRPr sz="1800" b="0" i="0">
                <a:solidFill>
                  <a:srgbClr val="000000"/>
                </a:solidFill>
                <a:latin typeface="+mn-lt"/>
              </a:defRPr>
            </a:lvl1pPr>
            <a:lvl2pPr marL="228600" indent="0">
              <a:lnSpc>
                <a:spcPct val="100000"/>
              </a:lnSpc>
              <a:spcBef>
                <a:spcPts val="0"/>
              </a:spcBef>
              <a:spcAft>
                <a:spcPts val="1400"/>
              </a:spcAft>
              <a:buNone/>
              <a:defRPr sz="1800">
                <a:solidFill>
                  <a:srgbClr val="000000"/>
                </a:solidFill>
              </a:defRPr>
            </a:lvl2pPr>
            <a:lvl3pPr marL="457200" indent="0">
              <a:lnSpc>
                <a:spcPct val="100000"/>
              </a:lnSpc>
              <a:spcBef>
                <a:spcPts val="0"/>
              </a:spcBef>
              <a:spcAft>
                <a:spcPts val="1400"/>
              </a:spcAft>
              <a:buNone/>
              <a:defRPr sz="1400">
                <a:solidFill>
                  <a:srgbClr val="000000"/>
                </a:solidFill>
              </a:defRPr>
            </a:lvl3pPr>
            <a:lvl4pPr marL="685800" indent="0">
              <a:spcBef>
                <a:spcPts val="0"/>
              </a:spcBef>
              <a:spcAft>
                <a:spcPts val="1300"/>
              </a:spcAft>
              <a:buNone/>
              <a:defRPr sz="2000"/>
            </a:lvl4pPr>
            <a:lvl5pPr marL="914400"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227014"/>
            <a:ext cx="11563350" cy="754061"/>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34975" y="2356845"/>
            <a:ext cx="3703320" cy="2654300"/>
          </a:xfrm>
        </p:spPr>
        <p:txBody>
          <a:bodyPr lIns="0" tIns="0" rIns="0" bIns="0">
            <a:noAutofit/>
          </a:bodyPr>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marL="285750" lvl="1" indent="-285750">
              <a:buFont typeface="Arial" panose="020B0604020202020204" pitchFamily="34" charset="0"/>
              <a:buChar char="•"/>
            </a:pPr>
            <a:r>
              <a:rPr lang="en-US"/>
              <a:t>Body copy Segoe Regular 14</a:t>
            </a:r>
          </a:p>
          <a:p>
            <a:pPr marL="285750" lvl="1" indent="-285750">
              <a:buFont typeface="Arial" panose="020B0604020202020204" pitchFamily="34" charset="0"/>
              <a:buChar char="•"/>
            </a:pPr>
            <a:r>
              <a:rPr lang="en-US"/>
              <a:t>Lorem ipsum dolor sit </a:t>
            </a:r>
            <a:r>
              <a:rPr lang="en-US" err="1"/>
              <a:t>amet</a:t>
            </a:r>
            <a:r>
              <a:rPr lang="en-US"/>
              <a:t>, </a:t>
            </a:r>
            <a:r>
              <a:rPr lang="en-US" err="1"/>
              <a:t>consectetur</a:t>
            </a:r>
            <a:endParaRPr lang="en-US"/>
          </a:p>
          <a:p>
            <a:pPr marL="285750" lvl="1" indent="-285750">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5750" lvl="1" indent="-285750">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5750" lvl="1" indent="-285750">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5750" lvl="1" indent="-285750">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5750" lvl="1" indent="-285750">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5750" lvl="1" indent="-285750">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5750" lvl="1" indent="-285750">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367211" y="2356845"/>
            <a:ext cx="3695700" cy="2654300"/>
          </a:xfrm>
        </p:spPr>
        <p:txBody>
          <a:bodyPr lIns="0" tIns="0" rIns="0" bIns="0">
            <a:noAutofit/>
          </a:bodyPr>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marL="285750" lvl="1" indent="-285750">
              <a:buFont typeface="Arial" panose="020B0604020202020204" pitchFamily="34" charset="0"/>
              <a:buChar char="•"/>
            </a:pPr>
            <a:r>
              <a:rPr lang="en-US"/>
              <a:t>Body copy Segoe Regular 14</a:t>
            </a:r>
          </a:p>
          <a:p>
            <a:pPr marL="285750" lvl="1" indent="-285750">
              <a:buFont typeface="Arial" panose="020B0604020202020204" pitchFamily="34" charset="0"/>
              <a:buChar char="•"/>
            </a:pPr>
            <a:r>
              <a:rPr lang="en-US"/>
              <a:t>Lorem ipsum dolor sit </a:t>
            </a:r>
            <a:r>
              <a:rPr lang="en-US" err="1"/>
              <a:t>amet</a:t>
            </a:r>
            <a:r>
              <a:rPr lang="en-US"/>
              <a:t>, </a:t>
            </a:r>
            <a:r>
              <a:rPr lang="en-US" err="1"/>
              <a:t>consectetur</a:t>
            </a:r>
            <a:endParaRPr lang="en-US"/>
          </a:p>
          <a:p>
            <a:pPr marL="285750" lvl="1" indent="-285750">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5750" lvl="1" indent="-285750">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5750" lvl="1" indent="-285750">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5750" lvl="1" indent="-285750">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5750" lvl="1" indent="-285750">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5750" lvl="1" indent="-285750">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289926" y="2356844"/>
            <a:ext cx="3703320" cy="2663803"/>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marL="285750" lvl="1" indent="-285750">
              <a:buFont typeface="Arial" panose="020B0604020202020204" pitchFamily="34" charset="0"/>
              <a:buChar char="•"/>
            </a:pPr>
            <a:r>
              <a:rPr lang="en-US"/>
              <a:t>Body copy Segoe Regular 14</a:t>
            </a:r>
          </a:p>
          <a:p>
            <a:pPr marL="285750" lvl="1" indent="-285750">
              <a:buFont typeface="Arial" panose="020B0604020202020204" pitchFamily="34" charset="0"/>
              <a:buChar char="•"/>
            </a:pPr>
            <a:r>
              <a:rPr lang="en-US"/>
              <a:t>Lorem ipsum dolor sit </a:t>
            </a:r>
            <a:r>
              <a:rPr lang="en-US" err="1"/>
              <a:t>amet</a:t>
            </a:r>
            <a:r>
              <a:rPr lang="en-US"/>
              <a:t>, </a:t>
            </a:r>
            <a:r>
              <a:rPr lang="en-US" err="1"/>
              <a:t>consectetur</a:t>
            </a:r>
            <a:endParaRPr lang="en-US"/>
          </a:p>
          <a:p>
            <a:pPr marL="285750" lvl="1" indent="-285750">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5750" lvl="1" indent="-285750">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5750" lvl="1" indent="-285750">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5750" lvl="1" indent="-285750">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5750" lvl="1" indent="-285750">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5750" lvl="1" indent="-285750">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userDrawn="1"/>
        </p:nvGrpSpPr>
        <p:grpSpPr>
          <a:xfrm>
            <a:off x="445128" y="6559056"/>
            <a:ext cx="11553197" cy="96950"/>
            <a:chOff x="445128" y="6559056"/>
            <a:chExt cx="11553197" cy="96950"/>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473772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137076"/>
            <a:ext cx="11567160" cy="830997"/>
          </a:xfrm>
        </p:spPr>
        <p:txBody>
          <a:bodyPr wrap="square" lIns="0" tIns="0" rIns="0" bIns="0">
            <a:spAutoFit/>
          </a:bodyPr>
          <a:lstStyle>
            <a:lvl1pPr marL="0" indent="0">
              <a:lnSpc>
                <a:spcPct val="100000"/>
              </a:lnSpc>
              <a:spcBef>
                <a:spcPts val="0"/>
              </a:spcBef>
              <a:spcAft>
                <a:spcPts val="900"/>
              </a:spcAft>
              <a:buNone/>
              <a:defRPr sz="1800" b="0" i="0">
                <a:solidFill>
                  <a:srgbClr val="000000"/>
                </a:solidFill>
                <a:latin typeface="+mn-lt"/>
              </a:defRPr>
            </a:lvl1pPr>
            <a:lvl2pPr marL="228600" indent="0">
              <a:lnSpc>
                <a:spcPct val="100000"/>
              </a:lnSpc>
              <a:spcBef>
                <a:spcPts val="0"/>
              </a:spcBef>
              <a:spcAft>
                <a:spcPts val="1400"/>
              </a:spcAft>
              <a:buNone/>
              <a:defRPr sz="1800">
                <a:solidFill>
                  <a:srgbClr val="000000"/>
                </a:solidFill>
              </a:defRPr>
            </a:lvl2pPr>
            <a:lvl3pPr marL="457200" indent="0">
              <a:lnSpc>
                <a:spcPct val="100000"/>
              </a:lnSpc>
              <a:spcBef>
                <a:spcPts val="0"/>
              </a:spcBef>
              <a:spcAft>
                <a:spcPts val="1400"/>
              </a:spcAft>
              <a:buNone/>
              <a:defRPr sz="1400">
                <a:solidFill>
                  <a:srgbClr val="000000"/>
                </a:solidFill>
              </a:defRPr>
            </a:lvl3pPr>
            <a:lvl4pPr marL="685800" indent="0">
              <a:spcBef>
                <a:spcPts val="0"/>
              </a:spcBef>
              <a:spcAft>
                <a:spcPts val="1300"/>
              </a:spcAft>
              <a:buNone/>
              <a:defRPr sz="2000"/>
            </a:lvl4pPr>
            <a:lvl5pPr marL="914400"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225109"/>
            <a:ext cx="11563350" cy="754061"/>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34974" y="2359341"/>
            <a:ext cx="5667375" cy="2654300"/>
          </a:xfrm>
        </p:spPr>
        <p:txBody>
          <a:bodyPr lIns="0" tIns="0" rIns="0" bIns="0">
            <a:noAutofit/>
          </a:bodyPr>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334127" y="2359342"/>
            <a:ext cx="5659119" cy="2654300"/>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grpSp>
        <p:nvGrpSpPr>
          <p:cNvPr id="11" name="Group 10">
            <a:extLst>
              <a:ext uri="{FF2B5EF4-FFF2-40B4-BE49-F238E27FC236}">
                <a16:creationId xmlns:a16="http://schemas.microsoft.com/office/drawing/2014/main" id="{46ABC6A5-2286-458F-8881-7622FBA353AE}"/>
              </a:ext>
            </a:extLst>
          </p:cNvPr>
          <p:cNvGrpSpPr/>
          <p:nvPr userDrawn="1"/>
        </p:nvGrpSpPr>
        <p:grpSpPr>
          <a:xfrm>
            <a:off x="445128" y="6559056"/>
            <a:ext cx="11553197" cy="96950"/>
            <a:chOff x="445128" y="6559056"/>
            <a:chExt cx="11553197" cy="96950"/>
          </a:xfrm>
        </p:grpSpPr>
        <p:sp>
          <p:nvSpPr>
            <p:cNvPr id="12" name="TextBox 11">
              <a:extLst>
                <a:ext uri="{FF2B5EF4-FFF2-40B4-BE49-F238E27FC236}">
                  <a16:creationId xmlns:a16="http://schemas.microsoft.com/office/drawing/2014/main" id="{D0FAD3E8-4D59-4DCB-AE9B-C4D805BB43B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13" name="Freeform: Shape 12">
              <a:extLst>
                <a:ext uri="{FF2B5EF4-FFF2-40B4-BE49-F238E27FC236}">
                  <a16:creationId xmlns:a16="http://schemas.microsoft.com/office/drawing/2014/main" id="{0E7DB636-1AE5-4AD4-9DFE-8A8AEFEE08A6}"/>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6301481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137076"/>
            <a:ext cx="11567160" cy="830997"/>
          </a:xfrm>
        </p:spPr>
        <p:txBody>
          <a:bodyPr wrap="square" lIns="0" tIns="0" rIns="0" bIns="0">
            <a:spAutoFit/>
          </a:bodyPr>
          <a:lstStyle>
            <a:lvl1pPr marL="0" indent="0">
              <a:lnSpc>
                <a:spcPct val="100000"/>
              </a:lnSpc>
              <a:spcBef>
                <a:spcPts val="0"/>
              </a:spcBef>
              <a:spcAft>
                <a:spcPts val="900"/>
              </a:spcAft>
              <a:buNone/>
              <a:defRPr sz="1800" b="0" i="0">
                <a:solidFill>
                  <a:srgbClr val="000000"/>
                </a:solidFill>
                <a:latin typeface="+mn-lt"/>
              </a:defRPr>
            </a:lvl1pPr>
            <a:lvl2pPr marL="228600" indent="0">
              <a:lnSpc>
                <a:spcPct val="100000"/>
              </a:lnSpc>
              <a:spcBef>
                <a:spcPts val="0"/>
              </a:spcBef>
              <a:spcAft>
                <a:spcPts val="1400"/>
              </a:spcAft>
              <a:buNone/>
              <a:defRPr sz="1800">
                <a:solidFill>
                  <a:srgbClr val="000000"/>
                </a:solidFill>
              </a:defRPr>
            </a:lvl2pPr>
            <a:lvl3pPr marL="457200" indent="0">
              <a:lnSpc>
                <a:spcPct val="100000"/>
              </a:lnSpc>
              <a:spcBef>
                <a:spcPts val="0"/>
              </a:spcBef>
              <a:spcAft>
                <a:spcPts val="1400"/>
              </a:spcAft>
              <a:buNone/>
              <a:defRPr sz="1400">
                <a:solidFill>
                  <a:srgbClr val="000000"/>
                </a:solidFill>
              </a:defRPr>
            </a:lvl3pPr>
            <a:lvl4pPr marL="685800" indent="0">
              <a:spcBef>
                <a:spcPts val="0"/>
              </a:spcBef>
              <a:spcAft>
                <a:spcPts val="1300"/>
              </a:spcAft>
              <a:buNone/>
              <a:defRPr sz="2000"/>
            </a:lvl4pPr>
            <a:lvl5pPr marL="914400"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227014"/>
            <a:ext cx="11563350" cy="754061"/>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34974" y="2359341"/>
            <a:ext cx="5667375" cy="2657138"/>
          </a:xfrm>
        </p:spPr>
        <p:txBody>
          <a:bodyPr lIns="0" tIns="0" rIns="0" bIns="0">
            <a:noAutofit/>
          </a:bodyPr>
          <a:lstStyle>
            <a:lvl1pPr marL="0" marR="0" indent="0" algn="l" defTabSz="932742" rtl="0" eaLnBrk="1" fontAlgn="auto" latinLnBrk="0" hangingPunct="1">
              <a:lnSpc>
                <a:spcPct val="100000"/>
              </a:lnSpc>
              <a:spcBef>
                <a:spcPts val="0"/>
              </a:spcBef>
              <a:spcAft>
                <a:spcPts val="700"/>
              </a:spcAft>
              <a:buClrTx/>
              <a:buSzPct val="90000"/>
              <a:buFont typeface="Wingdings" panose="05000000000000000000" pitchFamily="2" charset="2"/>
              <a:buNone/>
              <a:tabLst/>
              <a:defRPr sz="1400" b="1">
                <a:solidFill>
                  <a:schemeClr val="tx2"/>
                </a:solidFill>
                <a:latin typeface="+mn-lt"/>
              </a:defRPr>
            </a:lvl1pPr>
            <a:lvl2pPr marL="285750" marR="0" indent="-285750" algn="l" defTabSz="932742" rtl="0" eaLnBrk="1" fontAlgn="auto" latinLnBrk="0" hangingPunct="1">
              <a:lnSpc>
                <a:spcPct val="100000"/>
              </a:lnSpc>
              <a:spcBef>
                <a:spcPts val="0"/>
              </a:spcBef>
              <a:spcAft>
                <a:spcPts val="700"/>
              </a:spcAft>
              <a:buClrTx/>
              <a:buSzPct val="90000"/>
              <a:buFont typeface="Arial" panose="020B0604020202020204" pitchFamily="34" charset="0"/>
              <a:buChar char="•"/>
              <a:tabLst/>
              <a:defRPr sz="1400">
                <a:solidFill>
                  <a:srgbClr val="000000"/>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ct val="100000"/>
              </a:lnSpc>
              <a:spcBef>
                <a:spcPts val="0"/>
              </a:spcBef>
              <a:spcAft>
                <a:spcPts val="900"/>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334127" y="2359342"/>
            <a:ext cx="5659119" cy="2657137"/>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285750" marR="0" indent="-285750" algn="l" defTabSz="932742" rtl="0" eaLnBrk="1" fontAlgn="auto" latinLnBrk="0" hangingPunct="1">
              <a:lnSpc>
                <a:spcPct val="100000"/>
              </a:lnSpc>
              <a:spcBef>
                <a:spcPts val="0"/>
              </a:spcBef>
              <a:spcAft>
                <a:spcPts val="700"/>
              </a:spcAft>
              <a:buClrTx/>
              <a:buSzPct val="90000"/>
              <a:buFont typeface="Arial" panose="020B0604020202020204" pitchFamily="34" charset="0"/>
              <a:buChar char="•"/>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userDrawn="1"/>
        </p:nvGrpSpPr>
        <p:grpSpPr>
          <a:xfrm>
            <a:off x="445128" y="6559056"/>
            <a:ext cx="11553197" cy="96950"/>
            <a:chOff x="445128" y="6559056"/>
            <a:chExt cx="11553197" cy="96950"/>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293240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1203326"/>
            <a:ext cx="3705225" cy="2635250"/>
          </a:xfrm>
          <a:blipFill>
            <a:blip r:embed="rId2">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800"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367214" y="1203326"/>
            <a:ext cx="3695700" cy="2635250"/>
          </a:xfrm>
          <a:blipFill>
            <a:blip r:embed="rId3">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800"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289925" y="1203325"/>
            <a:ext cx="3706871" cy="2635251"/>
          </a:xfrm>
          <a:blipFill>
            <a:blip r:embed="rId4">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800"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34975" y="4065587"/>
            <a:ext cx="3703320" cy="1238251"/>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367211" y="4065587"/>
            <a:ext cx="3695700" cy="1238251"/>
          </a:xfrm>
        </p:spPr>
        <p:txBody>
          <a:bodyPr lIns="0" tIns="0" rIns="0" bIns="0"/>
          <a:lstStyle>
            <a:lvl1pPr marL="0" indent="0">
              <a:lnSpc>
                <a:spcPct val="100000"/>
              </a:lnSpc>
              <a:spcBef>
                <a:spcPts val="0"/>
              </a:spcBef>
              <a:spcAft>
                <a:spcPts val="700"/>
              </a:spcAft>
              <a:buNone/>
              <a:defRPr lang="en-US" sz="1400" b="1" kern="1200" spc="0" baseline="0" dirty="0" smtClean="0">
                <a:solidFill>
                  <a:schemeClr val="tx2"/>
                </a:solidFill>
                <a:latin typeface="+mn-lt"/>
                <a:ea typeface="+mn-ea"/>
                <a:cs typeface="+mn-cs"/>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289926" y="4065587"/>
            <a:ext cx="3703320" cy="1238251"/>
          </a:xfrm>
        </p:spPr>
        <p:txBody>
          <a:bodyPr lIns="0" tIns="0" rIns="0" bIns="0"/>
          <a:lstStyle>
            <a:lvl1pPr marL="0" indent="0">
              <a:lnSpc>
                <a:spcPct val="100000"/>
              </a:lnSpc>
              <a:spcBef>
                <a:spcPts val="0"/>
              </a:spcBef>
              <a:spcAft>
                <a:spcPts val="700"/>
              </a:spcAft>
              <a:buNone/>
              <a:defRPr lang="en-US" sz="1400" b="1" kern="1200" spc="0" baseline="0" dirty="0">
                <a:solidFill>
                  <a:schemeClr val="tx2"/>
                </a:solidFill>
                <a:latin typeface="+mn-lt"/>
                <a:ea typeface="+mn-ea"/>
                <a:cs typeface="+mn-cs"/>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9896" y="227014"/>
            <a:ext cx="11563350" cy="754061"/>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userDrawn="1"/>
        </p:nvGrpSpPr>
        <p:grpSpPr>
          <a:xfrm>
            <a:off x="445128" y="6559056"/>
            <a:ext cx="11553197" cy="96950"/>
            <a:chOff x="445128" y="6559056"/>
            <a:chExt cx="11553197" cy="96950"/>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56032305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1203326"/>
            <a:ext cx="3705225" cy="2635250"/>
          </a:xfrm>
          <a:blipFill>
            <a:blip r:embed="rId2">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800"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367214" y="1203326"/>
            <a:ext cx="3695700" cy="2635250"/>
          </a:xfrm>
          <a:blipFill>
            <a:blip r:embed="rId3">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800"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289925" y="1203325"/>
            <a:ext cx="3706871" cy="2635251"/>
          </a:xfrm>
          <a:blipFill>
            <a:blip r:embed="rId4">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800"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34975" y="4065588"/>
            <a:ext cx="3703320" cy="1238251"/>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285750" marR="0" indent="-285750" algn="l" defTabSz="932742" rtl="0" eaLnBrk="1" fontAlgn="auto" latinLnBrk="0" hangingPunct="1">
              <a:lnSpc>
                <a:spcPct val="100000"/>
              </a:lnSpc>
              <a:spcBef>
                <a:spcPts val="0"/>
              </a:spcBef>
              <a:spcAft>
                <a:spcPts val="700"/>
              </a:spcAft>
              <a:buClrTx/>
              <a:buSzPct val="90000"/>
              <a:buFont typeface="Arial" panose="020B0604020202020204" pitchFamily="34" charset="0"/>
              <a:buChar char="•"/>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367211" y="4065588"/>
            <a:ext cx="3695700" cy="1238251"/>
          </a:xfrm>
        </p:spPr>
        <p:txBody>
          <a:bodyPr lIns="0" tIns="0" rIns="0" bIns="0"/>
          <a:lstStyle>
            <a:lvl1pPr marL="0" indent="0">
              <a:lnSpc>
                <a:spcPct val="100000"/>
              </a:lnSpc>
              <a:spcBef>
                <a:spcPts val="0"/>
              </a:spcBef>
              <a:spcAft>
                <a:spcPts val="700"/>
              </a:spcAft>
              <a:buNone/>
              <a:defRPr lang="en-US" sz="1400" b="1" kern="1200" spc="0" baseline="0" dirty="0" smtClean="0">
                <a:solidFill>
                  <a:schemeClr val="tx2"/>
                </a:solidFill>
                <a:latin typeface="+mn-lt"/>
                <a:ea typeface="+mn-ea"/>
                <a:cs typeface="+mn-cs"/>
              </a:defRPr>
            </a:lvl1pPr>
            <a:lvl2pPr marL="285750" marR="0" indent="-285750" algn="l" defTabSz="932742" rtl="0" eaLnBrk="1" fontAlgn="auto" latinLnBrk="0" hangingPunct="1">
              <a:lnSpc>
                <a:spcPct val="100000"/>
              </a:lnSpc>
              <a:spcBef>
                <a:spcPts val="0"/>
              </a:spcBef>
              <a:spcAft>
                <a:spcPts val="700"/>
              </a:spcAft>
              <a:buClrTx/>
              <a:buSzPct val="90000"/>
              <a:buFont typeface="Arial" panose="020B0604020202020204" pitchFamily="34" charset="0"/>
              <a:buChar char="•"/>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289926" y="4065588"/>
            <a:ext cx="3703320" cy="1238251"/>
          </a:xfrm>
        </p:spPr>
        <p:txBody>
          <a:bodyPr lIns="0" tIns="0" rIns="0" bIns="0"/>
          <a:lstStyle>
            <a:lvl1pPr marL="0" indent="0">
              <a:lnSpc>
                <a:spcPct val="100000"/>
              </a:lnSpc>
              <a:spcBef>
                <a:spcPts val="0"/>
              </a:spcBef>
              <a:spcAft>
                <a:spcPts val="700"/>
              </a:spcAft>
              <a:buNone/>
              <a:defRPr lang="en-US" sz="1400" b="1" kern="1200" spc="0" baseline="0" dirty="0">
                <a:solidFill>
                  <a:schemeClr val="tx2"/>
                </a:solidFill>
                <a:latin typeface="+mn-lt"/>
                <a:ea typeface="+mn-ea"/>
                <a:cs typeface="+mn-cs"/>
              </a:defRPr>
            </a:lvl1pPr>
            <a:lvl2pPr marL="285750" marR="0" indent="-285750" algn="l" defTabSz="932742" rtl="0" eaLnBrk="1" fontAlgn="auto" latinLnBrk="0" hangingPunct="1">
              <a:lnSpc>
                <a:spcPct val="100000"/>
              </a:lnSpc>
              <a:spcBef>
                <a:spcPts val="0"/>
              </a:spcBef>
              <a:spcAft>
                <a:spcPts val="700"/>
              </a:spcAft>
              <a:buClrTx/>
              <a:buSzPct val="90000"/>
              <a:buFont typeface="Arial" panose="020B0604020202020204" pitchFamily="34" charset="0"/>
              <a:buChar char="•"/>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227014"/>
            <a:ext cx="11563350" cy="754061"/>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userDrawn="1"/>
        </p:nvGrpSpPr>
        <p:grpSpPr>
          <a:xfrm>
            <a:off x="445128" y="6559056"/>
            <a:ext cx="11553197" cy="96950"/>
            <a:chOff x="445128" y="6559056"/>
            <a:chExt cx="11553197" cy="96950"/>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684220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34975" y="1161415"/>
            <a:ext cx="1744663" cy="4098452"/>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225109"/>
            <a:ext cx="11563350" cy="754061"/>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98352" y="1161415"/>
            <a:ext cx="1744663" cy="4098452"/>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361729" y="1161415"/>
            <a:ext cx="1744663" cy="4098452"/>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325106" y="1161415"/>
            <a:ext cx="1744663" cy="4098452"/>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288483" y="1161415"/>
            <a:ext cx="1744663" cy="4098452"/>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251862" y="1161415"/>
            <a:ext cx="1744663" cy="4098452"/>
          </a:xfrm>
        </p:spPr>
        <p:txBody>
          <a:bodyPr lIns="0" tIns="0" rIns="0" bIns="0"/>
          <a:lstStyle>
            <a:lvl1pPr marL="0" indent="0">
              <a:lnSpc>
                <a:spcPct val="100000"/>
              </a:lnSpc>
              <a:spcBef>
                <a:spcPts val="0"/>
              </a:spcBef>
              <a:spcAft>
                <a:spcPts val="700"/>
              </a:spcAft>
              <a:buNone/>
              <a:defRPr sz="1400" b="1">
                <a:solidFill>
                  <a:schemeClr val="tx2"/>
                </a:solidFill>
                <a:latin typeface="+mn-lt"/>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a:solidFill>
                  <a:srgbClr val="000000"/>
                </a:solidFill>
              </a:defRPr>
            </a:lvl2pPr>
            <a:lvl3pPr marL="457200" indent="0">
              <a:buNone/>
              <a:defRPr/>
            </a:lvl3pPr>
            <a:lvl4pPr marL="685800" indent="0">
              <a:buNone/>
              <a:defRPr/>
            </a:lvl4pPr>
            <a:lvl5pPr marL="914400"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userDrawn="1"/>
        </p:nvGrpSpPr>
        <p:grpSpPr>
          <a:xfrm>
            <a:off x="445128" y="6559056"/>
            <a:ext cx="11553197" cy="96950"/>
            <a:chOff x="445128" y="6559056"/>
            <a:chExt cx="11553197" cy="96950"/>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9445379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chemeClr val="tx1"/>
                </a:solidFill>
                <a:latin typeface="+mj-lt"/>
              </a:defRPr>
            </a:lvl1pPr>
          </a:lstStyle>
          <a:p>
            <a:pPr marL="0" lvl="0">
              <a:lnSpc>
                <a:spcPts val="5600"/>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userDrawn="1"/>
        </p:nvGrpSpPr>
        <p:grpSpPr>
          <a:xfrm>
            <a:off x="445128" y="6559056"/>
            <a:ext cx="11553197" cy="96950"/>
            <a:chOff x="445128" y="6559056"/>
            <a:chExt cx="11553197" cy="96950"/>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8465887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b="0" kern="1200" cap="none" spc="-150" baseline="0" dirty="0">
                <a:ln w="3175">
                  <a:noFill/>
                </a:ln>
                <a:solidFill>
                  <a:schemeClr val="tx1"/>
                </a:solidFill>
                <a:effectLst/>
                <a:latin typeface="+mj-lt"/>
                <a:ea typeface="+mn-ea"/>
                <a:cs typeface="Segoe UI" pitchFamily="34" charset="0"/>
              </a:defRPr>
            </a:lvl1pPr>
          </a:lstStyle>
          <a:p>
            <a:pPr marL="0" lvl="0" algn="l" defTabSz="932742" rtl="0" eaLnBrk="1" latinLnBrk="0" hangingPunct="1">
              <a:lnSpc>
                <a:spcPts val="5600"/>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userDrawn="1"/>
        </p:nvGrpSpPr>
        <p:grpSpPr>
          <a:xfrm>
            <a:off x="445128" y="6559056"/>
            <a:ext cx="11553197" cy="96950"/>
            <a:chOff x="445128" y="6559056"/>
            <a:chExt cx="11553197" cy="96950"/>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662799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43524" y="2590884"/>
            <a:ext cx="9590081" cy="1828800"/>
          </a:xfrm>
          <a:noFill/>
        </p:spPr>
        <p:txBody>
          <a:bodyPr lIns="0" tIns="0" rIns="0" bIns="182880" anchor="b" anchorCtr="0"/>
          <a:lstStyle>
            <a:lvl1pPr>
              <a:defRPr sz="5398" strike="noStrike" spc="-150"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43524" y="4429280"/>
            <a:ext cx="9590081" cy="964256"/>
          </a:xfrm>
          <a:noFill/>
        </p:spPr>
        <p:txBody>
          <a:bodyPr lIns="0" tIns="0" rIns="0" bIns="0">
            <a:noAutofit/>
          </a:bodyPr>
          <a:lstStyle>
            <a:lvl1pPr marL="0" indent="0">
              <a:lnSpc>
                <a:spcPct val="100000"/>
              </a:lnSpc>
              <a:spcBef>
                <a:spcPts val="0"/>
              </a:spcBef>
              <a:spcAft>
                <a:spcPts val="0"/>
              </a:spcAft>
              <a:buNone/>
              <a:defRPr sz="1800" spc="0" baseline="0">
                <a:solidFill>
                  <a:schemeClr val="tx1"/>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588C950A-4A3C-4BAC-B975-217A561584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873" y="251902"/>
            <a:ext cx="1776597" cy="587540"/>
          </a:xfrm>
          <a:prstGeom prst="rect">
            <a:avLst/>
          </a:prstGeom>
        </p:spPr>
      </p:pic>
    </p:spTree>
    <p:extLst>
      <p:ext uri="{BB962C8B-B14F-4D97-AF65-F5344CB8AC3E}">
        <p14:creationId xmlns:p14="http://schemas.microsoft.com/office/powerpoint/2010/main" val="2321122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b="0" kern="1200" cap="none" spc="-150" baseline="0" dirty="0">
                <a:ln w="3175">
                  <a:noFill/>
                </a:ln>
                <a:solidFill>
                  <a:schemeClr val="tx1"/>
                </a:solidFill>
                <a:effectLst/>
                <a:latin typeface="+mj-lt"/>
                <a:ea typeface="+mn-ea"/>
                <a:cs typeface="Segoe UI" pitchFamily="34" charset="0"/>
              </a:defRPr>
            </a:lvl1pPr>
          </a:lstStyle>
          <a:p>
            <a:pPr marL="0" lvl="0" algn="l" defTabSz="932742" rtl="0" eaLnBrk="1" latinLnBrk="0" hangingPunct="1">
              <a:lnSpc>
                <a:spcPts val="5600"/>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45128" y="6559056"/>
            <a:ext cx="11553197" cy="96950"/>
            <a:chOff x="445128" y="6559056"/>
            <a:chExt cx="11553197" cy="96950"/>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tx1"/>
                  </a:solidFill>
                </a:rPr>
                <a:t>© Microsoft Corporation</a:t>
              </a:r>
              <a:endParaRPr lang="en-US" sz="800">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12790821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436475" cy="6995024"/>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b="0" kern="1200" cap="none" spc="-150" baseline="0" dirty="0">
                <a:ln w="3175">
                  <a:noFill/>
                </a:ln>
                <a:solidFill>
                  <a:schemeClr val="tx1"/>
                </a:solidFill>
                <a:effectLst/>
                <a:latin typeface="+mj-lt"/>
                <a:ea typeface="+mn-ea"/>
                <a:cs typeface="Segoe UI" pitchFamily="34" charset="0"/>
              </a:defRPr>
            </a:lvl1pPr>
          </a:lstStyle>
          <a:p>
            <a:pPr marL="0" lvl="0" algn="l" defTabSz="932742" rtl="0" eaLnBrk="1" latinLnBrk="0" hangingPunct="1">
              <a:lnSpc>
                <a:spcPts val="5600"/>
              </a:lnSpc>
              <a:spcBef>
                <a:spcPct val="0"/>
              </a:spcBef>
              <a:buNone/>
            </a:pPr>
            <a:r>
              <a:rPr lang="en-US"/>
              <a:t>Section title</a:t>
            </a:r>
          </a:p>
        </p:txBody>
      </p:sp>
      <p:grpSp>
        <p:nvGrpSpPr>
          <p:cNvPr id="9" name="Group 8">
            <a:extLst>
              <a:ext uri="{FF2B5EF4-FFF2-40B4-BE49-F238E27FC236}">
                <a16:creationId xmlns:a16="http://schemas.microsoft.com/office/drawing/2014/main" id="{6C2ACD6F-63F2-4D01-BB11-747BB1F6B4FD}"/>
              </a:ext>
            </a:extLst>
          </p:cNvPr>
          <p:cNvGrpSpPr/>
          <p:nvPr userDrawn="1"/>
        </p:nvGrpSpPr>
        <p:grpSpPr>
          <a:xfrm>
            <a:off x="445128" y="6559056"/>
            <a:ext cx="11553197" cy="96950"/>
            <a:chOff x="445128" y="6559056"/>
            <a:chExt cx="11553197" cy="96950"/>
          </a:xfrm>
        </p:grpSpPr>
        <p:sp>
          <p:nvSpPr>
            <p:cNvPr id="10" name="TextBox 9">
              <a:extLst>
                <a:ext uri="{FF2B5EF4-FFF2-40B4-BE49-F238E27FC236}">
                  <a16:creationId xmlns:a16="http://schemas.microsoft.com/office/drawing/2014/main" id="{887F207A-9588-40EC-9232-299EB2E0A2D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solidFill>
                </a:rPr>
                <a:t>© Microsoft Corporation</a:t>
              </a:r>
              <a:endParaRPr lang="en-US" sz="800">
                <a:solidFill>
                  <a:schemeClr val="bg1"/>
                </a:solidFill>
              </a:endParaRPr>
            </a:p>
          </p:txBody>
        </p:sp>
        <p:sp>
          <p:nvSpPr>
            <p:cNvPr id="11" name="Freeform: Shape 10">
              <a:extLst>
                <a:ext uri="{FF2B5EF4-FFF2-40B4-BE49-F238E27FC236}">
                  <a16:creationId xmlns:a16="http://schemas.microsoft.com/office/drawing/2014/main" id="{8F8A9810-50E2-4E40-AC98-471E37E90E9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11548895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7EEB01-EA62-4484-93ED-FCECFCFFCA78}"/>
              </a:ext>
            </a:extLst>
          </p:cNvPr>
          <p:cNvGrpSpPr/>
          <p:nvPr userDrawn="1"/>
        </p:nvGrpSpPr>
        <p:grpSpPr>
          <a:xfrm>
            <a:off x="445128" y="6559056"/>
            <a:ext cx="11553197" cy="96950"/>
            <a:chOff x="445128" y="6559056"/>
            <a:chExt cx="11553197" cy="96950"/>
          </a:xfrm>
        </p:grpSpPr>
        <p:sp>
          <p:nvSpPr>
            <p:cNvPr id="6" name="TextBox 5">
              <a:extLst>
                <a:ext uri="{FF2B5EF4-FFF2-40B4-BE49-F238E27FC236}">
                  <a16:creationId xmlns:a16="http://schemas.microsoft.com/office/drawing/2014/main" id="{76328436-7F49-4152-89C8-03F31949ECE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7" name="Freeform: Shape 6">
              <a:extLst>
                <a:ext uri="{FF2B5EF4-FFF2-40B4-BE49-F238E27FC236}">
                  <a16:creationId xmlns:a16="http://schemas.microsoft.com/office/drawing/2014/main" id="{58B47ADE-367E-4BBD-AA82-62E248813C08}"/>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6414287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37278" y="3268662"/>
            <a:ext cx="2145157" cy="457200"/>
          </a:xfrm>
          <a:prstGeom prst="rect">
            <a:avLst/>
          </a:prstGeom>
        </p:spPr>
      </p:pic>
    </p:spTree>
    <p:extLst>
      <p:ext uri="{BB962C8B-B14F-4D97-AF65-F5344CB8AC3E}">
        <p14:creationId xmlns:p14="http://schemas.microsoft.com/office/powerpoint/2010/main" val="1733288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E0B031D2-4655-4BFE-8E2E-4966C2953E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37278" y="3268662"/>
            <a:ext cx="2145157" cy="457200"/>
          </a:xfrm>
          <a:prstGeom prst="rect">
            <a:avLst/>
          </a:prstGeom>
        </p:spPr>
      </p:pic>
    </p:spTree>
    <p:extLst>
      <p:ext uri="{BB962C8B-B14F-4D97-AF65-F5344CB8AC3E}">
        <p14:creationId xmlns:p14="http://schemas.microsoft.com/office/powerpoint/2010/main" val="3349674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sub">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227014"/>
            <a:ext cx="11563350" cy="77311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sp>
        <p:nvSpPr>
          <p:cNvPr id="8" name="TextBox 7">
            <a:extLst>
              <a:ext uri="{FF2B5EF4-FFF2-40B4-BE49-F238E27FC236}">
                <a16:creationId xmlns:a16="http://schemas.microsoft.com/office/drawing/2014/main" id="{AE9C5276-7B68-429C-9DA6-E4F27E0CA047}"/>
              </a:ext>
            </a:extLst>
          </p:cNvPr>
          <p:cNvSpPr txBox="1"/>
          <p:nvPr userDrawn="1"/>
        </p:nvSpPr>
        <p:spPr>
          <a:xfrm>
            <a:off x="445129" y="6559030"/>
            <a:ext cx="1003980" cy="9888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4" name="Text Placeholder 3">
            <a:extLst>
              <a:ext uri="{FF2B5EF4-FFF2-40B4-BE49-F238E27FC236}">
                <a16:creationId xmlns:a16="http://schemas.microsoft.com/office/drawing/2014/main" id="{C9834FA2-B663-48BA-97D8-953D62E12755}"/>
              </a:ext>
            </a:extLst>
          </p:cNvPr>
          <p:cNvSpPr>
            <a:spLocks noGrp="1"/>
          </p:cNvSpPr>
          <p:nvPr>
            <p:ph type="body" sz="quarter" idx="10" hasCustomPrompt="1"/>
          </p:nvPr>
        </p:nvSpPr>
        <p:spPr>
          <a:xfrm>
            <a:off x="434975" y="1000125"/>
            <a:ext cx="11563350" cy="307777"/>
          </a:xfrm>
        </p:spPr>
        <p:txBody>
          <a:bodyPr/>
          <a:lstStyle>
            <a:lvl1pPr>
              <a:defRPr sz="2000">
                <a:latin typeface="+mj-lt"/>
              </a:defRPr>
            </a:lvl1pPr>
          </a:lstStyle>
          <a:p>
            <a:pPr lvl="0"/>
            <a:r>
              <a:rPr lang="en-US"/>
              <a:t>Subtitle</a:t>
            </a:r>
          </a:p>
        </p:txBody>
      </p:sp>
    </p:spTree>
    <p:extLst>
      <p:ext uri="{BB962C8B-B14F-4D97-AF65-F5344CB8AC3E}">
        <p14:creationId xmlns:p14="http://schemas.microsoft.com/office/powerpoint/2010/main" val="20072366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48553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2072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a:extLst>
              <a:ext uri="{FF2B5EF4-FFF2-40B4-BE49-F238E27FC236}">
                <a16:creationId xmlns:a16="http://schemas.microsoft.com/office/drawing/2014/main" id="{F799E92C-66C0-42AC-B537-87624873AE0F}"/>
              </a:ext>
            </a:extLst>
          </p:cNvPr>
          <p:cNvSpPr txBox="1"/>
          <p:nvPr userDrawn="1"/>
        </p:nvSpPr>
        <p:spPr bwMode="black">
          <a:xfrm>
            <a:off x="4448912" y="6697308"/>
            <a:ext cx="3538654" cy="16009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0" b="0" spc="153"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430850925"/>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10314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4662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 name="Group 26"/>
          <p:cNvGrpSpPr/>
          <p:nvPr userDrawn="1"/>
        </p:nvGrpSpPr>
        <p:grpSpPr>
          <a:xfrm>
            <a:off x="0" y="0"/>
            <a:ext cx="11070294" cy="6994525"/>
            <a:chOff x="1215514" y="0"/>
            <a:chExt cx="10849849" cy="6858000"/>
          </a:xfrm>
        </p:grpSpPr>
        <p:pic>
          <p:nvPicPr>
            <p:cNvPr id="28" name="Picture 27" descr="red-RGB-hor-lores.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215514" y="0"/>
              <a:ext cx="3554436" cy="6858000"/>
            </a:xfrm>
            <a:prstGeom prst="rect">
              <a:avLst/>
            </a:prstGeom>
          </p:spPr>
        </p:pic>
        <p:cxnSp>
          <p:nvCxnSpPr>
            <p:cNvPr id="29" name="Straight Connector 28"/>
            <p:cNvCxnSpPr/>
            <p:nvPr userDrawn="1"/>
          </p:nvCxnSpPr>
          <p:spPr bwMode="auto">
            <a:xfrm>
              <a:off x="4727229" y="3574878"/>
              <a:ext cx="7338134" cy="0"/>
            </a:xfrm>
            <a:prstGeom prst="line">
              <a:avLst/>
            </a:prstGeom>
            <a:solidFill>
              <a:schemeClr val="accent1"/>
            </a:solidFill>
            <a:ln w="12700" cap="flat" cmpd="sng" algn="ctr">
              <a:solidFill>
                <a:srgbClr val="B1181E"/>
              </a:solidFill>
              <a:prstDash val="solid"/>
              <a:miter lim="800000"/>
              <a:headEnd type="none" w="med" len="med"/>
              <a:tailEnd type="none" w="lg" len="lg"/>
            </a:ln>
            <a:effectLst/>
          </p:spPr>
        </p:cxnSp>
      </p:grpSp>
      <p:sp>
        <p:nvSpPr>
          <p:cNvPr id="2" name="Title 1"/>
          <p:cNvSpPr>
            <a:spLocks noGrp="1"/>
          </p:cNvSpPr>
          <p:nvPr>
            <p:ph type="ctrTitle"/>
          </p:nvPr>
        </p:nvSpPr>
        <p:spPr>
          <a:xfrm>
            <a:off x="4848355" y="1967427"/>
            <a:ext cx="6221940" cy="1421572"/>
          </a:xfrm>
        </p:spPr>
        <p:txBody>
          <a:bodyPr>
            <a:noAutofit/>
          </a:bodyPr>
          <a:lstStyle>
            <a:lvl1pPr algn="r">
              <a:defRPr sz="3264"/>
            </a:lvl1pPr>
          </a:lstStyle>
          <a:p>
            <a:r>
              <a:rPr lang="en-US"/>
              <a:t>Click to edit Master title style</a:t>
            </a:r>
            <a:endParaRPr/>
          </a:p>
        </p:txBody>
      </p:sp>
      <p:sp>
        <p:nvSpPr>
          <p:cNvPr id="3" name="Subtitle 2"/>
          <p:cNvSpPr>
            <a:spLocks noGrp="1"/>
          </p:cNvSpPr>
          <p:nvPr>
            <p:ph type="subTitle" idx="1" hasCustomPrompt="1"/>
          </p:nvPr>
        </p:nvSpPr>
        <p:spPr>
          <a:xfrm>
            <a:off x="5985846" y="3946197"/>
            <a:ext cx="5084449" cy="388585"/>
          </a:xfrm>
        </p:spPr>
        <p:txBody>
          <a:bodyPr>
            <a:noAutofit/>
          </a:bodyPr>
          <a:lstStyle>
            <a:lvl1pPr marL="0" indent="0" algn="r">
              <a:spcBef>
                <a:spcPts val="0"/>
              </a:spcBef>
              <a:buNone/>
              <a:defRPr>
                <a:solidFill>
                  <a:srgbClr val="6A717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t>Click to add presenter’s name</a:t>
            </a:r>
          </a:p>
        </p:txBody>
      </p:sp>
      <p:grpSp>
        <p:nvGrpSpPr>
          <p:cNvPr id="15" name="Group 14"/>
          <p:cNvGrpSpPr/>
          <p:nvPr/>
        </p:nvGrpSpPr>
        <p:grpSpPr>
          <a:xfrm>
            <a:off x="8860431" y="5566858"/>
            <a:ext cx="2209863" cy="832475"/>
            <a:chOff x="8683991" y="5119535"/>
            <a:chExt cx="2165858" cy="816226"/>
          </a:xfrm>
        </p:grpSpPr>
        <p:grpSp>
          <p:nvGrpSpPr>
            <p:cNvPr id="16" name="Group 15"/>
            <p:cNvGrpSpPr/>
            <p:nvPr userDrawn="1"/>
          </p:nvGrpSpPr>
          <p:grpSpPr>
            <a:xfrm>
              <a:off x="8683991" y="5119535"/>
              <a:ext cx="2165858" cy="428625"/>
              <a:chOff x="1219977" y="923925"/>
              <a:chExt cx="2165858" cy="428625"/>
            </a:xfrm>
          </p:grpSpPr>
          <p:sp>
            <p:nvSpPr>
              <p:cNvPr id="17"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18"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19"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0"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1"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2"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3"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4"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pic>
          <p:nvPicPr>
            <p:cNvPr id="13" name="Picture 12" descr="Veritas_TII_tagline.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83991" y="5692494"/>
              <a:ext cx="2165858" cy="243267"/>
            </a:xfrm>
            <a:prstGeom prst="rect">
              <a:avLst/>
            </a:prstGeom>
          </p:spPr>
        </p:pic>
      </p:grpSp>
      <p:sp>
        <p:nvSpPr>
          <p:cNvPr id="25" name="TextBox 24"/>
          <p:cNvSpPr txBox="1"/>
          <p:nvPr userDrawn="1"/>
        </p:nvSpPr>
        <p:spPr>
          <a:xfrm>
            <a:off x="1856188" y="5938706"/>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26" name="Footer Placeholder 7"/>
          <p:cNvSpPr>
            <a:spLocks noGrp="1"/>
          </p:cNvSpPr>
          <p:nvPr>
            <p:ph type="ftr" sz="quarter" idx="11"/>
          </p:nvPr>
        </p:nvSpPr>
        <p:spPr>
          <a:xfrm>
            <a:off x="1955096" y="6646353"/>
            <a:ext cx="3255938" cy="186521"/>
          </a:xfrm>
        </p:spPr>
        <p:txBody>
          <a:bodyPr/>
          <a:lstStyle>
            <a:lvl1pPr>
              <a:defRPr>
                <a:latin typeface="Corbel"/>
              </a:defRPr>
            </a:lvl1pPr>
          </a:lstStyle>
          <a:p>
            <a:r>
              <a:rPr lang="en-US"/>
              <a:t>Copyright © 2017 </a:t>
            </a:r>
            <a:r>
              <a:rPr lang="en-US" err="1"/>
              <a:t>Veritas</a:t>
            </a:r>
            <a:r>
              <a:rPr lang="en-US"/>
              <a:t> Technologies</a:t>
            </a:r>
          </a:p>
        </p:txBody>
      </p:sp>
    </p:spTree>
    <p:extLst>
      <p:ext uri="{BB962C8B-B14F-4D97-AF65-F5344CB8AC3E}">
        <p14:creationId xmlns:p14="http://schemas.microsoft.com/office/powerpoint/2010/main" val="12848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0F2F5-3765-493D-B3AE-18E37F967F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14" name="Rectangle 13">
            <a:extLst>
              <a:ext uri="{FF2B5EF4-FFF2-40B4-BE49-F238E27FC236}">
                <a16:creationId xmlns:a16="http://schemas.microsoft.com/office/drawing/2014/main" id="{55FF95E8-9533-49BC-B701-E6EBF5B64B5A}"/>
              </a:ext>
            </a:extLst>
          </p:cNvPr>
          <p:cNvSpPr/>
          <p:nvPr userDrawn="1"/>
        </p:nvSpPr>
        <p:spPr bwMode="auto">
          <a:xfrm>
            <a:off x="0" y="0"/>
            <a:ext cx="9250680" cy="6994525"/>
          </a:xfrm>
          <a:prstGeom prst="rect">
            <a:avLst/>
          </a:prstGeom>
          <a:gradFill flip="none" rotWithShape="1">
            <a:gsLst>
              <a:gs pos="0">
                <a:schemeClr val="accent1">
                  <a:lumMod val="5000"/>
                  <a:lumOff val="95000"/>
                  <a:alpha val="94000"/>
                </a:schemeClr>
              </a:gs>
              <a:gs pos="55800">
                <a:srgbClr val="FFFFFF">
                  <a:alpha val="60000"/>
                </a:srgbClr>
              </a:gs>
              <a:gs pos="100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72AEB49B-91DB-49CD-9812-DE40D464738E}"/>
              </a:ext>
            </a:extLst>
          </p:cNvPr>
          <p:cNvSpPr/>
          <p:nvPr userDrawn="1"/>
        </p:nvSpPr>
        <p:spPr bwMode="auto">
          <a:xfrm>
            <a:off x="434975" y="2170631"/>
            <a:ext cx="7627938"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lvl="0"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a:extLst>
              <a:ext uri="{FF2B5EF4-FFF2-40B4-BE49-F238E27FC236}">
                <a16:creationId xmlns:a16="http://schemas.microsoft.com/office/drawing/2014/main" id="{B7E5A94F-1B0E-438C-BEB0-08319283D993}"/>
              </a:ext>
            </a:extLst>
          </p:cNvPr>
          <p:cNvSpPr>
            <a:spLocks noGrp="1"/>
          </p:cNvSpPr>
          <p:nvPr>
            <p:ph type="title" hasCustomPrompt="1"/>
          </p:nvPr>
        </p:nvSpPr>
        <p:spPr>
          <a:xfrm>
            <a:off x="661988" y="2590884"/>
            <a:ext cx="7169406" cy="1828800"/>
          </a:xfrm>
          <a:noFill/>
        </p:spPr>
        <p:txBody>
          <a:bodyPr lIns="0" tIns="0" rIns="0" bIns="182880" anchor="b" anchorCtr="0"/>
          <a:lstStyle>
            <a:lvl1pPr>
              <a:defRPr sz="5398" strike="noStrike" spc="-150" baseline="0">
                <a:solidFill>
                  <a:schemeClr val="bg2"/>
                </a:solidFill>
                <a:latin typeface="+mj-lt"/>
              </a:defRPr>
            </a:lvl1pPr>
          </a:lstStyle>
          <a:p>
            <a:r>
              <a:rPr lang="en-US"/>
              <a:t>Azure presentation</a:t>
            </a:r>
            <a:br>
              <a:rPr lang="en-US"/>
            </a:br>
            <a:r>
              <a:rPr lang="en-US"/>
              <a:t>title or event name</a:t>
            </a:r>
          </a:p>
        </p:txBody>
      </p:sp>
      <p:sp>
        <p:nvSpPr>
          <p:cNvPr id="13" name="Text Placeholder 4">
            <a:extLst>
              <a:ext uri="{FF2B5EF4-FFF2-40B4-BE49-F238E27FC236}">
                <a16:creationId xmlns:a16="http://schemas.microsoft.com/office/drawing/2014/main" id="{4AF19190-07D8-48EC-8023-0C17CCD354E3}"/>
              </a:ext>
            </a:extLst>
          </p:cNvPr>
          <p:cNvSpPr>
            <a:spLocks noGrp="1"/>
          </p:cNvSpPr>
          <p:nvPr>
            <p:ph type="body" sz="quarter" idx="12" hasCustomPrompt="1"/>
          </p:nvPr>
        </p:nvSpPr>
        <p:spPr>
          <a:xfrm>
            <a:off x="661990" y="4429280"/>
            <a:ext cx="6230328" cy="964256"/>
          </a:xfrm>
          <a:noFill/>
        </p:spPr>
        <p:txBody>
          <a:bodyPr lIns="0" tIns="0" rIns="0" bIns="0">
            <a:noAutofit/>
          </a:bodyPr>
          <a:lstStyle>
            <a:lvl1pPr marL="0" indent="0">
              <a:lnSpc>
                <a:spcPct val="100000"/>
              </a:lnSpc>
              <a:spcBef>
                <a:spcPts val="0"/>
              </a:spcBef>
              <a:spcAft>
                <a:spcPts val="0"/>
              </a:spcAft>
              <a:buNone/>
              <a:defRPr sz="1800"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BB94A8BD-C373-4DF1-B831-20BEEA1C57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873" y="251902"/>
            <a:ext cx="1776597" cy="587540"/>
          </a:xfrm>
          <a:prstGeom prst="rect">
            <a:avLst/>
          </a:prstGeom>
        </p:spPr>
      </p:pic>
    </p:spTree>
    <p:extLst>
      <p:ext uri="{BB962C8B-B14F-4D97-AF65-F5344CB8AC3E}">
        <p14:creationId xmlns:p14="http://schemas.microsoft.com/office/powerpoint/2010/main" val="34107770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sub title, Name and title">
    <p:spTree>
      <p:nvGrpSpPr>
        <p:cNvPr id="1" name=""/>
        <p:cNvGrpSpPr/>
        <p:nvPr/>
      </p:nvGrpSpPr>
      <p:grpSpPr>
        <a:xfrm>
          <a:off x="0" y="0"/>
          <a:ext cx="0" cy="0"/>
          <a:chOff x="0" y="0"/>
          <a:chExt cx="0" cy="0"/>
        </a:xfrm>
      </p:grpSpPr>
      <p:grpSp>
        <p:nvGrpSpPr>
          <p:cNvPr id="44" name="Group 43"/>
          <p:cNvGrpSpPr/>
          <p:nvPr userDrawn="1"/>
        </p:nvGrpSpPr>
        <p:grpSpPr>
          <a:xfrm>
            <a:off x="0" y="0"/>
            <a:ext cx="11070294" cy="6994525"/>
            <a:chOff x="1215514" y="0"/>
            <a:chExt cx="10849849" cy="6858000"/>
          </a:xfrm>
        </p:grpSpPr>
        <p:pic>
          <p:nvPicPr>
            <p:cNvPr id="45" name="Picture 44" descr="red-RGB-hor-lores.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215514" y="0"/>
              <a:ext cx="3554436" cy="6858000"/>
            </a:xfrm>
            <a:prstGeom prst="rect">
              <a:avLst/>
            </a:prstGeom>
          </p:spPr>
        </p:pic>
        <p:cxnSp>
          <p:nvCxnSpPr>
            <p:cNvPr id="46" name="Straight Connector 45"/>
            <p:cNvCxnSpPr/>
            <p:nvPr userDrawn="1"/>
          </p:nvCxnSpPr>
          <p:spPr bwMode="auto">
            <a:xfrm>
              <a:off x="4727229" y="3574878"/>
              <a:ext cx="7338134" cy="0"/>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grpSp>
      <p:grpSp>
        <p:nvGrpSpPr>
          <p:cNvPr id="18" name="Group 17"/>
          <p:cNvGrpSpPr/>
          <p:nvPr/>
        </p:nvGrpSpPr>
        <p:grpSpPr>
          <a:xfrm>
            <a:off x="8860431" y="5566858"/>
            <a:ext cx="2209863" cy="832475"/>
            <a:chOff x="8683991" y="5119535"/>
            <a:chExt cx="2165858" cy="816226"/>
          </a:xfrm>
        </p:grpSpPr>
        <p:grpSp>
          <p:nvGrpSpPr>
            <p:cNvPr id="31" name="Group 30"/>
            <p:cNvGrpSpPr/>
            <p:nvPr userDrawn="1"/>
          </p:nvGrpSpPr>
          <p:grpSpPr>
            <a:xfrm>
              <a:off x="8683991" y="5119535"/>
              <a:ext cx="2165858" cy="428625"/>
              <a:chOff x="1219977" y="923925"/>
              <a:chExt cx="2165858" cy="428625"/>
            </a:xfrm>
          </p:grpSpPr>
          <p:sp>
            <p:nvSpPr>
              <p:cNvPr id="33"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4"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5"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6"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7"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8"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9"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0"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pic>
          <p:nvPicPr>
            <p:cNvPr id="32" name="Picture 31" descr="Veritas_TII_tagline.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83991" y="5692494"/>
              <a:ext cx="2165858" cy="243267"/>
            </a:xfrm>
            <a:prstGeom prst="rect">
              <a:avLst/>
            </a:prstGeom>
          </p:spPr>
        </p:pic>
      </p:grpSp>
      <p:sp>
        <p:nvSpPr>
          <p:cNvPr id="5" name="Text Placeholder 4"/>
          <p:cNvSpPr>
            <a:spLocks noGrp="1"/>
          </p:cNvSpPr>
          <p:nvPr>
            <p:ph type="body" sz="quarter" idx="10" hasCustomPrompt="1"/>
          </p:nvPr>
        </p:nvSpPr>
        <p:spPr>
          <a:xfrm>
            <a:off x="5985846" y="4946157"/>
            <a:ext cx="5084449" cy="307936"/>
          </a:xfrm>
        </p:spPr>
        <p:txBody>
          <a:bodyPr>
            <a:noAutofit/>
          </a:bodyPr>
          <a:lstStyle>
            <a:lvl1pPr marL="0" indent="0" algn="r">
              <a:spcBef>
                <a:spcPts val="0"/>
              </a:spcBef>
              <a:buNone/>
              <a:defRPr sz="2040">
                <a:solidFill>
                  <a:srgbClr val="838B8F"/>
                </a:solidFill>
              </a:defRPr>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r>
              <a:t>Click to add presenter’s title</a:t>
            </a:r>
          </a:p>
        </p:txBody>
      </p:sp>
      <p:sp>
        <p:nvSpPr>
          <p:cNvPr id="29" name="Title 1"/>
          <p:cNvSpPr>
            <a:spLocks noGrp="1"/>
          </p:cNvSpPr>
          <p:nvPr>
            <p:ph type="ctrTitle"/>
          </p:nvPr>
        </p:nvSpPr>
        <p:spPr>
          <a:xfrm>
            <a:off x="4691956" y="1967427"/>
            <a:ext cx="6378338" cy="1421572"/>
          </a:xfrm>
        </p:spPr>
        <p:txBody>
          <a:bodyPr>
            <a:noAutofit/>
          </a:bodyPr>
          <a:lstStyle>
            <a:lvl1pPr algn="r">
              <a:defRPr sz="3264"/>
            </a:lvl1pPr>
          </a:lstStyle>
          <a:p>
            <a:r>
              <a:rPr lang="en-US"/>
              <a:t>Click to edit Master title style</a:t>
            </a:r>
            <a:endParaRPr/>
          </a:p>
        </p:txBody>
      </p:sp>
      <p:sp>
        <p:nvSpPr>
          <p:cNvPr id="30" name="Subtitle 2"/>
          <p:cNvSpPr>
            <a:spLocks noGrp="1"/>
          </p:cNvSpPr>
          <p:nvPr>
            <p:ph type="subTitle" idx="1" hasCustomPrompt="1"/>
          </p:nvPr>
        </p:nvSpPr>
        <p:spPr>
          <a:xfrm>
            <a:off x="5985846" y="4479670"/>
            <a:ext cx="5084449" cy="388585"/>
          </a:xfrm>
        </p:spPr>
        <p:txBody>
          <a:bodyPr>
            <a:noAutofit/>
          </a:bodyPr>
          <a:lstStyle>
            <a:lvl1pPr marL="0" indent="0" algn="r">
              <a:spcBef>
                <a:spcPts val="0"/>
              </a:spcBef>
              <a:buNone/>
              <a:defRPr>
                <a:solidFill>
                  <a:schemeClr val="bg2"/>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t>Click to add presenter’s name</a:t>
            </a:r>
          </a:p>
        </p:txBody>
      </p:sp>
      <p:sp>
        <p:nvSpPr>
          <p:cNvPr id="3" name="Text Placeholder 2"/>
          <p:cNvSpPr>
            <a:spLocks noGrp="1"/>
          </p:cNvSpPr>
          <p:nvPr>
            <p:ph type="body" sz="quarter" idx="11" hasCustomPrompt="1"/>
          </p:nvPr>
        </p:nvSpPr>
        <p:spPr>
          <a:xfrm>
            <a:off x="4691956" y="3811698"/>
            <a:ext cx="6379067" cy="497064"/>
          </a:xfrm>
        </p:spPr>
        <p:txBody>
          <a:bodyPr/>
          <a:lstStyle>
            <a:lvl1pPr marL="0" indent="0" algn="r">
              <a:buNone/>
              <a:defRPr/>
            </a:lvl1pPr>
          </a:lstStyle>
          <a:p>
            <a:pPr lvl="0"/>
            <a:r>
              <a:rPr lang="en-US"/>
              <a:t>Click to edit subhead</a:t>
            </a:r>
          </a:p>
        </p:txBody>
      </p:sp>
      <p:sp>
        <p:nvSpPr>
          <p:cNvPr id="21" name="TextBox 20"/>
          <p:cNvSpPr txBox="1"/>
          <p:nvPr userDrawn="1"/>
        </p:nvSpPr>
        <p:spPr>
          <a:xfrm>
            <a:off x="1856188" y="5938706"/>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22" name="Footer Placeholder 7"/>
          <p:cNvSpPr>
            <a:spLocks noGrp="1"/>
          </p:cNvSpPr>
          <p:nvPr>
            <p:ph type="ftr" sz="quarter" idx="12"/>
          </p:nvPr>
        </p:nvSpPr>
        <p:spPr>
          <a:xfrm>
            <a:off x="1915581" y="6646353"/>
            <a:ext cx="3255938" cy="186521"/>
          </a:xfrm>
        </p:spPr>
        <p:txBody>
          <a:bodyPr/>
          <a:lstStyle>
            <a:lvl1pPr>
              <a:defRPr>
                <a:latin typeface="Corbel"/>
              </a:defRPr>
            </a:lvl1pPr>
          </a:lstStyle>
          <a:p>
            <a:r>
              <a:rPr lang="en-US"/>
              <a:t>Copyright © 2017 </a:t>
            </a:r>
            <a:r>
              <a:rPr lang="en-US" err="1"/>
              <a:t>Veritas</a:t>
            </a:r>
            <a:r>
              <a:rPr lang="en-US"/>
              <a:t> Technologies</a:t>
            </a:r>
          </a:p>
        </p:txBody>
      </p:sp>
    </p:spTree>
    <p:extLst>
      <p:ext uri="{BB962C8B-B14F-4D97-AF65-F5344CB8AC3E}">
        <p14:creationId xmlns:p14="http://schemas.microsoft.com/office/powerpoint/2010/main" val="405547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line with Name">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2873444" y="1881398"/>
            <a:ext cx="8197578" cy="1507385"/>
          </a:xfrm>
        </p:spPr>
        <p:txBody>
          <a:bodyPr anchor="b" anchorCtr="0">
            <a:normAutofit/>
          </a:bodyPr>
          <a:lstStyle>
            <a:lvl1pPr marL="0" indent="0" algn="r">
              <a:buNone/>
              <a:defRPr sz="3264" spc="-102">
                <a:solidFill>
                  <a:schemeClr val="accent1"/>
                </a:solidFill>
              </a:defRPr>
            </a:lvl1pPr>
          </a:lstStyle>
          <a:p>
            <a:pPr lvl="0"/>
            <a:r>
              <a:rPr lang="en-US"/>
              <a:t>Click to edit Master title</a:t>
            </a:r>
          </a:p>
        </p:txBody>
      </p:sp>
      <p:sp>
        <p:nvSpPr>
          <p:cNvPr id="43" name="Text Placeholder 4"/>
          <p:cNvSpPr>
            <a:spLocks noGrp="1"/>
          </p:cNvSpPr>
          <p:nvPr>
            <p:ph type="body" sz="quarter" idx="13" hasCustomPrompt="1"/>
          </p:nvPr>
        </p:nvSpPr>
        <p:spPr>
          <a:xfrm>
            <a:off x="5987083" y="3952010"/>
            <a:ext cx="5084449" cy="307936"/>
          </a:xfrm>
        </p:spPr>
        <p:txBody>
          <a:bodyPr>
            <a:noAutofit/>
          </a:bodyPr>
          <a:lstStyle>
            <a:lvl1pPr marL="0" indent="0" algn="r">
              <a:spcBef>
                <a:spcPts val="0"/>
              </a:spcBef>
              <a:buNone/>
              <a:defRPr sz="2448">
                <a:solidFill>
                  <a:srgbClr val="838B8F"/>
                </a:solidFill>
              </a:defRPr>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r>
              <a:rPr lang="en-US"/>
              <a:t>Click to add presenter’s name</a:t>
            </a:r>
            <a:endParaRPr/>
          </a:p>
        </p:txBody>
      </p:sp>
      <p:sp>
        <p:nvSpPr>
          <p:cNvPr id="22" name="Text Placeholder 4"/>
          <p:cNvSpPr>
            <a:spLocks noGrp="1"/>
          </p:cNvSpPr>
          <p:nvPr>
            <p:ph type="body" sz="quarter" idx="11" hasCustomPrompt="1"/>
          </p:nvPr>
        </p:nvSpPr>
        <p:spPr>
          <a:xfrm>
            <a:off x="5985846" y="4412684"/>
            <a:ext cx="5084449" cy="307936"/>
          </a:xfrm>
        </p:spPr>
        <p:txBody>
          <a:bodyPr>
            <a:noAutofit/>
          </a:bodyPr>
          <a:lstStyle>
            <a:lvl1pPr marL="0" indent="0" algn="r">
              <a:spcBef>
                <a:spcPts val="0"/>
              </a:spcBef>
              <a:buNone/>
              <a:defRPr sz="2040">
                <a:solidFill>
                  <a:srgbClr val="838B8F"/>
                </a:solidFill>
              </a:defRPr>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r>
              <a:t>Click to add presenter’s title</a:t>
            </a:r>
          </a:p>
        </p:txBody>
      </p:sp>
      <p:grpSp>
        <p:nvGrpSpPr>
          <p:cNvPr id="15" name="Group 14"/>
          <p:cNvGrpSpPr/>
          <p:nvPr userDrawn="1"/>
        </p:nvGrpSpPr>
        <p:grpSpPr>
          <a:xfrm>
            <a:off x="8860431" y="5566858"/>
            <a:ext cx="2209863" cy="832475"/>
            <a:chOff x="8683991" y="5119535"/>
            <a:chExt cx="2165858" cy="816226"/>
          </a:xfrm>
        </p:grpSpPr>
        <p:grpSp>
          <p:nvGrpSpPr>
            <p:cNvPr id="16" name="Group 15"/>
            <p:cNvGrpSpPr/>
            <p:nvPr userDrawn="1"/>
          </p:nvGrpSpPr>
          <p:grpSpPr>
            <a:xfrm>
              <a:off x="8683991" y="5119535"/>
              <a:ext cx="2165858" cy="428625"/>
              <a:chOff x="1219977" y="923925"/>
              <a:chExt cx="2165858" cy="428625"/>
            </a:xfrm>
          </p:grpSpPr>
          <p:sp>
            <p:nvSpPr>
              <p:cNvPr id="18"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19"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0"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1"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3"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4"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5"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7"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pic>
          <p:nvPicPr>
            <p:cNvPr id="17" name="Picture 16" descr="Veritas_TII_tag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83991" y="5692494"/>
              <a:ext cx="2165858" cy="243267"/>
            </a:xfrm>
            <a:prstGeom prst="rect">
              <a:avLst/>
            </a:prstGeom>
          </p:spPr>
        </p:pic>
      </p:grpSp>
      <p:cxnSp>
        <p:nvCxnSpPr>
          <p:cNvPr id="28" name="Straight Connector 27"/>
          <p:cNvCxnSpPr/>
          <p:nvPr userDrawn="1"/>
        </p:nvCxnSpPr>
        <p:spPr bwMode="auto">
          <a:xfrm flipH="1" flipV="1">
            <a:off x="-14085" y="3548304"/>
            <a:ext cx="11071532" cy="1"/>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sp>
        <p:nvSpPr>
          <p:cNvPr id="29" name="TextBox 28"/>
          <p:cNvSpPr txBox="1"/>
          <p:nvPr userDrawn="1"/>
        </p:nvSpPr>
        <p:spPr>
          <a:xfrm>
            <a:off x="481838" y="5992662"/>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26" name="Footer Placeholder 7"/>
          <p:cNvSpPr>
            <a:spLocks noGrp="1"/>
          </p:cNvSpPr>
          <p:nvPr>
            <p:ph type="ftr" sz="quarter" idx="15"/>
          </p:nvPr>
        </p:nvSpPr>
        <p:spPr>
          <a:xfrm>
            <a:off x="559505" y="6646353"/>
            <a:ext cx="3255938" cy="186521"/>
          </a:xfrm>
        </p:spPr>
        <p:txBody>
          <a:bodyPr/>
          <a:lstStyle>
            <a:lvl1pPr>
              <a:defRPr>
                <a:latin typeface="Corbel"/>
              </a:defRPr>
            </a:lvl1pPr>
          </a:lstStyle>
          <a:p>
            <a:r>
              <a:rPr lang="en-US"/>
              <a:t>Copyright © 2017 </a:t>
            </a:r>
            <a:r>
              <a:rPr lang="en-US" err="1"/>
              <a:t>Veritas</a:t>
            </a:r>
            <a:r>
              <a:rPr lang="en-US"/>
              <a:t> Technologies</a:t>
            </a:r>
          </a:p>
        </p:txBody>
      </p:sp>
    </p:spTree>
    <p:extLst>
      <p:ext uri="{BB962C8B-B14F-4D97-AF65-F5344CB8AC3E}">
        <p14:creationId xmlns:p14="http://schemas.microsoft.com/office/powerpoint/2010/main" val="206862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Transition">
    <p:spTree>
      <p:nvGrpSpPr>
        <p:cNvPr id="1" name=""/>
        <p:cNvGrpSpPr/>
        <p:nvPr/>
      </p:nvGrpSpPr>
      <p:grpSpPr>
        <a:xfrm>
          <a:off x="0" y="0"/>
          <a:ext cx="0" cy="0"/>
          <a:chOff x="0" y="0"/>
          <a:chExt cx="0" cy="0"/>
        </a:xfrm>
      </p:grpSpPr>
      <p:pic>
        <p:nvPicPr>
          <p:cNvPr id="4" name="Picture 3" descr="red-RGB-vert-lores.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7201052" cy="3099084"/>
          </a:xfrm>
          <a:prstGeom prst="rect">
            <a:avLst/>
          </a:prstGeom>
        </p:spPr>
      </p:pic>
      <p:sp>
        <p:nvSpPr>
          <p:cNvPr id="2" name="Title 1"/>
          <p:cNvSpPr>
            <a:spLocks noGrp="1"/>
          </p:cNvSpPr>
          <p:nvPr>
            <p:ph type="title"/>
          </p:nvPr>
        </p:nvSpPr>
        <p:spPr>
          <a:xfrm>
            <a:off x="4618602" y="1981507"/>
            <a:ext cx="7082436" cy="1421572"/>
          </a:xfrm>
        </p:spPr>
        <p:txBody>
          <a:bodyPr anchor="b">
            <a:noAutofit/>
          </a:bodyPr>
          <a:lstStyle>
            <a:lvl1pPr algn="r">
              <a:defRPr sz="3264" b="0" cap="none" baseline="0"/>
            </a:lvl1pPr>
          </a:lstStyle>
          <a:p>
            <a:r>
              <a:rPr lang="en-US"/>
              <a:t>Click to edit Master title style</a:t>
            </a:r>
            <a:endParaRPr/>
          </a:p>
        </p:txBody>
      </p:sp>
      <p:sp>
        <p:nvSpPr>
          <p:cNvPr id="3" name="Text Placeholder 2"/>
          <p:cNvSpPr>
            <a:spLocks noGrp="1"/>
          </p:cNvSpPr>
          <p:nvPr>
            <p:ph type="body" idx="1"/>
          </p:nvPr>
        </p:nvSpPr>
        <p:spPr>
          <a:xfrm>
            <a:off x="4618601" y="3951871"/>
            <a:ext cx="7082436" cy="677552"/>
          </a:xfrm>
        </p:spPr>
        <p:txBody>
          <a:bodyPr anchor="t">
            <a:noAutofit/>
          </a:bodyPr>
          <a:lstStyle>
            <a:lvl1pPr marL="0" indent="0" algn="r">
              <a:spcBef>
                <a:spcPts val="0"/>
              </a:spcBef>
              <a:buNone/>
              <a:defRPr sz="2448">
                <a:solidFill>
                  <a:srgbClr val="838B8F"/>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a:t>Click to edit Master text styles</a:t>
            </a:r>
          </a:p>
        </p:txBody>
      </p:sp>
      <p:grpSp>
        <p:nvGrpSpPr>
          <p:cNvPr id="32" name="Group 31"/>
          <p:cNvGrpSpPr/>
          <p:nvPr/>
        </p:nvGrpSpPr>
        <p:grpSpPr>
          <a:xfrm>
            <a:off x="9504021" y="5534135"/>
            <a:ext cx="2209863" cy="832475"/>
            <a:chOff x="8683991" y="5119535"/>
            <a:chExt cx="2165858" cy="816226"/>
          </a:xfrm>
        </p:grpSpPr>
        <p:grpSp>
          <p:nvGrpSpPr>
            <p:cNvPr id="33" name="Group 32"/>
            <p:cNvGrpSpPr/>
            <p:nvPr userDrawn="1"/>
          </p:nvGrpSpPr>
          <p:grpSpPr>
            <a:xfrm>
              <a:off x="8683991" y="5119535"/>
              <a:ext cx="2165858" cy="428625"/>
              <a:chOff x="1219977" y="923925"/>
              <a:chExt cx="2165858" cy="428625"/>
            </a:xfrm>
          </p:grpSpPr>
          <p:sp>
            <p:nvSpPr>
              <p:cNvPr id="35"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6"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7"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8"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9"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0"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1"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2"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pic>
          <p:nvPicPr>
            <p:cNvPr id="34" name="Picture 33" descr="Veritas_TII_tagline.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83991" y="5692494"/>
              <a:ext cx="2165858" cy="243267"/>
            </a:xfrm>
            <a:prstGeom prst="rect">
              <a:avLst/>
            </a:prstGeom>
          </p:spPr>
        </p:pic>
      </p:grpSp>
      <p:cxnSp>
        <p:nvCxnSpPr>
          <p:cNvPr id="23" name="Straight Connector 22"/>
          <p:cNvCxnSpPr/>
          <p:nvPr userDrawn="1"/>
        </p:nvCxnSpPr>
        <p:spPr bwMode="auto">
          <a:xfrm>
            <a:off x="2356294" y="3023184"/>
            <a:ext cx="0" cy="3353126"/>
          </a:xfrm>
          <a:prstGeom prst="line">
            <a:avLst/>
          </a:prstGeom>
          <a:solidFill>
            <a:schemeClr val="accent1"/>
          </a:solidFill>
          <a:ln w="12700" cap="flat" cmpd="sng" algn="ctr">
            <a:solidFill>
              <a:srgbClr val="B1181E"/>
            </a:solidFill>
            <a:prstDash val="solid"/>
            <a:miter lim="800000"/>
            <a:headEnd type="none" w="med" len="med"/>
            <a:tailEnd type="none" w="lg" len="lg"/>
          </a:ln>
          <a:effectLst/>
        </p:spPr>
      </p:cxnSp>
      <p:sp>
        <p:nvSpPr>
          <p:cNvPr id="13" name="TextBox 12"/>
          <p:cNvSpPr txBox="1"/>
          <p:nvPr userDrawn="1"/>
        </p:nvSpPr>
        <p:spPr>
          <a:xfrm>
            <a:off x="-1415331" y="717388"/>
            <a:ext cx="932979" cy="932603"/>
          </a:xfrm>
          <a:prstGeom prst="rect">
            <a:avLst/>
          </a:prstGeom>
        </p:spPr>
        <p:txBody>
          <a:bodyPr vert="horz" wrap="none" lIns="0" tIns="0" rIns="0" bIns="0" rtlCol="0" anchor="b">
            <a:noAutofit/>
          </a:bodyPr>
          <a:lstStyle/>
          <a:p>
            <a:endParaRPr lang="en-US" sz="1873"/>
          </a:p>
        </p:txBody>
      </p:sp>
      <p:sp>
        <p:nvSpPr>
          <p:cNvPr id="24" name="TextBox 23"/>
          <p:cNvSpPr txBox="1"/>
          <p:nvPr userDrawn="1"/>
        </p:nvSpPr>
        <p:spPr>
          <a:xfrm>
            <a:off x="2502437" y="5929153"/>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22" name="Footer Placeholder 7"/>
          <p:cNvSpPr>
            <a:spLocks noGrp="1"/>
          </p:cNvSpPr>
          <p:nvPr>
            <p:ph type="ftr" sz="quarter" idx="11"/>
          </p:nvPr>
        </p:nvSpPr>
        <p:spPr>
          <a:xfrm>
            <a:off x="844309" y="6646353"/>
            <a:ext cx="3255938" cy="186521"/>
          </a:xfrm>
        </p:spPr>
        <p:txBody>
          <a:bodyPr/>
          <a:lstStyle>
            <a:lvl1pPr>
              <a:defRPr>
                <a:latin typeface="Corbel"/>
              </a:defRPr>
            </a:lvl1pPr>
          </a:lstStyle>
          <a:p>
            <a:r>
              <a:rPr lang="en-US"/>
              <a:t>Copyright © 2017 </a:t>
            </a:r>
            <a:r>
              <a:rPr lang="en-US" err="1"/>
              <a:t>Veritas</a:t>
            </a:r>
            <a:r>
              <a:rPr lang="en-US"/>
              <a:t> Technologies</a:t>
            </a:r>
          </a:p>
        </p:txBody>
      </p:sp>
    </p:spTree>
    <p:extLst>
      <p:ext uri="{BB962C8B-B14F-4D97-AF65-F5344CB8AC3E}">
        <p14:creationId xmlns:p14="http://schemas.microsoft.com/office/powerpoint/2010/main" val="157511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Transi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439715" cy="7002706"/>
          </a:xfrm>
          <a:prstGeom prst="rect">
            <a:avLst/>
          </a:prstGeom>
        </p:spPr>
      </p:pic>
      <p:sp>
        <p:nvSpPr>
          <p:cNvPr id="2" name="Title 1"/>
          <p:cNvSpPr>
            <a:spLocks noGrp="1"/>
          </p:cNvSpPr>
          <p:nvPr>
            <p:ph type="title"/>
          </p:nvPr>
        </p:nvSpPr>
        <p:spPr>
          <a:xfrm>
            <a:off x="4423796" y="100150"/>
            <a:ext cx="7082436" cy="1421572"/>
          </a:xfrm>
        </p:spPr>
        <p:txBody>
          <a:bodyPr anchor="b">
            <a:noAutofit/>
          </a:bodyPr>
          <a:lstStyle>
            <a:lvl1pPr algn="r">
              <a:defRPr sz="3264" b="0" cap="none" baseline="0"/>
            </a:lvl1pPr>
          </a:lstStyle>
          <a:p>
            <a:r>
              <a:rPr lang="en-US"/>
              <a:t>Click to edit Master title style</a:t>
            </a:r>
            <a:endParaRPr/>
          </a:p>
        </p:txBody>
      </p:sp>
      <p:sp>
        <p:nvSpPr>
          <p:cNvPr id="3" name="Text Placeholder 2"/>
          <p:cNvSpPr>
            <a:spLocks noGrp="1"/>
          </p:cNvSpPr>
          <p:nvPr>
            <p:ph type="body" idx="1"/>
          </p:nvPr>
        </p:nvSpPr>
        <p:spPr>
          <a:xfrm>
            <a:off x="4423796" y="1678785"/>
            <a:ext cx="7082436" cy="677552"/>
          </a:xfrm>
        </p:spPr>
        <p:txBody>
          <a:bodyPr anchor="t">
            <a:noAutofit/>
          </a:bodyPr>
          <a:lstStyle>
            <a:lvl1pPr marL="0" indent="0" algn="r">
              <a:spcBef>
                <a:spcPts val="0"/>
              </a:spcBef>
              <a:buNone/>
              <a:defRPr sz="2448">
                <a:solidFill>
                  <a:srgbClr val="838B8F"/>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a:t>Click to edit Master text styles</a:t>
            </a:r>
          </a:p>
        </p:txBody>
      </p:sp>
      <p:sp>
        <p:nvSpPr>
          <p:cNvPr id="8" name="Footer Placeholder 7"/>
          <p:cNvSpPr>
            <a:spLocks noGrp="1"/>
          </p:cNvSpPr>
          <p:nvPr>
            <p:ph type="ftr" sz="quarter" idx="11"/>
          </p:nvPr>
        </p:nvSpPr>
        <p:spPr>
          <a:xfrm>
            <a:off x="844309" y="6646353"/>
            <a:ext cx="3255938" cy="186521"/>
          </a:xfrm>
        </p:spPr>
        <p:txBody>
          <a:bodyPr/>
          <a:lstStyle>
            <a:lvl1pPr>
              <a:defRPr>
                <a:latin typeface="Corbel"/>
              </a:defRPr>
            </a:lvl1pPr>
          </a:lstStyle>
          <a:p>
            <a:r>
              <a:rPr lang="en-US"/>
              <a:t>Copyright © 2017 </a:t>
            </a:r>
            <a:r>
              <a:rPr lang="en-US" err="1"/>
              <a:t>Veritas</a:t>
            </a:r>
            <a:r>
              <a:rPr lang="en-US"/>
              <a:t> Technologies</a:t>
            </a:r>
          </a:p>
        </p:txBody>
      </p:sp>
      <p:sp>
        <p:nvSpPr>
          <p:cNvPr id="13" name="TextBox 12"/>
          <p:cNvSpPr txBox="1"/>
          <p:nvPr userDrawn="1"/>
        </p:nvSpPr>
        <p:spPr>
          <a:xfrm>
            <a:off x="-1415331" y="717388"/>
            <a:ext cx="932979" cy="932603"/>
          </a:xfrm>
          <a:prstGeom prst="rect">
            <a:avLst/>
          </a:prstGeom>
        </p:spPr>
        <p:txBody>
          <a:bodyPr vert="horz" wrap="none" lIns="0" tIns="0" rIns="0" bIns="0" rtlCol="0" anchor="b">
            <a:noAutofit/>
          </a:bodyPr>
          <a:lstStyle/>
          <a:p>
            <a:endParaRPr lang="en-US" sz="1873"/>
          </a:p>
        </p:txBody>
      </p:sp>
      <p:sp>
        <p:nvSpPr>
          <p:cNvPr id="6" name="TextBox 5"/>
          <p:cNvSpPr txBox="1"/>
          <p:nvPr userDrawn="1"/>
        </p:nvSpPr>
        <p:spPr>
          <a:xfrm>
            <a:off x="4484844" y="8017117"/>
            <a:ext cx="932979" cy="932603"/>
          </a:xfrm>
          <a:prstGeom prst="rect">
            <a:avLst/>
          </a:prstGeom>
        </p:spPr>
        <p:txBody>
          <a:bodyPr vert="horz" wrap="none" lIns="0" tIns="0" rIns="0" bIns="0" rtlCol="0" anchor="b">
            <a:noAutofit/>
          </a:bodyPr>
          <a:lstStyle/>
          <a:p>
            <a:endParaRPr lang="en-US" sz="1873"/>
          </a:p>
        </p:txBody>
      </p:sp>
      <p:sp>
        <p:nvSpPr>
          <p:cNvPr id="12" name="TextBox 11"/>
          <p:cNvSpPr txBox="1"/>
          <p:nvPr userDrawn="1"/>
        </p:nvSpPr>
        <p:spPr>
          <a:xfrm>
            <a:off x="13749158" y="-1439808"/>
            <a:ext cx="932979" cy="932603"/>
          </a:xfrm>
          <a:prstGeom prst="rect">
            <a:avLst/>
          </a:prstGeom>
        </p:spPr>
        <p:txBody>
          <a:bodyPr vert="horz" wrap="none" lIns="0" tIns="0" rIns="0" bIns="0" rtlCol="0" anchor="b">
            <a:noAutofit/>
          </a:bodyPr>
          <a:lstStyle/>
          <a:p>
            <a:endParaRPr lang="en-US" sz="1873"/>
          </a:p>
        </p:txBody>
      </p:sp>
      <p:sp>
        <p:nvSpPr>
          <p:cNvPr id="15" name="TextBox 14"/>
          <p:cNvSpPr txBox="1"/>
          <p:nvPr userDrawn="1"/>
        </p:nvSpPr>
        <p:spPr>
          <a:xfrm>
            <a:off x="13241748" y="2781449"/>
            <a:ext cx="932979" cy="932603"/>
          </a:xfrm>
          <a:prstGeom prst="rect">
            <a:avLst/>
          </a:prstGeom>
        </p:spPr>
        <p:txBody>
          <a:bodyPr vert="horz" wrap="none" lIns="0" tIns="0" rIns="0" bIns="0" rtlCol="0" anchor="b">
            <a:noAutofit/>
          </a:bodyPr>
          <a:lstStyle/>
          <a:p>
            <a:endParaRPr lang="en-US" sz="1873"/>
          </a:p>
        </p:txBody>
      </p:sp>
      <p:sp>
        <p:nvSpPr>
          <p:cNvPr id="26" name="TextBox 25"/>
          <p:cNvSpPr txBox="1"/>
          <p:nvPr userDrawn="1"/>
        </p:nvSpPr>
        <p:spPr>
          <a:xfrm>
            <a:off x="860566" y="5648462"/>
            <a:ext cx="7400867" cy="65435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grpSp>
        <p:nvGrpSpPr>
          <p:cNvPr id="16" name="Group 15"/>
          <p:cNvGrpSpPr/>
          <p:nvPr userDrawn="1"/>
        </p:nvGrpSpPr>
        <p:grpSpPr>
          <a:xfrm>
            <a:off x="9155055" y="5813879"/>
            <a:ext cx="2260904" cy="807931"/>
            <a:chOff x="8972749" y="5700398"/>
            <a:chExt cx="2215882" cy="792161"/>
          </a:xfrm>
        </p:grpSpPr>
        <p:grpSp>
          <p:nvGrpSpPr>
            <p:cNvPr id="33" name="Group 32"/>
            <p:cNvGrpSpPr/>
            <p:nvPr userDrawn="1"/>
          </p:nvGrpSpPr>
          <p:grpSpPr>
            <a:xfrm>
              <a:off x="8972749" y="5700398"/>
              <a:ext cx="2165858" cy="428625"/>
              <a:chOff x="1219977" y="923925"/>
              <a:chExt cx="2165858" cy="428625"/>
            </a:xfrm>
          </p:grpSpPr>
          <p:sp>
            <p:nvSpPr>
              <p:cNvPr id="35"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6"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7"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8"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9"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0"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1"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2"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sp>
          <p:nvSpPr>
            <p:cNvPr id="49" name="TextBox 48"/>
            <p:cNvSpPr txBox="1"/>
            <p:nvPr userDrawn="1"/>
          </p:nvSpPr>
          <p:spPr>
            <a:xfrm>
              <a:off x="9022774" y="6297421"/>
              <a:ext cx="2165857" cy="195138"/>
            </a:xfrm>
            <a:prstGeom prst="rect">
              <a:avLst/>
            </a:prstGeom>
          </p:spPr>
          <p:txBody>
            <a:bodyPr vert="horz" wrap="square" lIns="0" tIns="0" rIns="0" bIns="0" rtlCol="0" anchor="b">
              <a:noAutofit/>
            </a:bodyPr>
            <a:lstStyle/>
            <a:p>
              <a:r>
                <a:rPr lang="en-US" sz="1428" b="0" i="0">
                  <a:solidFill>
                    <a:schemeClr val="bg2"/>
                  </a:solidFill>
                  <a:latin typeface="Polaris Medium" charset="0"/>
                  <a:ea typeface="Polaris Medium" charset="0"/>
                  <a:cs typeface="Polaris Medium" charset="0"/>
                </a:rPr>
                <a:t>The truth in information.</a:t>
              </a:r>
            </a:p>
          </p:txBody>
        </p:sp>
      </p:grpSp>
      <p:sp>
        <p:nvSpPr>
          <p:cNvPr id="11" name="TextBox 10"/>
          <p:cNvSpPr txBox="1"/>
          <p:nvPr userDrawn="1"/>
        </p:nvSpPr>
        <p:spPr>
          <a:xfrm>
            <a:off x="14286234" y="5991977"/>
            <a:ext cx="932979" cy="932603"/>
          </a:xfrm>
          <a:prstGeom prst="rect">
            <a:avLst/>
          </a:prstGeom>
        </p:spPr>
        <p:txBody>
          <a:bodyPr vert="horz" wrap="none" lIns="0" tIns="0" rIns="0" bIns="0" rtlCol="0" anchor="b">
            <a:noAutofit/>
          </a:bodyPr>
          <a:lstStyle/>
          <a:p>
            <a:endParaRPr lang="en-US" sz="1873"/>
          </a:p>
        </p:txBody>
      </p:sp>
      <p:sp>
        <p:nvSpPr>
          <p:cNvPr id="17" name="TextBox 16"/>
          <p:cNvSpPr txBox="1"/>
          <p:nvPr userDrawn="1"/>
        </p:nvSpPr>
        <p:spPr>
          <a:xfrm>
            <a:off x="17286020" y="4844356"/>
            <a:ext cx="932979" cy="932603"/>
          </a:xfrm>
          <a:prstGeom prst="rect">
            <a:avLst/>
          </a:prstGeom>
        </p:spPr>
        <p:txBody>
          <a:bodyPr vert="horz" wrap="none" lIns="0" tIns="0" rIns="0" bIns="0" rtlCol="0" anchor="b">
            <a:noAutofit/>
          </a:bodyPr>
          <a:lstStyle/>
          <a:p>
            <a:endParaRPr lang="en-US" sz="1873"/>
          </a:p>
        </p:txBody>
      </p:sp>
    </p:spTree>
    <p:extLst>
      <p:ext uri="{BB962C8B-B14F-4D97-AF65-F5344CB8AC3E}">
        <p14:creationId xmlns:p14="http://schemas.microsoft.com/office/powerpoint/2010/main" val="23650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Transition">
    <p:spTree>
      <p:nvGrpSpPr>
        <p:cNvPr id="1" name=""/>
        <p:cNvGrpSpPr/>
        <p:nvPr/>
      </p:nvGrpSpPr>
      <p:grpSpPr>
        <a:xfrm>
          <a:off x="0" y="0"/>
          <a:ext cx="0" cy="0"/>
          <a:chOff x="0" y="0"/>
          <a:chExt cx="0" cy="0"/>
        </a:xfrm>
      </p:grpSpPr>
      <p:sp>
        <p:nvSpPr>
          <p:cNvPr id="13" name="TextBox 12"/>
          <p:cNvSpPr txBox="1"/>
          <p:nvPr userDrawn="1"/>
        </p:nvSpPr>
        <p:spPr>
          <a:xfrm>
            <a:off x="-1415331" y="717388"/>
            <a:ext cx="932979" cy="932603"/>
          </a:xfrm>
          <a:prstGeom prst="rect">
            <a:avLst/>
          </a:prstGeom>
        </p:spPr>
        <p:txBody>
          <a:bodyPr vert="horz" wrap="none" lIns="0" tIns="0" rIns="0" bIns="0" rtlCol="0" anchor="b">
            <a:noAutofit/>
          </a:bodyPr>
          <a:lstStyle/>
          <a:p>
            <a:endParaRPr lang="en-US" sz="1873"/>
          </a:p>
        </p:txBody>
      </p:sp>
      <p:sp>
        <p:nvSpPr>
          <p:cNvPr id="12" name="TextBox 11"/>
          <p:cNvSpPr txBox="1"/>
          <p:nvPr userDrawn="1"/>
        </p:nvSpPr>
        <p:spPr>
          <a:xfrm>
            <a:off x="13749158" y="-1439808"/>
            <a:ext cx="932979" cy="932603"/>
          </a:xfrm>
          <a:prstGeom prst="rect">
            <a:avLst/>
          </a:prstGeom>
        </p:spPr>
        <p:txBody>
          <a:bodyPr vert="horz" wrap="none" lIns="0" tIns="0" rIns="0" bIns="0" rtlCol="0" anchor="b">
            <a:noAutofit/>
          </a:bodyPr>
          <a:lstStyle/>
          <a:p>
            <a:endParaRPr lang="en-US" sz="1873"/>
          </a:p>
        </p:txBody>
      </p:sp>
      <p:sp>
        <p:nvSpPr>
          <p:cNvPr id="14" name="TextBox 13"/>
          <p:cNvSpPr txBox="1"/>
          <p:nvPr userDrawn="1"/>
        </p:nvSpPr>
        <p:spPr>
          <a:xfrm>
            <a:off x="13421797" y="2568750"/>
            <a:ext cx="932979" cy="932603"/>
          </a:xfrm>
          <a:prstGeom prst="rect">
            <a:avLst/>
          </a:prstGeom>
        </p:spPr>
        <p:txBody>
          <a:bodyPr vert="horz" wrap="none" lIns="0" tIns="0" rIns="0" bIns="0" rtlCol="0" anchor="b">
            <a:noAutofit/>
          </a:bodyPr>
          <a:lstStyle/>
          <a:p>
            <a:endParaRPr lang="en-US" sz="1873"/>
          </a:p>
        </p:txBody>
      </p:sp>
    </p:spTree>
    <p:extLst>
      <p:ext uri="{BB962C8B-B14F-4D97-AF65-F5344CB8AC3E}">
        <p14:creationId xmlns:p14="http://schemas.microsoft.com/office/powerpoint/2010/main" val="203291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1" name="Title 20"/>
          <p:cNvSpPr>
            <a:spLocks noGrp="1"/>
          </p:cNvSpPr>
          <p:nvPr>
            <p:ph type="title"/>
          </p:nvPr>
        </p:nvSpPr>
        <p:spPr/>
        <p:txBody>
          <a:bodyPr/>
          <a:lstStyle/>
          <a:p>
            <a:r>
              <a:rPr lang="en-US"/>
              <a:t>Click to edit Master title style</a:t>
            </a:r>
          </a:p>
        </p:txBody>
      </p:sp>
      <p:sp>
        <p:nvSpPr>
          <p:cNvPr id="8" name="TextBox 7"/>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9"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166298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Text Placeholder 6"/>
          <p:cNvSpPr>
            <a:spLocks noGrp="1"/>
          </p:cNvSpPr>
          <p:nvPr>
            <p:ph type="body" sz="quarter" idx="13" hasCustomPrompt="1"/>
          </p:nvPr>
        </p:nvSpPr>
        <p:spPr>
          <a:xfrm>
            <a:off x="621824" y="1192147"/>
            <a:ext cx="11192828" cy="338730"/>
          </a:xfrm>
        </p:spPr>
        <p:txBody>
          <a:bodyPr>
            <a:noAutofit/>
          </a:bodyPr>
          <a:lstStyle>
            <a:lvl1pPr marL="0" indent="0">
              <a:spcBef>
                <a:spcPts val="0"/>
              </a:spcBef>
              <a:buNone/>
              <a:defRPr sz="2040">
                <a:solidFill>
                  <a:schemeClr val="tx1">
                    <a:lumMod val="60000"/>
                    <a:lumOff val="40000"/>
                  </a:schemeClr>
                </a:solidFill>
              </a:defRPr>
            </a:lvl1pPr>
            <a:lvl2pPr marL="0" indent="0">
              <a:spcBef>
                <a:spcPts val="0"/>
              </a:spcBef>
              <a:buNone/>
              <a:defRPr sz="2448">
                <a:solidFill>
                  <a:schemeClr val="tx1">
                    <a:lumMod val="60000"/>
                    <a:lumOff val="40000"/>
                  </a:schemeClr>
                </a:solidFill>
              </a:defRPr>
            </a:lvl2pPr>
            <a:lvl3pPr marL="0" indent="0">
              <a:spcBef>
                <a:spcPts val="0"/>
              </a:spcBef>
              <a:buNone/>
              <a:defRPr sz="2448">
                <a:solidFill>
                  <a:schemeClr val="tx1">
                    <a:lumMod val="60000"/>
                    <a:lumOff val="40000"/>
                  </a:schemeClr>
                </a:solidFill>
              </a:defRPr>
            </a:lvl3pPr>
            <a:lvl4pPr marL="0" indent="0">
              <a:spcBef>
                <a:spcPts val="0"/>
              </a:spcBef>
              <a:buNone/>
              <a:defRPr sz="2448">
                <a:solidFill>
                  <a:schemeClr val="tx1">
                    <a:lumMod val="60000"/>
                    <a:lumOff val="40000"/>
                  </a:schemeClr>
                </a:solidFill>
              </a:defRPr>
            </a:lvl4pPr>
            <a:lvl5pPr marL="0" indent="0">
              <a:spcBef>
                <a:spcPts val="0"/>
              </a:spcBef>
              <a:buNone/>
              <a:defRPr sz="2448">
                <a:solidFill>
                  <a:schemeClr val="tx1">
                    <a:lumMod val="60000"/>
                    <a:lumOff val="40000"/>
                  </a:schemeClr>
                </a:solidFill>
              </a:defRPr>
            </a:lvl5pPr>
            <a:lvl6pPr marL="0" indent="0">
              <a:spcBef>
                <a:spcPts val="0"/>
              </a:spcBef>
              <a:buNone/>
              <a:defRPr sz="2448">
                <a:solidFill>
                  <a:schemeClr val="tx1">
                    <a:lumMod val="60000"/>
                    <a:lumOff val="40000"/>
                  </a:schemeClr>
                </a:solidFill>
              </a:defRPr>
            </a:lvl6pPr>
            <a:lvl7pPr marL="0" indent="0">
              <a:spcBef>
                <a:spcPts val="0"/>
              </a:spcBef>
              <a:buNone/>
              <a:defRPr sz="2448">
                <a:solidFill>
                  <a:schemeClr val="tx1">
                    <a:lumMod val="60000"/>
                    <a:lumOff val="40000"/>
                  </a:schemeClr>
                </a:solidFill>
              </a:defRPr>
            </a:lvl7pPr>
            <a:lvl8pPr marL="0" indent="0">
              <a:spcBef>
                <a:spcPts val="0"/>
              </a:spcBef>
              <a:buNone/>
              <a:defRPr sz="2448">
                <a:solidFill>
                  <a:schemeClr val="tx1">
                    <a:lumMod val="60000"/>
                    <a:lumOff val="40000"/>
                  </a:schemeClr>
                </a:solidFill>
              </a:defRPr>
            </a:lvl8pPr>
            <a:lvl9pPr marL="0" indent="0">
              <a:spcBef>
                <a:spcPts val="0"/>
              </a:spcBef>
              <a:buNone/>
              <a:defRPr sz="2448">
                <a:solidFill>
                  <a:schemeClr val="tx1">
                    <a:lumMod val="60000"/>
                    <a:lumOff val="40000"/>
                  </a:schemeClr>
                </a:solidFill>
              </a:defRPr>
            </a:lvl9pPr>
          </a:lstStyle>
          <a:p>
            <a:pPr lvl="0"/>
            <a:r>
              <a:t>Click to </a:t>
            </a:r>
            <a:r>
              <a:rPr lang="en-US"/>
              <a:t>add subtitle</a:t>
            </a:r>
            <a:endParaRPr/>
          </a:p>
        </p:txBody>
      </p:sp>
      <p:sp>
        <p:nvSpPr>
          <p:cNvPr id="11" name="TextBox 10"/>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4"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290472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TextBox 8"/>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2"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295417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7" y="310868"/>
            <a:ext cx="11192825" cy="854886"/>
          </a:xfrm>
        </p:spPr>
        <p:txBody>
          <a:bodyPr/>
          <a:lstStyle/>
          <a:p>
            <a:r>
              <a:rPr lang="en-US"/>
              <a:t>Click to edit Master title style</a:t>
            </a:r>
            <a:endParaRPr/>
          </a:p>
        </p:txBody>
      </p:sp>
      <p:sp>
        <p:nvSpPr>
          <p:cNvPr id="4" name="Content Placeholder 3"/>
          <p:cNvSpPr>
            <a:spLocks noGrp="1"/>
          </p:cNvSpPr>
          <p:nvPr>
            <p:ph sz="half" idx="2"/>
          </p:nvPr>
        </p:nvSpPr>
        <p:spPr>
          <a:xfrm>
            <a:off x="6466967" y="1476623"/>
            <a:ext cx="5347685" cy="4380781"/>
          </a:xfrm>
        </p:spPr>
        <p:txBody>
          <a:bodyPr>
            <a:normAutofit/>
          </a:bodyPr>
          <a:lstStyle>
            <a:lvl1pPr marL="233149" marR="0" indent="-233149" algn="l" defTabSz="932597" rtl="0" eaLnBrk="1" fontAlgn="auto" latinLnBrk="0" hangingPunct="1">
              <a:lnSpc>
                <a:spcPct val="90000"/>
              </a:lnSpc>
              <a:spcBef>
                <a:spcPts val="1836"/>
              </a:spcBef>
              <a:spcAft>
                <a:spcPts val="0"/>
              </a:spcAft>
              <a:buClr>
                <a:srgbClr val="B3B3B4"/>
              </a:buClr>
              <a:buSzTx/>
              <a:buFont typeface="Arial" panose="020B0604020202020204" pitchFamily="34" charset="0"/>
              <a:buChar char="•"/>
              <a:tabLst/>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p:cNvSpPr>
            <a:spLocks noGrp="1"/>
          </p:cNvSpPr>
          <p:nvPr>
            <p:ph type="pic" sz="quarter" idx="13"/>
          </p:nvPr>
        </p:nvSpPr>
        <p:spPr>
          <a:xfrm>
            <a:off x="621986" y="1476622"/>
            <a:ext cx="5646464" cy="4380782"/>
          </a:xfrm>
        </p:spPr>
        <p:txBody>
          <a:bodyPr/>
          <a:lstStyle>
            <a:lvl1pPr marL="0" indent="0">
              <a:buNone/>
              <a:defRPr/>
            </a:lvl1pPr>
          </a:lstStyle>
          <a:p>
            <a:r>
              <a:rPr lang="en-US"/>
              <a:t>Drag picture to placeholder or click icon to add</a:t>
            </a:r>
          </a:p>
        </p:txBody>
      </p:sp>
      <p:sp>
        <p:nvSpPr>
          <p:cNvPr id="12" name="TextBox 11"/>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5"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226658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7" y="310868"/>
            <a:ext cx="11192825" cy="854886"/>
          </a:xfrm>
        </p:spPr>
        <p:txBody>
          <a:bodyPr/>
          <a:lstStyle/>
          <a:p>
            <a:r>
              <a:rPr lang="en-US"/>
              <a:t>Click to edit Master title style</a:t>
            </a:r>
            <a:endParaRPr/>
          </a:p>
        </p:txBody>
      </p:sp>
      <p:sp>
        <p:nvSpPr>
          <p:cNvPr id="4" name="Content Placeholder 3"/>
          <p:cNvSpPr>
            <a:spLocks noGrp="1"/>
          </p:cNvSpPr>
          <p:nvPr>
            <p:ph sz="half" idx="2"/>
          </p:nvPr>
        </p:nvSpPr>
        <p:spPr>
          <a:xfrm>
            <a:off x="6466967" y="1476623"/>
            <a:ext cx="5347685" cy="4380781"/>
          </a:xfrm>
        </p:spPr>
        <p:txBody>
          <a:bodyPr>
            <a:normAutofit/>
          </a:bodyPr>
          <a:lstStyle>
            <a:lvl1pPr marL="233149" marR="0" indent="-233149" algn="l" defTabSz="932597" rtl="0" eaLnBrk="1" fontAlgn="auto" latinLnBrk="0" hangingPunct="1">
              <a:lnSpc>
                <a:spcPct val="90000"/>
              </a:lnSpc>
              <a:spcBef>
                <a:spcPts val="1836"/>
              </a:spcBef>
              <a:spcAft>
                <a:spcPts val="0"/>
              </a:spcAft>
              <a:buClr>
                <a:srgbClr val="B3B3B4"/>
              </a:buClr>
              <a:buSzTx/>
              <a:buFont typeface="Arial" panose="020B0604020202020204" pitchFamily="34" charset="0"/>
              <a:buChar char="•"/>
              <a:tabLst/>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hart Placeholder 11"/>
          <p:cNvSpPr>
            <a:spLocks noGrp="1"/>
          </p:cNvSpPr>
          <p:nvPr>
            <p:ph type="chart" sz="quarter" idx="13"/>
          </p:nvPr>
        </p:nvSpPr>
        <p:spPr>
          <a:xfrm>
            <a:off x="621986" y="1476622"/>
            <a:ext cx="5581674" cy="4381293"/>
          </a:xfrm>
        </p:spPr>
        <p:txBody>
          <a:bodyPr/>
          <a:lstStyle/>
          <a:p>
            <a:r>
              <a:rPr lang="en-US"/>
              <a:t>Click icon to add chart</a:t>
            </a:r>
          </a:p>
        </p:txBody>
      </p:sp>
      <p:sp>
        <p:nvSpPr>
          <p:cNvPr id="13" name="TextBox 12"/>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6"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1589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esentation title slide whit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E6D01-3E0F-4BD4-80CB-FAB8F44B0A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0" y="0"/>
            <a:ext cx="12436475" cy="6994525"/>
          </a:xfrm>
          <a:prstGeom prst="rect">
            <a:avLst/>
          </a:prstGeom>
        </p:spPr>
      </p:pic>
      <p:sp>
        <p:nvSpPr>
          <p:cNvPr id="16" name="Rectangle 15">
            <a:extLst>
              <a:ext uri="{FF2B5EF4-FFF2-40B4-BE49-F238E27FC236}">
                <a16:creationId xmlns:a16="http://schemas.microsoft.com/office/drawing/2014/main" id="{C01F7B8B-303A-4D8B-98B1-89FED98B9B16}"/>
              </a:ext>
            </a:extLst>
          </p:cNvPr>
          <p:cNvSpPr/>
          <p:nvPr userDrawn="1"/>
        </p:nvSpPr>
        <p:spPr bwMode="auto">
          <a:xfrm rot="5400000">
            <a:off x="5722938" y="-5722934"/>
            <a:ext cx="990602" cy="12436476"/>
          </a:xfrm>
          <a:prstGeom prst="rect">
            <a:avLst/>
          </a:prstGeom>
          <a:gradFill flip="none" rotWithShape="1">
            <a:gsLst>
              <a:gs pos="0">
                <a:schemeClr val="accent1">
                  <a:lumMod val="5000"/>
                  <a:lumOff val="95000"/>
                  <a:alpha val="75000"/>
                </a:schemeClr>
              </a:gs>
              <a:gs pos="100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13532A61-7338-495C-8787-A222781205FF}"/>
              </a:ext>
            </a:extLst>
          </p:cNvPr>
          <p:cNvSpPr/>
          <p:nvPr userDrawn="1"/>
        </p:nvSpPr>
        <p:spPr bwMode="auto">
          <a:xfrm>
            <a:off x="434976" y="2170631"/>
            <a:ext cx="7627938" cy="3657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lvl="0"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61988" y="2590884"/>
            <a:ext cx="7169406" cy="1828800"/>
          </a:xfrm>
          <a:noFill/>
        </p:spPr>
        <p:txBody>
          <a:bodyPr lIns="0" tIns="0" rIns="0" bIns="182880" anchor="b" anchorCtr="0"/>
          <a:lstStyle>
            <a:lvl1pPr>
              <a:defRPr sz="5398" strike="noStrike" spc="-150"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61990" y="4429280"/>
            <a:ext cx="6230328" cy="964256"/>
          </a:xfrm>
          <a:noFill/>
        </p:spPr>
        <p:txBody>
          <a:bodyPr lIns="0" tIns="0" rIns="0" bIns="0">
            <a:noAutofit/>
          </a:bodyPr>
          <a:lstStyle>
            <a:lvl1pPr marL="0" indent="0">
              <a:lnSpc>
                <a:spcPct val="100000"/>
              </a:lnSpc>
              <a:spcBef>
                <a:spcPts val="0"/>
              </a:spcBef>
              <a:spcAft>
                <a:spcPts val="0"/>
              </a:spcAft>
              <a:buNone/>
              <a:defRPr sz="1800" spc="0" baseline="0">
                <a:solidFill>
                  <a:schemeClr val="tx1"/>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784461FB-856C-44B7-AF3E-D21A18D132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873" y="251902"/>
            <a:ext cx="1776597" cy="587540"/>
          </a:xfrm>
          <a:prstGeom prst="rect">
            <a:avLst/>
          </a:prstGeom>
        </p:spPr>
      </p:pic>
    </p:spTree>
    <p:extLst>
      <p:ext uri="{BB962C8B-B14F-4D97-AF65-F5344CB8AC3E}">
        <p14:creationId xmlns:p14="http://schemas.microsoft.com/office/powerpoint/2010/main" val="3079516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1827" y="310868"/>
            <a:ext cx="11192825" cy="85488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21824" y="1398906"/>
            <a:ext cx="5347685" cy="621735"/>
          </a:xfrm>
        </p:spPr>
        <p:txBody>
          <a:bodyPr anchor="ctr">
            <a:noAutofit/>
          </a:bodyPr>
          <a:lstStyle>
            <a:lvl1pPr marL="0" indent="0">
              <a:spcBef>
                <a:spcPts val="0"/>
              </a:spcBef>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621824" y="2098358"/>
            <a:ext cx="5347685" cy="3963564"/>
          </a:xfrm>
        </p:spPr>
        <p:txBody>
          <a:bodyPr>
            <a:normAutofit/>
          </a:bodyPr>
          <a:lstStyle>
            <a:lvl1pPr>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66967" y="1398905"/>
            <a:ext cx="5347685" cy="624844"/>
          </a:xfrm>
        </p:spPr>
        <p:txBody>
          <a:bodyPr anchor="ctr">
            <a:noAutofit/>
          </a:bodyPr>
          <a:lstStyle>
            <a:lvl1pPr marL="0" indent="0">
              <a:spcBef>
                <a:spcPts val="0"/>
              </a:spcBef>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466967" y="2098358"/>
            <a:ext cx="5347685" cy="3963564"/>
          </a:xfrm>
        </p:spPr>
        <p:txBody>
          <a:bodyPr/>
          <a:lstStyle>
            <a:lvl1pPr>
              <a:defRPr sz="2040"/>
            </a:lvl1pPr>
            <a:lvl2pPr>
              <a:defRPr sz="1836"/>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Box 13"/>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7"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353210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21824" y="1476622"/>
            <a:ext cx="7462371" cy="4585300"/>
          </a:xfrm>
        </p:spPr>
        <p:txBody>
          <a:bodyPr>
            <a:normAutofit/>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456803" y="1476622"/>
            <a:ext cx="3357849" cy="4585301"/>
          </a:xfrm>
        </p:spPr>
        <p:txBody>
          <a:bodyPr>
            <a:noAutofit/>
          </a:bodyPr>
          <a:lstStyle>
            <a:lvl1pPr marL="0" indent="0">
              <a:spcBef>
                <a:spcPts val="1224"/>
              </a:spcBef>
              <a:buNone/>
              <a:defRPr sz="2040"/>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12" name="TextBox 11"/>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5"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51479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hasCustomPrompt="1"/>
          </p:nvPr>
        </p:nvSpPr>
        <p:spPr>
          <a:xfrm>
            <a:off x="3" y="1476622"/>
            <a:ext cx="7997305" cy="3916934"/>
          </a:xfrm>
          <a:solidFill>
            <a:schemeClr val="bg2"/>
          </a:solidFill>
        </p:spPr>
        <p:txBody>
          <a:bodyPr tIns="182880">
            <a:normAutofit/>
          </a:bodyPr>
          <a:lstStyle>
            <a:lvl1pPr marL="0" indent="0" algn="ctr">
              <a:buNone/>
              <a:defRPr sz="2040"/>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t>Drag picture to placeholder or click icon to add</a:t>
            </a:r>
          </a:p>
        </p:txBody>
      </p:sp>
      <p:sp>
        <p:nvSpPr>
          <p:cNvPr id="4" name="Text Placeholder 3"/>
          <p:cNvSpPr>
            <a:spLocks noGrp="1"/>
          </p:cNvSpPr>
          <p:nvPr>
            <p:ph type="body" sz="half" idx="2"/>
          </p:nvPr>
        </p:nvSpPr>
        <p:spPr>
          <a:xfrm>
            <a:off x="8456803" y="1476623"/>
            <a:ext cx="3357849" cy="3916934"/>
          </a:xfrm>
        </p:spPr>
        <p:txBody>
          <a:bodyPr>
            <a:noAutofit/>
          </a:bodyPr>
          <a:lstStyle>
            <a:lvl1pPr marL="0" indent="0">
              <a:spcBef>
                <a:spcPts val="1224"/>
              </a:spcBef>
              <a:buNone/>
              <a:defRPr sz="2040"/>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12" name="TextBox 11"/>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15"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94978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alphaModFix amt="29000"/>
            <a:extLst>
              <a:ext uri="{28A0092B-C50C-407E-A947-70E740481C1C}">
                <a14:useLocalDpi xmlns:a14="http://schemas.microsoft.com/office/drawing/2010/main" val="0"/>
              </a:ext>
            </a:extLst>
          </a:blip>
          <a:srcRect/>
          <a:stretch/>
        </p:blipFill>
        <p:spPr>
          <a:xfrm>
            <a:off x="0" y="0"/>
            <a:ext cx="12439715" cy="7002706"/>
          </a:xfrm>
          <a:prstGeom prst="rect">
            <a:avLst/>
          </a:prstGeom>
        </p:spPr>
      </p:pic>
      <p:sp>
        <p:nvSpPr>
          <p:cNvPr id="11" name="Freeform 6"/>
          <p:cNvSpPr>
            <a:spLocks noEditPoints="1"/>
          </p:cNvSpPr>
          <p:nvPr/>
        </p:nvSpPr>
        <p:spPr bwMode="ltGray">
          <a:xfrm>
            <a:off x="2156697" y="1929552"/>
            <a:ext cx="468281" cy="414561"/>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B1181E"/>
          </a:solidFill>
          <a:ln w="0">
            <a:noFill/>
            <a:prstDash val="solid"/>
            <a:round/>
            <a:headEnd/>
            <a:tailEnd/>
          </a:ln>
        </p:spPr>
        <p:txBody>
          <a:bodyPr vert="horz" wrap="square" lIns="93260" tIns="46630" rIns="93260" bIns="46630" numCol="1" anchor="t" anchorCtr="0" compatLnSpc="1">
            <a:prstTxWarp prst="textNoShape">
              <a:avLst/>
            </a:prstTxWarp>
          </a:bodyPr>
          <a:lstStyle/>
          <a:p>
            <a:endParaRPr sz="1873">
              <a:latin typeface="Corbel"/>
            </a:endParaRPr>
          </a:p>
        </p:txBody>
      </p:sp>
      <p:sp>
        <p:nvSpPr>
          <p:cNvPr id="8" name="Text Placeholder 7"/>
          <p:cNvSpPr>
            <a:spLocks noGrp="1"/>
          </p:cNvSpPr>
          <p:nvPr>
            <p:ph type="body" sz="quarter" idx="13" hasCustomPrompt="1"/>
          </p:nvPr>
        </p:nvSpPr>
        <p:spPr>
          <a:xfrm>
            <a:off x="2829867" y="1946097"/>
            <a:ext cx="7669156" cy="1424881"/>
          </a:xfrm>
        </p:spPr>
        <p:txBody>
          <a:bodyPr>
            <a:noAutofit/>
          </a:bodyPr>
          <a:lstStyle>
            <a:lvl1pPr marL="0" indent="0">
              <a:lnSpc>
                <a:spcPct val="110000"/>
              </a:lnSpc>
              <a:spcBef>
                <a:spcPts val="0"/>
              </a:spcBef>
              <a:buNone/>
              <a:defRPr sz="2856" b="1" baseline="0"/>
            </a:lvl1pPr>
            <a:lvl2pPr marL="0" indent="0">
              <a:spcBef>
                <a:spcPts val="0"/>
              </a:spcBef>
              <a:buNone/>
              <a:defRPr sz="2856" b="1"/>
            </a:lvl2pPr>
            <a:lvl3pPr marL="0" indent="0">
              <a:spcBef>
                <a:spcPts val="0"/>
              </a:spcBef>
              <a:buNone/>
              <a:defRPr sz="2856" b="1"/>
            </a:lvl3pPr>
            <a:lvl4pPr marL="0" indent="0">
              <a:spcBef>
                <a:spcPts val="0"/>
              </a:spcBef>
              <a:buNone/>
              <a:defRPr sz="2856" b="1"/>
            </a:lvl4pPr>
            <a:lvl5pPr marL="0" indent="0">
              <a:spcBef>
                <a:spcPts val="0"/>
              </a:spcBef>
              <a:buNone/>
              <a:defRPr sz="2856" b="1"/>
            </a:lvl5pPr>
            <a:lvl6pPr marL="0" indent="0">
              <a:spcBef>
                <a:spcPts val="0"/>
              </a:spcBef>
              <a:buNone/>
              <a:defRPr sz="2856" b="1"/>
            </a:lvl6pPr>
            <a:lvl7pPr marL="0" indent="0">
              <a:spcBef>
                <a:spcPts val="0"/>
              </a:spcBef>
              <a:buNone/>
              <a:defRPr sz="2856" b="1"/>
            </a:lvl7pPr>
            <a:lvl8pPr marL="0" indent="0">
              <a:spcBef>
                <a:spcPts val="0"/>
              </a:spcBef>
              <a:buNone/>
              <a:defRPr sz="2856" b="1"/>
            </a:lvl8pPr>
            <a:lvl9pPr marL="0" indent="0">
              <a:spcBef>
                <a:spcPts val="0"/>
              </a:spcBef>
              <a:buNone/>
              <a:defRPr sz="2856" b="1"/>
            </a:lvl9pPr>
          </a:lstStyle>
          <a:p>
            <a:pPr lvl="0"/>
            <a:r>
              <a:t>This is a sample quote slide. Type a brief quotation inside this textbox. Add a close quote mark at the end of the quotation.</a:t>
            </a:r>
          </a:p>
        </p:txBody>
      </p:sp>
      <p:sp>
        <p:nvSpPr>
          <p:cNvPr id="9" name="Text Placeholder 7"/>
          <p:cNvSpPr>
            <a:spLocks noGrp="1"/>
          </p:cNvSpPr>
          <p:nvPr>
            <p:ph type="body" sz="quarter" idx="14" hasCustomPrompt="1"/>
          </p:nvPr>
        </p:nvSpPr>
        <p:spPr>
          <a:xfrm>
            <a:off x="6197953" y="3713964"/>
            <a:ext cx="4301070" cy="310868"/>
          </a:xfrm>
        </p:spPr>
        <p:txBody>
          <a:bodyPr>
            <a:noAutofit/>
          </a:bodyPr>
          <a:lstStyle>
            <a:lvl1pPr marL="0" indent="0">
              <a:spcBef>
                <a:spcPts val="0"/>
              </a:spcBef>
              <a:buNone/>
              <a:defRPr sz="2040" i="1" baseline="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pPr lvl="0"/>
            <a:r>
              <a:t>Name of Person Quoted</a:t>
            </a:r>
          </a:p>
        </p:txBody>
      </p:sp>
      <p:sp>
        <p:nvSpPr>
          <p:cNvPr id="10" name="Text Placeholder 7"/>
          <p:cNvSpPr>
            <a:spLocks noGrp="1"/>
          </p:cNvSpPr>
          <p:nvPr>
            <p:ph type="body" sz="quarter" idx="15" hasCustomPrompt="1"/>
          </p:nvPr>
        </p:nvSpPr>
        <p:spPr>
          <a:xfrm>
            <a:off x="6197953" y="4042427"/>
            <a:ext cx="4301070" cy="759574"/>
          </a:xfrm>
        </p:spPr>
        <p:txBody>
          <a:bodyPr>
            <a:noAutofit/>
          </a:bodyPr>
          <a:lstStyle>
            <a:lvl1pPr marL="0" indent="0">
              <a:spcBef>
                <a:spcPts val="0"/>
              </a:spcBef>
              <a:buNone/>
              <a:defRPr sz="2040" i="1">
                <a:solidFill>
                  <a:schemeClr val="accent1"/>
                </a:solidFill>
              </a:defRPr>
            </a:lvl1pPr>
            <a:lvl2pPr marL="0" indent="0">
              <a:spcBef>
                <a:spcPts val="0"/>
              </a:spcBef>
              <a:buNone/>
              <a:defRPr sz="2040" i="1">
                <a:solidFill>
                  <a:schemeClr val="accent1"/>
                </a:solidFill>
              </a:defRPr>
            </a:lvl2pPr>
            <a:lvl3pPr marL="0" indent="0">
              <a:spcBef>
                <a:spcPts val="0"/>
              </a:spcBef>
              <a:buNone/>
              <a:defRPr sz="2040" i="1">
                <a:solidFill>
                  <a:schemeClr val="accent1"/>
                </a:solidFill>
              </a:defRPr>
            </a:lvl3pPr>
            <a:lvl4pPr marL="0" indent="0">
              <a:spcBef>
                <a:spcPts val="0"/>
              </a:spcBef>
              <a:buNone/>
              <a:defRPr sz="2040" i="1">
                <a:solidFill>
                  <a:schemeClr val="accent1"/>
                </a:solidFill>
              </a:defRPr>
            </a:lvl4pPr>
            <a:lvl5pPr marL="0" indent="0">
              <a:spcBef>
                <a:spcPts val="0"/>
              </a:spcBef>
              <a:buNone/>
              <a:defRPr sz="2040" i="1">
                <a:solidFill>
                  <a:schemeClr val="accent1"/>
                </a:solidFill>
              </a:defRPr>
            </a:lvl5pPr>
            <a:lvl6pPr marL="0" indent="0">
              <a:spcBef>
                <a:spcPts val="0"/>
              </a:spcBef>
              <a:buNone/>
              <a:defRPr sz="2040" i="1">
                <a:solidFill>
                  <a:schemeClr val="accent1"/>
                </a:solidFill>
              </a:defRPr>
            </a:lvl6pPr>
            <a:lvl7pPr marL="0" indent="0">
              <a:spcBef>
                <a:spcPts val="0"/>
              </a:spcBef>
              <a:buNone/>
              <a:defRPr sz="2040" i="1">
                <a:solidFill>
                  <a:schemeClr val="accent1"/>
                </a:solidFill>
              </a:defRPr>
            </a:lvl7pPr>
            <a:lvl8pPr marL="0" indent="0">
              <a:spcBef>
                <a:spcPts val="0"/>
              </a:spcBef>
              <a:buNone/>
              <a:defRPr sz="2040" i="1">
                <a:solidFill>
                  <a:schemeClr val="accent1"/>
                </a:solidFill>
              </a:defRPr>
            </a:lvl8pPr>
            <a:lvl9pPr marL="0" indent="0">
              <a:spcBef>
                <a:spcPts val="0"/>
              </a:spcBef>
              <a:buNone/>
              <a:defRPr sz="2040" i="1">
                <a:solidFill>
                  <a:schemeClr val="accent1"/>
                </a:solidFill>
              </a:defRPr>
            </a:lvl9pPr>
          </a:lstStyle>
          <a:p>
            <a:pPr lvl="0"/>
            <a:r>
              <a:t>Title, Company Name</a:t>
            </a:r>
          </a:p>
        </p:txBody>
      </p:sp>
      <p:sp>
        <p:nvSpPr>
          <p:cNvPr id="13" name="Freeform 6"/>
          <p:cNvSpPr>
            <a:spLocks noEditPoints="1"/>
          </p:cNvSpPr>
          <p:nvPr userDrawn="1"/>
        </p:nvSpPr>
        <p:spPr bwMode="ltGray">
          <a:xfrm rot="10800000">
            <a:off x="9638796" y="2986088"/>
            <a:ext cx="468281" cy="414561"/>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B1181E"/>
          </a:solidFill>
          <a:ln w="0">
            <a:noFill/>
            <a:prstDash val="solid"/>
            <a:round/>
            <a:headEnd/>
            <a:tailEnd/>
          </a:ln>
        </p:spPr>
        <p:txBody>
          <a:bodyPr vert="horz" wrap="square" lIns="93260" tIns="46630" rIns="93260" bIns="46630" numCol="1" anchor="t" anchorCtr="0" compatLnSpc="1">
            <a:prstTxWarp prst="textNoShape">
              <a:avLst/>
            </a:prstTxWarp>
          </a:bodyPr>
          <a:lstStyle/>
          <a:p>
            <a:endParaRPr sz="1873">
              <a:latin typeface="Corbel"/>
            </a:endParaRPr>
          </a:p>
        </p:txBody>
      </p:sp>
      <p:sp>
        <p:nvSpPr>
          <p:cNvPr id="3" name="TextBox 2"/>
          <p:cNvSpPr txBox="1"/>
          <p:nvPr userDrawn="1"/>
        </p:nvSpPr>
        <p:spPr>
          <a:xfrm>
            <a:off x="1473123" y="4074004"/>
            <a:ext cx="932979" cy="932603"/>
          </a:xfrm>
          <a:prstGeom prst="rect">
            <a:avLst/>
          </a:prstGeom>
        </p:spPr>
        <p:txBody>
          <a:bodyPr vert="horz" wrap="none" lIns="0" tIns="0" rIns="0" bIns="0" rtlCol="0" anchor="b">
            <a:noAutofit/>
          </a:bodyPr>
          <a:lstStyle/>
          <a:p>
            <a:endParaRPr lang="en-US" sz="1873"/>
          </a:p>
        </p:txBody>
      </p:sp>
      <p:grpSp>
        <p:nvGrpSpPr>
          <p:cNvPr id="4" name="Group 3"/>
          <p:cNvGrpSpPr/>
          <p:nvPr userDrawn="1"/>
        </p:nvGrpSpPr>
        <p:grpSpPr>
          <a:xfrm>
            <a:off x="-14083" y="6477169"/>
            <a:ext cx="12055846" cy="205710"/>
            <a:chOff x="-13803" y="6350742"/>
            <a:chExt cx="11815776" cy="201695"/>
          </a:xfrm>
        </p:grpSpPr>
        <p:grpSp>
          <p:nvGrpSpPr>
            <p:cNvPr id="19" name="Group 18"/>
            <p:cNvGrpSpPr/>
            <p:nvPr userDrawn="1"/>
          </p:nvGrpSpPr>
          <p:grpSpPr>
            <a:xfrm>
              <a:off x="10782800" y="6350742"/>
              <a:ext cx="1019173" cy="201695"/>
              <a:chOff x="10586684" y="6415777"/>
              <a:chExt cx="1019173" cy="201695"/>
            </a:xfrm>
          </p:grpSpPr>
          <p:sp>
            <p:nvSpPr>
              <p:cNvPr id="20" name="Freeform 5"/>
              <p:cNvSpPr>
                <a:spLocks/>
              </p:cNvSpPr>
              <p:nvPr/>
            </p:nvSpPr>
            <p:spPr bwMode="auto">
              <a:xfrm>
                <a:off x="10921593" y="6429152"/>
                <a:ext cx="157022" cy="188320"/>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1" name="Rectangle 6"/>
              <p:cNvSpPr>
                <a:spLocks noChangeArrowheads="1"/>
              </p:cNvSpPr>
              <p:nvPr/>
            </p:nvSpPr>
            <p:spPr bwMode="auto">
              <a:xfrm>
                <a:off x="11099480" y="6429152"/>
                <a:ext cx="27018" cy="183773"/>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2" name="Freeform 7"/>
              <p:cNvSpPr>
                <a:spLocks/>
              </p:cNvSpPr>
              <p:nvPr/>
            </p:nvSpPr>
            <p:spPr bwMode="auto">
              <a:xfrm>
                <a:off x="10586684" y="6429152"/>
                <a:ext cx="163977" cy="183773"/>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3" name="Freeform 8"/>
              <p:cNvSpPr>
                <a:spLocks/>
              </p:cNvSpPr>
              <p:nvPr/>
            </p:nvSpPr>
            <p:spPr bwMode="auto">
              <a:xfrm>
                <a:off x="11262120" y="6429152"/>
                <a:ext cx="163977" cy="183773"/>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4" name="Freeform 9"/>
              <p:cNvSpPr>
                <a:spLocks/>
              </p:cNvSpPr>
              <p:nvPr/>
            </p:nvSpPr>
            <p:spPr bwMode="auto">
              <a:xfrm>
                <a:off x="10761361" y="6429152"/>
                <a:ext cx="131610" cy="183773"/>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5" name="Freeform 10"/>
              <p:cNvSpPr>
                <a:spLocks/>
              </p:cNvSpPr>
              <p:nvPr/>
            </p:nvSpPr>
            <p:spPr bwMode="auto">
              <a:xfrm>
                <a:off x="11149503" y="6429152"/>
                <a:ext cx="132947" cy="183773"/>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6" name="Freeform 11"/>
              <p:cNvSpPr>
                <a:spLocks/>
              </p:cNvSpPr>
              <p:nvPr/>
            </p:nvSpPr>
            <p:spPr bwMode="auto">
              <a:xfrm>
                <a:off x="11429842" y="6429152"/>
                <a:ext cx="150602" cy="183773"/>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7" name="Freeform 12"/>
              <p:cNvSpPr>
                <a:spLocks noEditPoints="1"/>
              </p:cNvSpPr>
              <p:nvPr/>
            </p:nvSpPr>
            <p:spPr bwMode="auto">
              <a:xfrm>
                <a:off x="11580444" y="6415777"/>
                <a:ext cx="25413" cy="13375"/>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cxnSp>
          <p:nvCxnSpPr>
            <p:cNvPr id="28" name="Straight Connector 27"/>
            <p:cNvCxnSpPr/>
            <p:nvPr userDrawn="1"/>
          </p:nvCxnSpPr>
          <p:spPr bwMode="auto">
            <a:xfrm flipH="1">
              <a:off x="-13803" y="6468998"/>
              <a:ext cx="10618994" cy="0"/>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grpSp>
      <p:sp>
        <p:nvSpPr>
          <p:cNvPr id="29"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236595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alphaModFix amt="29000"/>
            <a:extLst>
              <a:ext uri="{28A0092B-C50C-407E-A947-70E740481C1C}">
                <a14:useLocalDpi xmlns:a14="http://schemas.microsoft.com/office/drawing/2010/main" val="0"/>
              </a:ext>
            </a:extLst>
          </a:blip>
          <a:srcRect/>
          <a:stretch/>
        </p:blipFill>
        <p:spPr>
          <a:xfrm>
            <a:off x="0" y="0"/>
            <a:ext cx="12439715" cy="7002706"/>
          </a:xfrm>
          <a:prstGeom prst="rect">
            <a:avLst/>
          </a:prstGeom>
        </p:spPr>
      </p:pic>
      <p:sp>
        <p:nvSpPr>
          <p:cNvPr id="7" name="Picture Placeholder 6"/>
          <p:cNvSpPr>
            <a:spLocks noGrp="1"/>
          </p:cNvSpPr>
          <p:nvPr>
            <p:ph type="pic" sz="quarter" idx="16" hasCustomPrompt="1"/>
          </p:nvPr>
        </p:nvSpPr>
        <p:spPr>
          <a:xfrm>
            <a:off x="1140012" y="1119141"/>
            <a:ext cx="2332446" cy="2797810"/>
          </a:xfrm>
          <a:solidFill>
            <a:schemeClr val="bg2"/>
          </a:solidFill>
        </p:spPr>
        <p:txBody>
          <a:bodyPr tIns="91440">
            <a:normAutofit/>
          </a:bodyPr>
          <a:lstStyle>
            <a:lvl1pPr marL="0" indent="0" algn="ctr">
              <a:buNone/>
              <a:defRPr sz="2040"/>
            </a:lvl1pPr>
          </a:lstStyle>
          <a:p>
            <a:r>
              <a:t>Click icon to insert picture</a:t>
            </a:r>
          </a:p>
        </p:txBody>
      </p:sp>
      <p:sp>
        <p:nvSpPr>
          <p:cNvPr id="11" name="Freeform 6"/>
          <p:cNvSpPr>
            <a:spLocks noEditPoints="1"/>
          </p:cNvSpPr>
          <p:nvPr/>
        </p:nvSpPr>
        <p:spPr bwMode="ltGray">
          <a:xfrm>
            <a:off x="4023735" y="1119142"/>
            <a:ext cx="468281" cy="414561"/>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B1181E"/>
          </a:solidFill>
          <a:ln w="0">
            <a:noFill/>
            <a:prstDash val="solid"/>
            <a:round/>
            <a:headEnd/>
            <a:tailEnd/>
          </a:ln>
        </p:spPr>
        <p:txBody>
          <a:bodyPr vert="horz" wrap="square" lIns="93260" tIns="46630" rIns="93260" bIns="46630" numCol="1" anchor="t" anchorCtr="0" compatLnSpc="1">
            <a:prstTxWarp prst="textNoShape">
              <a:avLst/>
            </a:prstTxWarp>
          </a:bodyPr>
          <a:lstStyle/>
          <a:p>
            <a:endParaRPr sz="1873">
              <a:latin typeface="Corbel"/>
            </a:endParaRPr>
          </a:p>
        </p:txBody>
      </p:sp>
      <p:sp>
        <p:nvSpPr>
          <p:cNvPr id="8" name="Text Placeholder 7"/>
          <p:cNvSpPr>
            <a:spLocks noGrp="1"/>
          </p:cNvSpPr>
          <p:nvPr>
            <p:ph type="body" sz="quarter" idx="13" hasCustomPrompt="1"/>
          </p:nvPr>
        </p:nvSpPr>
        <p:spPr>
          <a:xfrm>
            <a:off x="4680248" y="1206071"/>
            <a:ext cx="6218562" cy="1393965"/>
          </a:xfrm>
        </p:spPr>
        <p:txBody>
          <a:bodyPr>
            <a:noAutofit/>
          </a:bodyPr>
          <a:lstStyle>
            <a:lvl1pPr marL="0" indent="0">
              <a:lnSpc>
                <a:spcPct val="110000"/>
              </a:lnSpc>
              <a:spcBef>
                <a:spcPts val="0"/>
              </a:spcBef>
              <a:buNone/>
              <a:defRPr sz="2448" b="1" baseline="0"/>
            </a:lvl1pPr>
            <a:lvl2pPr marL="0" indent="0">
              <a:spcBef>
                <a:spcPts val="0"/>
              </a:spcBef>
              <a:buNone/>
              <a:defRPr sz="2856" b="1"/>
            </a:lvl2pPr>
            <a:lvl3pPr marL="0" indent="0">
              <a:spcBef>
                <a:spcPts val="0"/>
              </a:spcBef>
              <a:buNone/>
              <a:defRPr sz="2856" b="1"/>
            </a:lvl3pPr>
            <a:lvl4pPr marL="0" indent="0">
              <a:spcBef>
                <a:spcPts val="0"/>
              </a:spcBef>
              <a:buNone/>
              <a:defRPr sz="2856" b="1"/>
            </a:lvl4pPr>
            <a:lvl5pPr marL="0" indent="0">
              <a:spcBef>
                <a:spcPts val="0"/>
              </a:spcBef>
              <a:buNone/>
              <a:defRPr sz="2856" b="1"/>
            </a:lvl5pPr>
            <a:lvl6pPr marL="0" indent="0">
              <a:spcBef>
                <a:spcPts val="0"/>
              </a:spcBef>
              <a:buNone/>
              <a:defRPr sz="2856" b="1"/>
            </a:lvl6pPr>
            <a:lvl7pPr marL="0" indent="0">
              <a:spcBef>
                <a:spcPts val="0"/>
              </a:spcBef>
              <a:buNone/>
              <a:defRPr sz="2856" b="1"/>
            </a:lvl7pPr>
            <a:lvl8pPr marL="0" indent="0">
              <a:spcBef>
                <a:spcPts val="0"/>
              </a:spcBef>
              <a:buNone/>
              <a:defRPr sz="2856" b="1"/>
            </a:lvl8pPr>
            <a:lvl9pPr marL="0" indent="0">
              <a:spcBef>
                <a:spcPts val="0"/>
              </a:spcBef>
              <a:buNone/>
              <a:defRPr sz="2856" b="1"/>
            </a:lvl9pPr>
          </a:lstStyle>
          <a:p>
            <a:pPr lvl="0"/>
            <a:r>
              <a:t>This is a sample quote slide. Type a brief quotation inside this textbox. Add a close quote mark at the end of the quotation</a:t>
            </a:r>
            <a:r>
              <a:rPr lang="en-GB"/>
              <a:t>.</a:t>
            </a:r>
            <a:endParaRPr/>
          </a:p>
        </p:txBody>
      </p:sp>
      <p:sp>
        <p:nvSpPr>
          <p:cNvPr id="9" name="Text Placeholder 7"/>
          <p:cNvSpPr>
            <a:spLocks noGrp="1"/>
          </p:cNvSpPr>
          <p:nvPr>
            <p:ph type="body" sz="quarter" idx="14" hasCustomPrompt="1"/>
          </p:nvPr>
        </p:nvSpPr>
        <p:spPr>
          <a:xfrm>
            <a:off x="1140011" y="4110974"/>
            <a:ext cx="3078829" cy="310868"/>
          </a:xfrm>
        </p:spPr>
        <p:txBody>
          <a:bodyPr>
            <a:noAutofit/>
          </a:bodyPr>
          <a:lstStyle>
            <a:lvl1pPr marL="0" indent="0">
              <a:spcBef>
                <a:spcPts val="0"/>
              </a:spcBef>
              <a:buNone/>
              <a:defRPr sz="2040" i="1" baseline="0"/>
            </a:lvl1pPr>
            <a:lvl2pPr marL="0" indent="0">
              <a:spcBef>
                <a:spcPts val="0"/>
              </a:spcBef>
              <a:buNone/>
              <a:defRPr sz="2040"/>
            </a:lvl2pPr>
            <a:lvl3pPr marL="0" indent="0">
              <a:spcBef>
                <a:spcPts val="0"/>
              </a:spcBef>
              <a:buNone/>
              <a:defRPr sz="2040"/>
            </a:lvl3pPr>
            <a:lvl4pPr marL="0" indent="0">
              <a:spcBef>
                <a:spcPts val="0"/>
              </a:spcBef>
              <a:buNone/>
              <a:defRPr sz="2040"/>
            </a:lvl4pPr>
            <a:lvl5pPr marL="0" indent="0">
              <a:spcBef>
                <a:spcPts val="0"/>
              </a:spcBef>
              <a:buNone/>
              <a:defRPr sz="2040"/>
            </a:lvl5pPr>
            <a:lvl6pPr marL="0" indent="0">
              <a:spcBef>
                <a:spcPts val="0"/>
              </a:spcBef>
              <a:buNone/>
              <a:defRPr sz="2040"/>
            </a:lvl6pPr>
            <a:lvl7pPr marL="0" indent="0">
              <a:spcBef>
                <a:spcPts val="0"/>
              </a:spcBef>
              <a:buNone/>
              <a:defRPr sz="2040"/>
            </a:lvl7pPr>
            <a:lvl8pPr marL="0" indent="0">
              <a:spcBef>
                <a:spcPts val="0"/>
              </a:spcBef>
              <a:buNone/>
              <a:defRPr sz="2040"/>
            </a:lvl8pPr>
            <a:lvl9pPr marL="0" indent="0">
              <a:spcBef>
                <a:spcPts val="0"/>
              </a:spcBef>
              <a:buNone/>
              <a:defRPr sz="2040"/>
            </a:lvl9pPr>
          </a:lstStyle>
          <a:p>
            <a:pPr lvl="0"/>
            <a:r>
              <a:t>Name of Person Quoted</a:t>
            </a:r>
          </a:p>
        </p:txBody>
      </p:sp>
      <p:sp>
        <p:nvSpPr>
          <p:cNvPr id="10" name="Text Placeholder 7"/>
          <p:cNvSpPr>
            <a:spLocks noGrp="1"/>
          </p:cNvSpPr>
          <p:nvPr>
            <p:ph type="body" sz="quarter" idx="15" hasCustomPrompt="1"/>
          </p:nvPr>
        </p:nvSpPr>
        <p:spPr>
          <a:xfrm>
            <a:off x="1140011" y="4421842"/>
            <a:ext cx="3078829" cy="759574"/>
          </a:xfrm>
        </p:spPr>
        <p:txBody>
          <a:bodyPr>
            <a:noAutofit/>
          </a:bodyPr>
          <a:lstStyle>
            <a:lvl1pPr marL="0" indent="0">
              <a:spcBef>
                <a:spcPts val="0"/>
              </a:spcBef>
              <a:buNone/>
              <a:defRPr sz="2040" i="1">
                <a:solidFill>
                  <a:schemeClr val="accent1"/>
                </a:solidFill>
              </a:defRPr>
            </a:lvl1pPr>
            <a:lvl2pPr marL="0" indent="0">
              <a:spcBef>
                <a:spcPts val="0"/>
              </a:spcBef>
              <a:buNone/>
              <a:defRPr sz="2040" i="1">
                <a:solidFill>
                  <a:schemeClr val="accent1"/>
                </a:solidFill>
              </a:defRPr>
            </a:lvl2pPr>
            <a:lvl3pPr marL="0" indent="0">
              <a:spcBef>
                <a:spcPts val="0"/>
              </a:spcBef>
              <a:buNone/>
              <a:defRPr sz="2040" i="1">
                <a:solidFill>
                  <a:schemeClr val="accent1"/>
                </a:solidFill>
              </a:defRPr>
            </a:lvl3pPr>
            <a:lvl4pPr marL="0" indent="0">
              <a:spcBef>
                <a:spcPts val="0"/>
              </a:spcBef>
              <a:buNone/>
              <a:defRPr sz="2040" i="1">
                <a:solidFill>
                  <a:schemeClr val="accent1"/>
                </a:solidFill>
              </a:defRPr>
            </a:lvl4pPr>
            <a:lvl5pPr marL="0" indent="0">
              <a:spcBef>
                <a:spcPts val="0"/>
              </a:spcBef>
              <a:buNone/>
              <a:defRPr sz="2040" i="1">
                <a:solidFill>
                  <a:schemeClr val="accent1"/>
                </a:solidFill>
              </a:defRPr>
            </a:lvl5pPr>
            <a:lvl6pPr marL="0" indent="0">
              <a:spcBef>
                <a:spcPts val="0"/>
              </a:spcBef>
              <a:buNone/>
              <a:defRPr sz="2040" i="1">
                <a:solidFill>
                  <a:schemeClr val="accent1"/>
                </a:solidFill>
              </a:defRPr>
            </a:lvl6pPr>
            <a:lvl7pPr marL="0" indent="0">
              <a:spcBef>
                <a:spcPts val="0"/>
              </a:spcBef>
              <a:buNone/>
              <a:defRPr sz="2040" i="1">
                <a:solidFill>
                  <a:schemeClr val="accent1"/>
                </a:solidFill>
              </a:defRPr>
            </a:lvl7pPr>
            <a:lvl8pPr marL="0" indent="0">
              <a:spcBef>
                <a:spcPts val="0"/>
              </a:spcBef>
              <a:buNone/>
              <a:defRPr sz="2040" i="1">
                <a:solidFill>
                  <a:schemeClr val="accent1"/>
                </a:solidFill>
              </a:defRPr>
            </a:lvl8pPr>
            <a:lvl9pPr marL="0" indent="0">
              <a:spcBef>
                <a:spcPts val="0"/>
              </a:spcBef>
              <a:buNone/>
              <a:defRPr sz="2040" i="1">
                <a:solidFill>
                  <a:schemeClr val="accent1"/>
                </a:solidFill>
              </a:defRPr>
            </a:lvl9pPr>
          </a:lstStyle>
          <a:p>
            <a:pPr lvl="0"/>
            <a:r>
              <a:t>Title, Company Name</a:t>
            </a:r>
          </a:p>
        </p:txBody>
      </p:sp>
      <p:sp>
        <p:nvSpPr>
          <p:cNvPr id="14" name="Freeform 6"/>
          <p:cNvSpPr>
            <a:spLocks noEditPoints="1"/>
          </p:cNvSpPr>
          <p:nvPr userDrawn="1"/>
        </p:nvSpPr>
        <p:spPr bwMode="ltGray">
          <a:xfrm rot="10800000">
            <a:off x="10564194" y="2144928"/>
            <a:ext cx="468281" cy="414561"/>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B1181E"/>
          </a:solidFill>
          <a:ln w="0">
            <a:noFill/>
            <a:prstDash val="solid"/>
            <a:round/>
            <a:headEnd/>
            <a:tailEnd/>
          </a:ln>
        </p:spPr>
        <p:txBody>
          <a:bodyPr vert="horz" wrap="square" lIns="93260" tIns="46630" rIns="93260" bIns="46630" numCol="1" anchor="t" anchorCtr="0" compatLnSpc="1">
            <a:prstTxWarp prst="textNoShape">
              <a:avLst/>
            </a:prstTxWarp>
          </a:bodyPr>
          <a:lstStyle/>
          <a:p>
            <a:endParaRPr sz="1873">
              <a:latin typeface="Corbel"/>
            </a:endParaRPr>
          </a:p>
        </p:txBody>
      </p:sp>
      <p:grpSp>
        <p:nvGrpSpPr>
          <p:cNvPr id="32" name="Group 31"/>
          <p:cNvGrpSpPr/>
          <p:nvPr userDrawn="1"/>
        </p:nvGrpSpPr>
        <p:grpSpPr>
          <a:xfrm>
            <a:off x="-14083" y="6477169"/>
            <a:ext cx="12055846" cy="205710"/>
            <a:chOff x="-13803" y="6350742"/>
            <a:chExt cx="11815776" cy="201695"/>
          </a:xfrm>
        </p:grpSpPr>
        <p:grpSp>
          <p:nvGrpSpPr>
            <p:cNvPr id="33" name="Group 32"/>
            <p:cNvGrpSpPr/>
            <p:nvPr userDrawn="1"/>
          </p:nvGrpSpPr>
          <p:grpSpPr>
            <a:xfrm>
              <a:off x="10782800" y="6350742"/>
              <a:ext cx="1019173" cy="201695"/>
              <a:chOff x="10586684" y="6415777"/>
              <a:chExt cx="1019173" cy="201695"/>
            </a:xfrm>
          </p:grpSpPr>
          <p:sp>
            <p:nvSpPr>
              <p:cNvPr id="35" name="Freeform 5"/>
              <p:cNvSpPr>
                <a:spLocks/>
              </p:cNvSpPr>
              <p:nvPr/>
            </p:nvSpPr>
            <p:spPr bwMode="auto">
              <a:xfrm>
                <a:off x="10921593" y="6429152"/>
                <a:ext cx="157022" cy="188320"/>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6" name="Rectangle 6"/>
              <p:cNvSpPr>
                <a:spLocks noChangeArrowheads="1"/>
              </p:cNvSpPr>
              <p:nvPr/>
            </p:nvSpPr>
            <p:spPr bwMode="auto">
              <a:xfrm>
                <a:off x="11099480" y="6429152"/>
                <a:ext cx="27018" cy="183773"/>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7" name="Freeform 7"/>
              <p:cNvSpPr>
                <a:spLocks/>
              </p:cNvSpPr>
              <p:nvPr/>
            </p:nvSpPr>
            <p:spPr bwMode="auto">
              <a:xfrm>
                <a:off x="10586684" y="6429152"/>
                <a:ext cx="163977" cy="183773"/>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8" name="Freeform 8"/>
              <p:cNvSpPr>
                <a:spLocks/>
              </p:cNvSpPr>
              <p:nvPr/>
            </p:nvSpPr>
            <p:spPr bwMode="auto">
              <a:xfrm>
                <a:off x="11262120" y="6429152"/>
                <a:ext cx="163977" cy="183773"/>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9" name="Freeform 9"/>
              <p:cNvSpPr>
                <a:spLocks/>
              </p:cNvSpPr>
              <p:nvPr/>
            </p:nvSpPr>
            <p:spPr bwMode="auto">
              <a:xfrm>
                <a:off x="10761361" y="6429152"/>
                <a:ext cx="131610" cy="183773"/>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0" name="Freeform 10"/>
              <p:cNvSpPr>
                <a:spLocks/>
              </p:cNvSpPr>
              <p:nvPr/>
            </p:nvSpPr>
            <p:spPr bwMode="auto">
              <a:xfrm>
                <a:off x="11149503" y="6429152"/>
                <a:ext cx="132947" cy="183773"/>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1" name="Freeform 11"/>
              <p:cNvSpPr>
                <a:spLocks/>
              </p:cNvSpPr>
              <p:nvPr/>
            </p:nvSpPr>
            <p:spPr bwMode="auto">
              <a:xfrm>
                <a:off x="11429842" y="6429152"/>
                <a:ext cx="150602" cy="183773"/>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42" name="Freeform 12"/>
              <p:cNvSpPr>
                <a:spLocks noEditPoints="1"/>
              </p:cNvSpPr>
              <p:nvPr/>
            </p:nvSpPr>
            <p:spPr bwMode="auto">
              <a:xfrm>
                <a:off x="11580444" y="6415777"/>
                <a:ext cx="25413" cy="13375"/>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cxnSp>
          <p:nvCxnSpPr>
            <p:cNvPr id="34" name="Straight Connector 33"/>
            <p:cNvCxnSpPr/>
            <p:nvPr userDrawn="1"/>
          </p:nvCxnSpPr>
          <p:spPr bwMode="auto">
            <a:xfrm flipH="1">
              <a:off x="-13803" y="6468998"/>
              <a:ext cx="10618994" cy="0"/>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grpSp>
      <p:sp>
        <p:nvSpPr>
          <p:cNvPr id="43"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269756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7" name="TextBox 6"/>
          <p:cNvSpPr txBox="1"/>
          <p:nvPr/>
        </p:nvSpPr>
        <p:spPr>
          <a:xfrm>
            <a:off x="8211172" y="2359227"/>
            <a:ext cx="2846275" cy="1271332"/>
          </a:xfrm>
          <a:prstGeom prst="rect">
            <a:avLst/>
          </a:prstGeom>
          <a:noFill/>
        </p:spPr>
        <p:txBody>
          <a:bodyPr wrap="square" lIns="0" tIns="0" rIns="0" bIns="0" rtlCol="0">
            <a:noAutofit/>
          </a:bodyPr>
          <a:lstStyle/>
          <a:p>
            <a:pPr algn="r">
              <a:lnSpc>
                <a:spcPct val="90000"/>
              </a:lnSpc>
            </a:pPr>
            <a:r>
              <a:rPr sz="6731" b="0" i="0">
                <a:solidFill>
                  <a:schemeClr val="tx1">
                    <a:lumMod val="60000"/>
                    <a:lumOff val="40000"/>
                  </a:schemeClr>
                </a:solidFill>
                <a:latin typeface="Corbel"/>
                <a:cs typeface="Corbel"/>
              </a:rPr>
              <a:t>Q</a:t>
            </a:r>
            <a:r>
              <a:rPr lang="en-US" sz="6731" b="0" i="0">
                <a:solidFill>
                  <a:schemeClr val="tx1">
                    <a:lumMod val="60000"/>
                    <a:lumOff val="40000"/>
                  </a:schemeClr>
                </a:solidFill>
                <a:latin typeface="Corbel"/>
                <a:cs typeface="Corbel"/>
              </a:rPr>
              <a:t> &amp; A</a:t>
            </a:r>
            <a:endParaRPr sz="6731" b="0" i="0">
              <a:solidFill>
                <a:schemeClr val="tx1">
                  <a:lumMod val="60000"/>
                  <a:lumOff val="40000"/>
                </a:schemeClr>
              </a:solidFill>
              <a:latin typeface="Corbel"/>
              <a:cs typeface="Corbel"/>
            </a:endParaRPr>
          </a:p>
        </p:txBody>
      </p:sp>
      <p:cxnSp>
        <p:nvCxnSpPr>
          <p:cNvPr id="27" name="Straight Connector 26"/>
          <p:cNvCxnSpPr/>
          <p:nvPr/>
        </p:nvCxnSpPr>
        <p:spPr bwMode="auto">
          <a:xfrm flipH="1">
            <a:off x="-14085" y="3497263"/>
            <a:ext cx="11071532" cy="1"/>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sp>
        <p:nvSpPr>
          <p:cNvPr id="8" name="TextBox 7"/>
          <p:cNvSpPr txBox="1"/>
          <p:nvPr userDrawn="1"/>
        </p:nvSpPr>
        <p:spPr>
          <a:xfrm>
            <a:off x="8211172" y="2359227"/>
            <a:ext cx="2846275" cy="1271332"/>
          </a:xfrm>
          <a:prstGeom prst="rect">
            <a:avLst/>
          </a:prstGeom>
          <a:noFill/>
        </p:spPr>
        <p:txBody>
          <a:bodyPr wrap="square" lIns="0" tIns="0" rIns="0" bIns="0" rtlCol="0">
            <a:noAutofit/>
          </a:bodyPr>
          <a:lstStyle/>
          <a:p>
            <a:pPr algn="r">
              <a:lnSpc>
                <a:spcPct val="90000"/>
              </a:lnSpc>
            </a:pPr>
            <a:r>
              <a:rPr sz="6731" b="0" i="0">
                <a:solidFill>
                  <a:schemeClr val="tx1">
                    <a:lumMod val="60000"/>
                    <a:lumOff val="40000"/>
                  </a:schemeClr>
                </a:solidFill>
                <a:latin typeface="Corbel"/>
                <a:cs typeface="Corbel"/>
              </a:rPr>
              <a:t>Q</a:t>
            </a:r>
            <a:r>
              <a:rPr lang="en-US" sz="6731" b="0" i="0">
                <a:solidFill>
                  <a:schemeClr val="tx1">
                    <a:lumMod val="60000"/>
                    <a:lumOff val="40000"/>
                  </a:schemeClr>
                </a:solidFill>
                <a:latin typeface="Corbel"/>
                <a:cs typeface="Corbel"/>
              </a:rPr>
              <a:t> &amp; A</a:t>
            </a:r>
            <a:endParaRPr sz="6731" b="0" i="0">
              <a:solidFill>
                <a:schemeClr val="tx1">
                  <a:lumMod val="60000"/>
                  <a:lumOff val="40000"/>
                </a:schemeClr>
              </a:solidFill>
              <a:latin typeface="Corbel"/>
              <a:cs typeface="Corbel"/>
            </a:endParaRPr>
          </a:p>
        </p:txBody>
      </p:sp>
      <p:sp>
        <p:nvSpPr>
          <p:cNvPr id="21" name="TextBox 20"/>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grpSp>
        <p:nvGrpSpPr>
          <p:cNvPr id="25" name="Group 24"/>
          <p:cNvGrpSpPr/>
          <p:nvPr userDrawn="1"/>
        </p:nvGrpSpPr>
        <p:grpSpPr>
          <a:xfrm>
            <a:off x="8874515" y="6066160"/>
            <a:ext cx="2209863" cy="437158"/>
            <a:chOff x="1219977" y="923925"/>
            <a:chExt cx="2165858" cy="428625"/>
          </a:xfrm>
        </p:grpSpPr>
        <p:sp>
          <p:nvSpPr>
            <p:cNvPr id="26"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8"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9"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0"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1"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2"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3"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4"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sp>
        <p:nvSpPr>
          <p:cNvPr id="35" name="Footer Placeholder 5"/>
          <p:cNvSpPr>
            <a:spLocks noGrp="1"/>
          </p:cNvSpPr>
          <p:nvPr>
            <p:ph type="ftr" sz="quarter" idx="11"/>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30869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hank You External">
    <p:spTree>
      <p:nvGrpSpPr>
        <p:cNvPr id="1" name=""/>
        <p:cNvGrpSpPr/>
        <p:nvPr/>
      </p:nvGrpSpPr>
      <p:grpSpPr>
        <a:xfrm>
          <a:off x="0" y="0"/>
          <a:ext cx="0" cy="0"/>
          <a:chOff x="0" y="0"/>
          <a:chExt cx="0" cy="0"/>
        </a:xfrm>
      </p:grpSpPr>
      <p:sp>
        <p:nvSpPr>
          <p:cNvPr id="21" name="TextBox 20"/>
          <p:cNvSpPr txBox="1"/>
          <p:nvPr/>
        </p:nvSpPr>
        <p:spPr>
          <a:xfrm>
            <a:off x="6145544" y="2172966"/>
            <a:ext cx="4911903" cy="460392"/>
          </a:xfrm>
          <a:prstGeom prst="rect">
            <a:avLst/>
          </a:prstGeom>
          <a:noFill/>
        </p:spPr>
        <p:txBody>
          <a:bodyPr wrap="square" lIns="0" tIns="0" rIns="0" bIns="0" rtlCol="0">
            <a:spAutoFit/>
          </a:bodyPr>
          <a:lstStyle/>
          <a:p>
            <a:pPr algn="r">
              <a:lnSpc>
                <a:spcPct val="90000"/>
              </a:lnSpc>
            </a:pPr>
            <a:r>
              <a:rPr sz="3264" b="1">
                <a:latin typeface="Corbel"/>
              </a:rPr>
              <a:t>Thank you!</a:t>
            </a:r>
          </a:p>
        </p:txBody>
      </p:sp>
      <p:sp>
        <p:nvSpPr>
          <p:cNvPr id="23" name="Text Placeholder 22"/>
          <p:cNvSpPr>
            <a:spLocks noGrp="1"/>
          </p:cNvSpPr>
          <p:nvPr>
            <p:ph type="body" sz="quarter" idx="10" hasCustomPrompt="1"/>
          </p:nvPr>
        </p:nvSpPr>
        <p:spPr>
          <a:xfrm>
            <a:off x="1243647" y="2935000"/>
            <a:ext cx="9813800" cy="411252"/>
          </a:xfrm>
        </p:spPr>
        <p:txBody>
          <a:bodyPr>
            <a:noAutofit/>
          </a:bodyPr>
          <a:lstStyle>
            <a:lvl1pPr marL="0" indent="0" algn="r">
              <a:spcBef>
                <a:spcPts val="0"/>
              </a:spcBef>
              <a:buNone/>
              <a:defRPr sz="2448">
                <a:solidFill>
                  <a:srgbClr val="000000"/>
                </a:solidFill>
              </a:defRPr>
            </a:lvl1pPr>
            <a:lvl2pPr marL="0" indent="0">
              <a:spcBef>
                <a:spcPts val="0"/>
              </a:spcBef>
              <a:buNone/>
              <a:defRPr sz="2448">
                <a:solidFill>
                  <a:schemeClr val="accent1"/>
                </a:solidFill>
              </a:defRPr>
            </a:lvl2pPr>
            <a:lvl3pPr marL="0" indent="0">
              <a:spcBef>
                <a:spcPts val="0"/>
              </a:spcBef>
              <a:buNone/>
              <a:defRPr sz="2448">
                <a:solidFill>
                  <a:schemeClr val="accent1"/>
                </a:solidFill>
              </a:defRPr>
            </a:lvl3pPr>
            <a:lvl4pPr marL="0" indent="0">
              <a:spcBef>
                <a:spcPts val="0"/>
              </a:spcBef>
              <a:buNone/>
              <a:defRPr sz="2448">
                <a:solidFill>
                  <a:schemeClr val="accent1"/>
                </a:solidFill>
              </a:defRPr>
            </a:lvl4pPr>
            <a:lvl5pPr marL="0" indent="0">
              <a:spcBef>
                <a:spcPts val="0"/>
              </a:spcBef>
              <a:buNone/>
              <a:defRPr sz="2448">
                <a:solidFill>
                  <a:schemeClr val="accent1"/>
                </a:solidFill>
              </a:defRPr>
            </a:lvl5pPr>
            <a:lvl6pPr marL="0" indent="0">
              <a:spcBef>
                <a:spcPts val="0"/>
              </a:spcBef>
              <a:buNone/>
              <a:defRPr sz="2448">
                <a:solidFill>
                  <a:schemeClr val="accent1"/>
                </a:solidFill>
              </a:defRPr>
            </a:lvl6pPr>
            <a:lvl7pPr marL="0" indent="0">
              <a:spcBef>
                <a:spcPts val="0"/>
              </a:spcBef>
              <a:buNone/>
              <a:defRPr sz="2448">
                <a:solidFill>
                  <a:schemeClr val="accent1"/>
                </a:solidFill>
              </a:defRPr>
            </a:lvl7pPr>
            <a:lvl8pPr marL="0" indent="0">
              <a:spcBef>
                <a:spcPts val="0"/>
              </a:spcBef>
              <a:buNone/>
              <a:defRPr sz="2448">
                <a:solidFill>
                  <a:schemeClr val="accent1"/>
                </a:solidFill>
              </a:defRPr>
            </a:lvl8pPr>
            <a:lvl9pPr marL="0" indent="0">
              <a:spcBef>
                <a:spcPts val="0"/>
              </a:spcBef>
              <a:buNone/>
              <a:defRPr sz="2448">
                <a:solidFill>
                  <a:schemeClr val="accent1"/>
                </a:solidFill>
              </a:defRPr>
            </a:lvl9pPr>
          </a:lstStyle>
          <a:p>
            <a:pPr lvl="0"/>
            <a:r>
              <a:t>Click to add presenter’s name</a:t>
            </a:r>
          </a:p>
        </p:txBody>
      </p:sp>
      <p:sp>
        <p:nvSpPr>
          <p:cNvPr id="24" name="Text Placeholder 22"/>
          <p:cNvSpPr>
            <a:spLocks noGrp="1"/>
          </p:cNvSpPr>
          <p:nvPr>
            <p:ph type="body" sz="quarter" idx="11" hasCustomPrompt="1"/>
          </p:nvPr>
        </p:nvSpPr>
        <p:spPr>
          <a:xfrm>
            <a:off x="1243646" y="3738824"/>
            <a:ext cx="9813800" cy="664908"/>
          </a:xfrm>
        </p:spPr>
        <p:txBody>
          <a:bodyPr>
            <a:noAutofit/>
          </a:bodyPr>
          <a:lstStyle>
            <a:lvl1pPr marL="0" indent="0" algn="r">
              <a:spcBef>
                <a:spcPts val="0"/>
              </a:spcBef>
              <a:buNone/>
              <a:defRPr sz="2040">
                <a:solidFill>
                  <a:schemeClr val="tx1"/>
                </a:solidFill>
              </a:defRPr>
            </a:lvl1pPr>
            <a:lvl2pPr marL="0" indent="0">
              <a:spcBef>
                <a:spcPts val="0"/>
              </a:spcBef>
              <a:buNone/>
              <a:defRPr sz="2448">
                <a:solidFill>
                  <a:schemeClr val="tx1"/>
                </a:solidFill>
              </a:defRPr>
            </a:lvl2pPr>
            <a:lvl3pPr marL="0" indent="0">
              <a:spcBef>
                <a:spcPts val="0"/>
              </a:spcBef>
              <a:buNone/>
              <a:defRPr sz="2448">
                <a:solidFill>
                  <a:schemeClr val="tx1"/>
                </a:solidFill>
              </a:defRPr>
            </a:lvl3pPr>
            <a:lvl4pPr marL="0" indent="0">
              <a:spcBef>
                <a:spcPts val="0"/>
              </a:spcBef>
              <a:buNone/>
              <a:defRPr sz="2448">
                <a:solidFill>
                  <a:schemeClr val="tx1"/>
                </a:solidFill>
              </a:defRPr>
            </a:lvl4pPr>
            <a:lvl5pPr marL="0" indent="0">
              <a:spcBef>
                <a:spcPts val="0"/>
              </a:spcBef>
              <a:buNone/>
              <a:defRPr sz="2448">
                <a:solidFill>
                  <a:schemeClr val="tx1"/>
                </a:solidFill>
              </a:defRPr>
            </a:lvl5pPr>
            <a:lvl6pPr marL="0" indent="0">
              <a:spcBef>
                <a:spcPts val="0"/>
              </a:spcBef>
              <a:buNone/>
              <a:defRPr sz="2448">
                <a:solidFill>
                  <a:schemeClr val="tx1"/>
                </a:solidFill>
              </a:defRPr>
            </a:lvl6pPr>
            <a:lvl7pPr marL="0" indent="0">
              <a:spcBef>
                <a:spcPts val="0"/>
              </a:spcBef>
              <a:buNone/>
              <a:defRPr sz="2448">
                <a:solidFill>
                  <a:schemeClr val="tx1"/>
                </a:solidFill>
              </a:defRPr>
            </a:lvl7pPr>
            <a:lvl8pPr marL="0" indent="0">
              <a:spcBef>
                <a:spcPts val="0"/>
              </a:spcBef>
              <a:buNone/>
              <a:defRPr sz="2448">
                <a:solidFill>
                  <a:schemeClr val="tx1"/>
                </a:solidFill>
              </a:defRPr>
            </a:lvl8pPr>
            <a:lvl9pPr marL="0" indent="0">
              <a:spcBef>
                <a:spcPts val="0"/>
              </a:spcBef>
              <a:buNone/>
              <a:defRPr sz="2448">
                <a:solidFill>
                  <a:schemeClr val="tx1"/>
                </a:solidFill>
              </a:defRPr>
            </a:lvl9pPr>
          </a:lstStyle>
          <a:p>
            <a:pPr lvl="0"/>
            <a:r>
              <a:t>Presenter’s email</a:t>
            </a:r>
            <a:br>
              <a:rPr/>
            </a:br>
            <a:r>
              <a:t>Presenter’s phone</a:t>
            </a:r>
          </a:p>
        </p:txBody>
      </p:sp>
      <p:sp>
        <p:nvSpPr>
          <p:cNvPr id="25" name="Rectangle 6"/>
          <p:cNvSpPr>
            <a:spLocks noChangeArrowheads="1"/>
          </p:cNvSpPr>
          <p:nvPr/>
        </p:nvSpPr>
        <p:spPr bwMode="auto">
          <a:xfrm>
            <a:off x="3507002" y="4599575"/>
            <a:ext cx="7550446" cy="708801"/>
          </a:xfrm>
          <a:prstGeom prst="rect">
            <a:avLst/>
          </a:prstGeom>
          <a:noFill/>
          <a:ln w="9525">
            <a:noFill/>
            <a:miter lim="800000"/>
            <a:headEnd/>
            <a:tailEnd/>
          </a:ln>
          <a:effectLst/>
        </p:spPr>
        <p:txBody>
          <a:bodyPr wrap="square" lIns="0" tIns="0" rIns="0" bIns="0" anchor="t">
            <a:noAutofit/>
          </a:bodyPr>
          <a:lstStyle/>
          <a:p>
            <a:pPr algn="r">
              <a:lnSpc>
                <a:spcPct val="90000"/>
              </a:lnSpc>
              <a:spcBef>
                <a:spcPts val="408"/>
              </a:spcBef>
            </a:pPr>
            <a:r>
              <a:rPr sz="816" b="1">
                <a:solidFill>
                  <a:schemeClr val="tx1"/>
                </a:solidFill>
                <a:latin typeface="Corbel"/>
              </a:rPr>
              <a:t>Copyright © </a:t>
            </a:r>
            <a:r>
              <a:rPr lang="is-IS" sz="816" b="1">
                <a:solidFill>
                  <a:schemeClr val="tx1"/>
                </a:solidFill>
                <a:latin typeface="Corbel"/>
              </a:rPr>
              <a:t>2017</a:t>
            </a:r>
            <a:r>
              <a:rPr sz="816" b="1">
                <a:solidFill>
                  <a:schemeClr val="tx1"/>
                </a:solidFill>
                <a:latin typeface="Corbel"/>
              </a:rPr>
              <a:t> </a:t>
            </a:r>
            <a:r>
              <a:rPr lang="en-US" sz="816" b="1">
                <a:solidFill>
                  <a:schemeClr val="tx1"/>
                </a:solidFill>
                <a:latin typeface="Corbel"/>
              </a:rPr>
              <a:t>Veritas Technologies</a:t>
            </a:r>
            <a:r>
              <a:rPr sz="816" b="1">
                <a:solidFill>
                  <a:schemeClr val="tx1"/>
                </a:solidFill>
                <a:latin typeface="Corbel"/>
              </a:rPr>
              <a:t>. All rights reserved. </a:t>
            </a:r>
            <a:r>
              <a:rPr sz="816">
                <a:solidFill>
                  <a:schemeClr val="tx1"/>
                </a:solidFill>
                <a:latin typeface="Corbel"/>
              </a:rPr>
              <a:t>Veritas and the Veritas</a:t>
            </a:r>
            <a:r>
              <a:rPr sz="816" baseline="0">
                <a:solidFill>
                  <a:schemeClr val="tx1"/>
                </a:solidFill>
                <a:latin typeface="Corbel"/>
              </a:rPr>
              <a:t> </a:t>
            </a:r>
            <a:r>
              <a:rPr sz="816">
                <a:solidFill>
                  <a:schemeClr val="tx1"/>
                </a:solidFill>
                <a:latin typeface="Corbel"/>
              </a:rPr>
              <a:t>Logo are trademarks or registered trademarks of </a:t>
            </a:r>
            <a:r>
              <a:rPr lang="en-US" sz="816">
                <a:solidFill>
                  <a:schemeClr val="tx1"/>
                </a:solidFill>
                <a:latin typeface="Corbel"/>
              </a:rPr>
              <a:t>Veritas Technologies</a:t>
            </a:r>
            <a:r>
              <a:rPr sz="816">
                <a:solidFill>
                  <a:schemeClr val="tx1"/>
                </a:solidFill>
                <a:latin typeface="Corbel"/>
              </a:rPr>
              <a:t> or its affiliates in the U.S. and other countries. Other names may be trademarks of their respective owners.</a:t>
            </a:r>
          </a:p>
          <a:p>
            <a:pPr algn="r">
              <a:lnSpc>
                <a:spcPct val="90000"/>
              </a:lnSpc>
              <a:spcBef>
                <a:spcPts val="408"/>
              </a:spcBef>
            </a:pPr>
            <a:r>
              <a:rPr sz="816">
                <a:solidFill>
                  <a:schemeClr val="tx1"/>
                </a:solidFill>
                <a:latin typeface="Corbel"/>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cxnSp>
        <p:nvCxnSpPr>
          <p:cNvPr id="20" name="Straight Connector 19"/>
          <p:cNvCxnSpPr/>
          <p:nvPr/>
        </p:nvCxnSpPr>
        <p:spPr bwMode="auto">
          <a:xfrm flipH="1">
            <a:off x="-14084" y="3497263"/>
            <a:ext cx="11071533" cy="1"/>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sp>
        <p:nvSpPr>
          <p:cNvPr id="41" name="TextBox 40"/>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grpSp>
        <p:nvGrpSpPr>
          <p:cNvPr id="56" name="Group 55"/>
          <p:cNvGrpSpPr/>
          <p:nvPr userDrawn="1"/>
        </p:nvGrpSpPr>
        <p:grpSpPr>
          <a:xfrm>
            <a:off x="8874515" y="6066160"/>
            <a:ext cx="2209863" cy="437158"/>
            <a:chOff x="1219977" y="923925"/>
            <a:chExt cx="2165858" cy="428625"/>
          </a:xfrm>
        </p:grpSpPr>
        <p:sp>
          <p:nvSpPr>
            <p:cNvPr id="57"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58"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59"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60"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61"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62"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63"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64"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sp>
        <p:nvSpPr>
          <p:cNvPr id="65" name="Footer Placeholder 5"/>
          <p:cNvSpPr>
            <a:spLocks noGrp="1"/>
          </p:cNvSpPr>
          <p:nvPr>
            <p:ph type="ftr" sz="quarter" idx="12"/>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43563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hank You Internal only">
    <p:spTree>
      <p:nvGrpSpPr>
        <p:cNvPr id="1" name=""/>
        <p:cNvGrpSpPr/>
        <p:nvPr/>
      </p:nvGrpSpPr>
      <p:grpSpPr>
        <a:xfrm>
          <a:off x="0" y="0"/>
          <a:ext cx="0" cy="0"/>
          <a:chOff x="0" y="0"/>
          <a:chExt cx="0" cy="0"/>
        </a:xfrm>
      </p:grpSpPr>
      <p:sp>
        <p:nvSpPr>
          <p:cNvPr id="21" name="TextBox 20"/>
          <p:cNvSpPr txBox="1"/>
          <p:nvPr/>
        </p:nvSpPr>
        <p:spPr>
          <a:xfrm>
            <a:off x="6145544" y="2172966"/>
            <a:ext cx="4911903" cy="460392"/>
          </a:xfrm>
          <a:prstGeom prst="rect">
            <a:avLst/>
          </a:prstGeom>
          <a:noFill/>
        </p:spPr>
        <p:txBody>
          <a:bodyPr wrap="square" lIns="0" tIns="0" rIns="0" bIns="0" rtlCol="0">
            <a:spAutoFit/>
          </a:bodyPr>
          <a:lstStyle/>
          <a:p>
            <a:pPr algn="r">
              <a:lnSpc>
                <a:spcPct val="90000"/>
              </a:lnSpc>
            </a:pPr>
            <a:r>
              <a:rPr sz="3264" b="1">
                <a:latin typeface="Corbel"/>
              </a:rPr>
              <a:t>Thank you!</a:t>
            </a:r>
          </a:p>
        </p:txBody>
      </p:sp>
      <p:sp>
        <p:nvSpPr>
          <p:cNvPr id="23" name="Text Placeholder 22"/>
          <p:cNvSpPr>
            <a:spLocks noGrp="1"/>
          </p:cNvSpPr>
          <p:nvPr>
            <p:ph type="body" sz="quarter" idx="10" hasCustomPrompt="1"/>
          </p:nvPr>
        </p:nvSpPr>
        <p:spPr>
          <a:xfrm>
            <a:off x="1243647" y="2935000"/>
            <a:ext cx="9813800" cy="411252"/>
          </a:xfrm>
        </p:spPr>
        <p:txBody>
          <a:bodyPr>
            <a:noAutofit/>
          </a:bodyPr>
          <a:lstStyle>
            <a:lvl1pPr marL="0" indent="0" algn="r">
              <a:spcBef>
                <a:spcPts val="0"/>
              </a:spcBef>
              <a:buNone/>
              <a:defRPr sz="2448">
                <a:solidFill>
                  <a:srgbClr val="000000"/>
                </a:solidFill>
              </a:defRPr>
            </a:lvl1pPr>
            <a:lvl2pPr marL="0" indent="0">
              <a:spcBef>
                <a:spcPts val="0"/>
              </a:spcBef>
              <a:buNone/>
              <a:defRPr sz="2448">
                <a:solidFill>
                  <a:schemeClr val="accent1"/>
                </a:solidFill>
              </a:defRPr>
            </a:lvl2pPr>
            <a:lvl3pPr marL="0" indent="0">
              <a:spcBef>
                <a:spcPts val="0"/>
              </a:spcBef>
              <a:buNone/>
              <a:defRPr sz="2448">
                <a:solidFill>
                  <a:schemeClr val="accent1"/>
                </a:solidFill>
              </a:defRPr>
            </a:lvl3pPr>
            <a:lvl4pPr marL="0" indent="0">
              <a:spcBef>
                <a:spcPts val="0"/>
              </a:spcBef>
              <a:buNone/>
              <a:defRPr sz="2448">
                <a:solidFill>
                  <a:schemeClr val="accent1"/>
                </a:solidFill>
              </a:defRPr>
            </a:lvl4pPr>
            <a:lvl5pPr marL="0" indent="0">
              <a:spcBef>
                <a:spcPts val="0"/>
              </a:spcBef>
              <a:buNone/>
              <a:defRPr sz="2448">
                <a:solidFill>
                  <a:schemeClr val="accent1"/>
                </a:solidFill>
              </a:defRPr>
            </a:lvl5pPr>
            <a:lvl6pPr marL="0" indent="0">
              <a:spcBef>
                <a:spcPts val="0"/>
              </a:spcBef>
              <a:buNone/>
              <a:defRPr sz="2448">
                <a:solidFill>
                  <a:schemeClr val="accent1"/>
                </a:solidFill>
              </a:defRPr>
            </a:lvl6pPr>
            <a:lvl7pPr marL="0" indent="0">
              <a:spcBef>
                <a:spcPts val="0"/>
              </a:spcBef>
              <a:buNone/>
              <a:defRPr sz="2448">
                <a:solidFill>
                  <a:schemeClr val="accent1"/>
                </a:solidFill>
              </a:defRPr>
            </a:lvl7pPr>
            <a:lvl8pPr marL="0" indent="0">
              <a:spcBef>
                <a:spcPts val="0"/>
              </a:spcBef>
              <a:buNone/>
              <a:defRPr sz="2448">
                <a:solidFill>
                  <a:schemeClr val="accent1"/>
                </a:solidFill>
              </a:defRPr>
            </a:lvl8pPr>
            <a:lvl9pPr marL="0" indent="0">
              <a:spcBef>
                <a:spcPts val="0"/>
              </a:spcBef>
              <a:buNone/>
              <a:defRPr sz="2448">
                <a:solidFill>
                  <a:schemeClr val="accent1"/>
                </a:solidFill>
              </a:defRPr>
            </a:lvl9pPr>
          </a:lstStyle>
          <a:p>
            <a:pPr lvl="0"/>
            <a:r>
              <a:t>Click to add presenter’s name</a:t>
            </a:r>
          </a:p>
        </p:txBody>
      </p:sp>
      <p:sp>
        <p:nvSpPr>
          <p:cNvPr id="24" name="Text Placeholder 22"/>
          <p:cNvSpPr>
            <a:spLocks noGrp="1"/>
          </p:cNvSpPr>
          <p:nvPr>
            <p:ph type="body" sz="quarter" idx="11" hasCustomPrompt="1"/>
          </p:nvPr>
        </p:nvSpPr>
        <p:spPr>
          <a:xfrm>
            <a:off x="1243646" y="3738824"/>
            <a:ext cx="9813800" cy="664908"/>
          </a:xfrm>
        </p:spPr>
        <p:txBody>
          <a:bodyPr>
            <a:noAutofit/>
          </a:bodyPr>
          <a:lstStyle>
            <a:lvl1pPr marL="0" indent="0" algn="r">
              <a:spcBef>
                <a:spcPts val="0"/>
              </a:spcBef>
              <a:buNone/>
              <a:defRPr sz="2040">
                <a:solidFill>
                  <a:schemeClr val="tx1"/>
                </a:solidFill>
              </a:defRPr>
            </a:lvl1pPr>
            <a:lvl2pPr marL="0" indent="0">
              <a:spcBef>
                <a:spcPts val="0"/>
              </a:spcBef>
              <a:buNone/>
              <a:defRPr sz="2448">
                <a:solidFill>
                  <a:schemeClr val="tx1"/>
                </a:solidFill>
              </a:defRPr>
            </a:lvl2pPr>
            <a:lvl3pPr marL="0" indent="0">
              <a:spcBef>
                <a:spcPts val="0"/>
              </a:spcBef>
              <a:buNone/>
              <a:defRPr sz="2448">
                <a:solidFill>
                  <a:schemeClr val="tx1"/>
                </a:solidFill>
              </a:defRPr>
            </a:lvl3pPr>
            <a:lvl4pPr marL="0" indent="0">
              <a:spcBef>
                <a:spcPts val="0"/>
              </a:spcBef>
              <a:buNone/>
              <a:defRPr sz="2448">
                <a:solidFill>
                  <a:schemeClr val="tx1"/>
                </a:solidFill>
              </a:defRPr>
            </a:lvl4pPr>
            <a:lvl5pPr marL="0" indent="0">
              <a:spcBef>
                <a:spcPts val="0"/>
              </a:spcBef>
              <a:buNone/>
              <a:defRPr sz="2448">
                <a:solidFill>
                  <a:schemeClr val="tx1"/>
                </a:solidFill>
              </a:defRPr>
            </a:lvl5pPr>
            <a:lvl6pPr marL="0" indent="0">
              <a:spcBef>
                <a:spcPts val="0"/>
              </a:spcBef>
              <a:buNone/>
              <a:defRPr sz="2448">
                <a:solidFill>
                  <a:schemeClr val="tx1"/>
                </a:solidFill>
              </a:defRPr>
            </a:lvl6pPr>
            <a:lvl7pPr marL="0" indent="0">
              <a:spcBef>
                <a:spcPts val="0"/>
              </a:spcBef>
              <a:buNone/>
              <a:defRPr sz="2448">
                <a:solidFill>
                  <a:schemeClr val="tx1"/>
                </a:solidFill>
              </a:defRPr>
            </a:lvl7pPr>
            <a:lvl8pPr marL="0" indent="0">
              <a:spcBef>
                <a:spcPts val="0"/>
              </a:spcBef>
              <a:buNone/>
              <a:defRPr sz="2448">
                <a:solidFill>
                  <a:schemeClr val="tx1"/>
                </a:solidFill>
              </a:defRPr>
            </a:lvl8pPr>
            <a:lvl9pPr marL="0" indent="0">
              <a:spcBef>
                <a:spcPts val="0"/>
              </a:spcBef>
              <a:buNone/>
              <a:defRPr sz="2448">
                <a:solidFill>
                  <a:schemeClr val="tx1"/>
                </a:solidFill>
              </a:defRPr>
            </a:lvl9pPr>
          </a:lstStyle>
          <a:p>
            <a:pPr lvl="0"/>
            <a:r>
              <a:t>Presenter’s email</a:t>
            </a:r>
            <a:br>
              <a:rPr/>
            </a:br>
            <a:r>
              <a:t>Presenter’s phone</a:t>
            </a:r>
          </a:p>
        </p:txBody>
      </p:sp>
      <p:cxnSp>
        <p:nvCxnSpPr>
          <p:cNvPr id="20" name="Straight Connector 19"/>
          <p:cNvCxnSpPr/>
          <p:nvPr/>
        </p:nvCxnSpPr>
        <p:spPr bwMode="auto">
          <a:xfrm flipH="1">
            <a:off x="-14084" y="3497263"/>
            <a:ext cx="11098463" cy="1"/>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grpSp>
        <p:nvGrpSpPr>
          <p:cNvPr id="22" name="Group 21"/>
          <p:cNvGrpSpPr/>
          <p:nvPr/>
        </p:nvGrpSpPr>
        <p:grpSpPr>
          <a:xfrm>
            <a:off x="8874515" y="6066160"/>
            <a:ext cx="2209863" cy="437158"/>
            <a:chOff x="1219977" y="923925"/>
            <a:chExt cx="2165858" cy="428625"/>
          </a:xfrm>
        </p:grpSpPr>
        <p:sp>
          <p:nvSpPr>
            <p:cNvPr id="26" name="Freeform 5"/>
            <p:cNvSpPr>
              <a:spLocks/>
            </p:cNvSpPr>
            <p:nvPr/>
          </p:nvSpPr>
          <p:spPr bwMode="auto">
            <a:xfrm>
              <a:off x="1931697" y="952348"/>
              <a:ext cx="333690" cy="400202"/>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7" name="Rectangle 6"/>
            <p:cNvSpPr>
              <a:spLocks noChangeArrowheads="1"/>
            </p:cNvSpPr>
            <p:nvPr/>
          </p:nvSpPr>
          <p:spPr bwMode="auto">
            <a:xfrm>
              <a:off x="2309728" y="952348"/>
              <a:ext cx="57415" cy="390538"/>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8" name="Freeform 7"/>
            <p:cNvSpPr>
              <a:spLocks/>
            </p:cNvSpPr>
            <p:nvPr/>
          </p:nvSpPr>
          <p:spPr bwMode="auto">
            <a:xfrm>
              <a:off x="1219977" y="952348"/>
              <a:ext cx="348470" cy="390538"/>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9" name="Freeform 8"/>
            <p:cNvSpPr>
              <a:spLocks/>
            </p:cNvSpPr>
            <p:nvPr/>
          </p:nvSpPr>
          <p:spPr bwMode="auto">
            <a:xfrm>
              <a:off x="2655355" y="952348"/>
              <a:ext cx="348470" cy="390538"/>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0" name="Freeform 9"/>
            <p:cNvSpPr>
              <a:spLocks/>
            </p:cNvSpPr>
            <p:nvPr/>
          </p:nvSpPr>
          <p:spPr bwMode="auto">
            <a:xfrm>
              <a:off x="1591186" y="952348"/>
              <a:ext cx="279686" cy="390538"/>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1" name="Freeform 10"/>
            <p:cNvSpPr>
              <a:spLocks/>
            </p:cNvSpPr>
            <p:nvPr/>
          </p:nvSpPr>
          <p:spPr bwMode="auto">
            <a:xfrm>
              <a:off x="2416031" y="952348"/>
              <a:ext cx="282528" cy="390538"/>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2" name="Freeform 11"/>
            <p:cNvSpPr>
              <a:spLocks/>
            </p:cNvSpPr>
            <p:nvPr/>
          </p:nvSpPr>
          <p:spPr bwMode="auto">
            <a:xfrm>
              <a:off x="3011784" y="952348"/>
              <a:ext cx="320047" cy="390538"/>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3" name="Freeform 12"/>
            <p:cNvSpPr>
              <a:spLocks noEditPoints="1"/>
            </p:cNvSpPr>
            <p:nvPr/>
          </p:nvSpPr>
          <p:spPr bwMode="auto">
            <a:xfrm>
              <a:off x="3331830" y="923925"/>
              <a:ext cx="54005" cy="28423"/>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sp>
        <p:nvSpPr>
          <p:cNvPr id="16" name="Rectangle 6"/>
          <p:cNvSpPr>
            <a:spLocks noChangeArrowheads="1"/>
          </p:cNvSpPr>
          <p:nvPr/>
        </p:nvSpPr>
        <p:spPr bwMode="auto">
          <a:xfrm>
            <a:off x="3394327" y="4599575"/>
            <a:ext cx="7663119" cy="573494"/>
          </a:xfrm>
          <a:prstGeom prst="rect">
            <a:avLst/>
          </a:prstGeom>
          <a:noFill/>
          <a:ln w="9525">
            <a:noFill/>
            <a:miter lim="800000"/>
            <a:headEnd/>
            <a:tailEnd/>
          </a:ln>
          <a:effectLst/>
        </p:spPr>
        <p:txBody>
          <a:bodyPr wrap="square" lIns="0" tIns="0" rIns="0" bIns="0" anchor="t">
            <a:noAutofit/>
          </a:bodyPr>
          <a:lstStyle/>
          <a:p>
            <a:pPr algn="r">
              <a:lnSpc>
                <a:spcPct val="90000"/>
              </a:lnSpc>
            </a:pPr>
            <a:r>
              <a:rPr lang="en-US" sz="816" b="1">
                <a:solidFill>
                  <a:schemeClr val="tx1"/>
                </a:solidFill>
                <a:latin typeface="Corbel"/>
              </a:rPr>
              <a:t>VERITAS </a:t>
            </a:r>
            <a:r>
              <a:rPr sz="816" b="1">
                <a:solidFill>
                  <a:schemeClr val="tx1"/>
                </a:solidFill>
                <a:latin typeface="Corbel"/>
              </a:rPr>
              <a:t>PROPRIETARY/CONFIDENTIAL – INTERNAL USE ONLY</a:t>
            </a:r>
            <a:br>
              <a:rPr sz="816" b="1">
                <a:solidFill>
                  <a:schemeClr val="tx1"/>
                </a:solidFill>
                <a:latin typeface="Corbel"/>
              </a:rPr>
            </a:br>
            <a:r>
              <a:rPr sz="816" b="0">
                <a:solidFill>
                  <a:schemeClr val="tx1"/>
                </a:solidFill>
                <a:latin typeface="Corbel"/>
              </a:rPr>
              <a:t>Copyright © </a:t>
            </a:r>
            <a:r>
              <a:rPr lang="is-IS" sz="816" b="0">
                <a:solidFill>
                  <a:schemeClr val="tx1"/>
                </a:solidFill>
                <a:latin typeface="Corbel"/>
              </a:rPr>
              <a:t>2017</a:t>
            </a:r>
            <a:r>
              <a:rPr sz="816" b="0">
                <a:solidFill>
                  <a:schemeClr val="tx1"/>
                </a:solidFill>
                <a:latin typeface="Corbel"/>
              </a:rPr>
              <a:t> </a:t>
            </a:r>
            <a:r>
              <a:rPr lang="en-US" sz="816" b="0">
                <a:solidFill>
                  <a:schemeClr val="tx1"/>
                </a:solidFill>
                <a:latin typeface="Corbel"/>
              </a:rPr>
              <a:t>Veritas Technologies</a:t>
            </a:r>
            <a:r>
              <a:rPr sz="816" b="0">
                <a:solidFill>
                  <a:schemeClr val="tx1"/>
                </a:solidFill>
                <a:latin typeface="Corbel"/>
              </a:rPr>
              <a:t>. All rights reserved.</a:t>
            </a:r>
          </a:p>
        </p:txBody>
      </p:sp>
      <p:sp>
        <p:nvSpPr>
          <p:cNvPr id="40" name="Rectangle 6"/>
          <p:cNvSpPr>
            <a:spLocks noChangeArrowheads="1"/>
          </p:cNvSpPr>
          <p:nvPr userDrawn="1"/>
        </p:nvSpPr>
        <p:spPr bwMode="auto">
          <a:xfrm>
            <a:off x="3394327" y="4599575"/>
            <a:ext cx="7663119" cy="573494"/>
          </a:xfrm>
          <a:prstGeom prst="rect">
            <a:avLst/>
          </a:prstGeom>
          <a:noFill/>
          <a:ln w="9525">
            <a:noFill/>
            <a:miter lim="800000"/>
            <a:headEnd/>
            <a:tailEnd/>
          </a:ln>
          <a:effectLst/>
        </p:spPr>
        <p:txBody>
          <a:bodyPr wrap="square" lIns="0" tIns="0" rIns="0" bIns="0" anchor="t">
            <a:noAutofit/>
          </a:bodyPr>
          <a:lstStyle/>
          <a:p>
            <a:pPr algn="r">
              <a:lnSpc>
                <a:spcPct val="90000"/>
              </a:lnSpc>
            </a:pPr>
            <a:r>
              <a:rPr lang="en-US" sz="816" b="1">
                <a:solidFill>
                  <a:schemeClr val="tx1"/>
                </a:solidFill>
                <a:latin typeface="Corbel"/>
              </a:rPr>
              <a:t>VERITAS </a:t>
            </a:r>
            <a:r>
              <a:rPr sz="816" b="1">
                <a:solidFill>
                  <a:schemeClr val="tx1"/>
                </a:solidFill>
                <a:latin typeface="Corbel"/>
              </a:rPr>
              <a:t>PROPRIETARY/CONFIDENTIAL – INTERNAL USE ONLY</a:t>
            </a:r>
            <a:br>
              <a:rPr sz="816" b="1">
                <a:solidFill>
                  <a:schemeClr val="tx1"/>
                </a:solidFill>
                <a:latin typeface="Corbel"/>
              </a:rPr>
            </a:br>
            <a:r>
              <a:rPr sz="816" b="0">
                <a:solidFill>
                  <a:schemeClr val="tx1"/>
                </a:solidFill>
                <a:latin typeface="Corbel"/>
              </a:rPr>
              <a:t>Copyright © </a:t>
            </a:r>
            <a:r>
              <a:rPr lang="is-IS" sz="816" b="0">
                <a:solidFill>
                  <a:schemeClr val="tx1"/>
                </a:solidFill>
                <a:latin typeface="Corbel"/>
              </a:rPr>
              <a:t>2017</a:t>
            </a:r>
            <a:r>
              <a:rPr sz="816" b="0">
                <a:solidFill>
                  <a:schemeClr val="tx1"/>
                </a:solidFill>
                <a:latin typeface="Corbel"/>
              </a:rPr>
              <a:t> </a:t>
            </a:r>
            <a:r>
              <a:rPr lang="en-US" sz="816" b="0">
                <a:solidFill>
                  <a:schemeClr val="tx1"/>
                </a:solidFill>
                <a:latin typeface="Corbel"/>
              </a:rPr>
              <a:t>Veritas Technologies</a:t>
            </a:r>
            <a:r>
              <a:rPr sz="816" b="0">
                <a:solidFill>
                  <a:schemeClr val="tx1"/>
                </a:solidFill>
                <a:latin typeface="Corbel"/>
              </a:rPr>
              <a:t>. All rights reserved.</a:t>
            </a:r>
          </a:p>
        </p:txBody>
      </p:sp>
      <p:sp>
        <p:nvSpPr>
          <p:cNvPr id="42" name="TextBox 41"/>
          <p:cNvSpPr txBox="1"/>
          <p:nvPr userDrawn="1"/>
        </p:nvSpPr>
        <p:spPr>
          <a:xfrm>
            <a:off x="556352" y="6078285"/>
            <a:ext cx="6396592" cy="425033"/>
          </a:xfrm>
          <a:prstGeom prst="rect">
            <a:avLst/>
          </a:prstGeom>
        </p:spPr>
        <p:txBody>
          <a:bodyPr vert="horz" wrap="square" lIns="0" tIns="0" rIns="0" bIns="0" rtlCol="0" anchor="b">
            <a:noAutofit/>
          </a:bodyPr>
          <a:lstStyle/>
          <a:p>
            <a:r>
              <a:rPr lang="en-US" sz="2142">
                <a:solidFill>
                  <a:schemeClr val="bg2"/>
                </a:solidFill>
                <a:latin typeface="Polaris Book" charset="0"/>
                <a:ea typeface="Polaris Book" charset="0"/>
                <a:cs typeface="Polaris Book" charset="0"/>
              </a:rPr>
              <a:t> Data Protection as it should </a:t>
            </a:r>
            <a:r>
              <a:rPr lang="en-US" sz="2142">
                <a:solidFill>
                  <a:schemeClr val="accent1"/>
                </a:solidFill>
                <a:latin typeface="Polaris Book" charset="0"/>
                <a:ea typeface="Polaris Book" charset="0"/>
                <a:cs typeface="Polaris Book" charset="0"/>
              </a:rPr>
              <a:t>BE. </a:t>
            </a:r>
            <a:r>
              <a:rPr lang="en-US" sz="2142">
                <a:solidFill>
                  <a:schemeClr val="bg2"/>
                </a:solidFill>
                <a:latin typeface="Polaris Book" charset="0"/>
                <a:ea typeface="Polaris Book" charset="0"/>
                <a:cs typeface="Polaris Book" charset="0"/>
              </a:rPr>
              <a:t>Unified. Just </a:t>
            </a:r>
            <a:r>
              <a:rPr lang="en-US" sz="2142">
                <a:solidFill>
                  <a:schemeClr val="accent1"/>
                </a:solidFill>
                <a:latin typeface="Polaris Book" charset="0"/>
                <a:ea typeface="Polaris Book" charset="0"/>
                <a:cs typeface="Polaris Book" charset="0"/>
              </a:rPr>
              <a:t>BE. </a:t>
            </a:r>
          </a:p>
        </p:txBody>
      </p:sp>
      <p:sp>
        <p:nvSpPr>
          <p:cNvPr id="48" name="Footer Placeholder 5"/>
          <p:cNvSpPr>
            <a:spLocks noGrp="1"/>
          </p:cNvSpPr>
          <p:nvPr>
            <p:ph type="ftr" sz="quarter" idx="12"/>
          </p:nvPr>
        </p:nvSpPr>
        <p:spPr>
          <a:xfrm>
            <a:off x="621824" y="6657123"/>
            <a:ext cx="3255938" cy="186521"/>
          </a:xfrm>
        </p:spPr>
        <p:txBody>
          <a:bodyPr/>
          <a:lstStyle/>
          <a:p>
            <a:r>
              <a:rPr lang="en-US">
                <a:latin typeface="Corbel"/>
              </a:rPr>
              <a:t>Copyright © </a:t>
            </a:r>
            <a:r>
              <a:rPr lang="is-IS">
                <a:latin typeface="Corbel"/>
              </a:rPr>
              <a:t>2017</a:t>
            </a:r>
            <a:r>
              <a:rPr lang="en-US">
                <a:latin typeface="Corbel"/>
              </a:rPr>
              <a:t> </a:t>
            </a:r>
            <a:r>
              <a:rPr lang="en-US" err="1">
                <a:latin typeface="Corbel"/>
              </a:rPr>
              <a:t>Veritas</a:t>
            </a:r>
            <a:r>
              <a:rPr lang="en-US">
                <a:latin typeface="Corbel"/>
              </a:rPr>
              <a:t> Technologies.</a:t>
            </a:r>
          </a:p>
        </p:txBody>
      </p:sp>
    </p:spTree>
    <p:extLst>
      <p:ext uri="{BB962C8B-B14F-4D97-AF65-F5344CB8AC3E}">
        <p14:creationId xmlns:p14="http://schemas.microsoft.com/office/powerpoint/2010/main" val="142759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8" name="Text Placeholder 7"/>
          <p:cNvSpPr>
            <a:spLocks noGrp="1"/>
          </p:cNvSpPr>
          <p:nvPr>
            <p:ph type="body" sz="quarter" idx="13" hasCustomPrompt="1"/>
          </p:nvPr>
        </p:nvSpPr>
        <p:spPr>
          <a:xfrm>
            <a:off x="621824" y="1192147"/>
            <a:ext cx="11192828" cy="338730"/>
          </a:xfrm>
        </p:spPr>
        <p:txBody>
          <a:bodyPr>
            <a:noAutofit/>
          </a:bodyPr>
          <a:lstStyle>
            <a:lvl1pPr marL="0" indent="0">
              <a:spcBef>
                <a:spcPts val="0"/>
              </a:spcBef>
              <a:buNone/>
              <a:defRPr sz="2448">
                <a:solidFill>
                  <a:schemeClr val="tx1">
                    <a:lumMod val="60000"/>
                    <a:lumOff val="40000"/>
                  </a:schemeClr>
                </a:solidFill>
              </a:defRPr>
            </a:lvl1pPr>
            <a:lvl2pPr marL="0" indent="0">
              <a:spcBef>
                <a:spcPts val="0"/>
              </a:spcBef>
              <a:buNone/>
              <a:defRPr sz="2448">
                <a:solidFill>
                  <a:schemeClr val="tx1">
                    <a:lumMod val="60000"/>
                    <a:lumOff val="40000"/>
                  </a:schemeClr>
                </a:solidFill>
              </a:defRPr>
            </a:lvl2pPr>
            <a:lvl3pPr marL="0" indent="0">
              <a:spcBef>
                <a:spcPts val="0"/>
              </a:spcBef>
              <a:buNone/>
              <a:defRPr sz="2448">
                <a:solidFill>
                  <a:schemeClr val="tx1">
                    <a:lumMod val="60000"/>
                    <a:lumOff val="40000"/>
                  </a:schemeClr>
                </a:solidFill>
              </a:defRPr>
            </a:lvl3pPr>
            <a:lvl4pPr marL="0" indent="0">
              <a:spcBef>
                <a:spcPts val="0"/>
              </a:spcBef>
              <a:buNone/>
              <a:defRPr sz="2448">
                <a:solidFill>
                  <a:schemeClr val="tx1">
                    <a:lumMod val="60000"/>
                    <a:lumOff val="40000"/>
                  </a:schemeClr>
                </a:solidFill>
              </a:defRPr>
            </a:lvl4pPr>
            <a:lvl5pPr marL="0" indent="0">
              <a:spcBef>
                <a:spcPts val="0"/>
              </a:spcBef>
              <a:buNone/>
              <a:defRPr sz="2448">
                <a:solidFill>
                  <a:schemeClr val="tx1">
                    <a:lumMod val="60000"/>
                    <a:lumOff val="40000"/>
                  </a:schemeClr>
                </a:solidFill>
              </a:defRPr>
            </a:lvl5pPr>
            <a:lvl6pPr marL="0" indent="0">
              <a:spcBef>
                <a:spcPts val="0"/>
              </a:spcBef>
              <a:buNone/>
              <a:defRPr sz="2448">
                <a:solidFill>
                  <a:schemeClr val="tx1">
                    <a:lumMod val="60000"/>
                    <a:lumOff val="40000"/>
                  </a:schemeClr>
                </a:solidFill>
              </a:defRPr>
            </a:lvl6pPr>
            <a:lvl7pPr marL="0" indent="0">
              <a:spcBef>
                <a:spcPts val="0"/>
              </a:spcBef>
              <a:buNone/>
              <a:defRPr sz="2448">
                <a:solidFill>
                  <a:schemeClr val="tx1">
                    <a:lumMod val="60000"/>
                    <a:lumOff val="40000"/>
                  </a:schemeClr>
                </a:solidFill>
              </a:defRPr>
            </a:lvl7pPr>
            <a:lvl8pPr marL="0" indent="0">
              <a:spcBef>
                <a:spcPts val="0"/>
              </a:spcBef>
              <a:buNone/>
              <a:defRPr sz="2448">
                <a:solidFill>
                  <a:schemeClr val="tx1">
                    <a:lumMod val="60000"/>
                    <a:lumOff val="40000"/>
                  </a:schemeClr>
                </a:solidFill>
              </a:defRPr>
            </a:lvl8pPr>
            <a:lvl9pPr marL="0" indent="0">
              <a:spcBef>
                <a:spcPts val="0"/>
              </a:spcBef>
              <a:buNone/>
              <a:defRPr sz="2448">
                <a:solidFill>
                  <a:schemeClr val="tx1">
                    <a:lumMod val="60000"/>
                    <a:lumOff val="40000"/>
                  </a:schemeClr>
                </a:solidFill>
              </a:defRPr>
            </a:lvl9pPr>
          </a:lstStyle>
          <a:p>
            <a:pPr lvl="0"/>
            <a:r>
              <a:t>Click to </a:t>
            </a:r>
            <a:r>
              <a:rPr lang="en-US"/>
              <a:t>add subtitle</a:t>
            </a:r>
            <a:endParaRPr/>
          </a:p>
        </p:txBody>
      </p:sp>
      <p:sp>
        <p:nvSpPr>
          <p:cNvPr id="3" name="Content Placeholder 2"/>
          <p:cNvSpPr>
            <a:spLocks noGrp="1"/>
          </p:cNvSpPr>
          <p:nvPr>
            <p:ph idx="1"/>
          </p:nvPr>
        </p:nvSpPr>
        <p:spPr>
          <a:xfrm>
            <a:off x="621824" y="1787491"/>
            <a:ext cx="11192828" cy="4274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4"/>
          </p:nvPr>
        </p:nvSpPr>
        <p:spPr/>
        <p:txBody>
          <a:bodyPr/>
          <a:lstStyle/>
          <a:p>
            <a:r>
              <a:rPr lang="en-US"/>
              <a:t>Date</a:t>
            </a:r>
          </a:p>
        </p:txBody>
      </p:sp>
      <p:sp>
        <p:nvSpPr>
          <p:cNvPr id="9" name="Footer Placeholder 8"/>
          <p:cNvSpPr>
            <a:spLocks noGrp="1"/>
          </p:cNvSpPr>
          <p:nvPr>
            <p:ph type="ftr" sz="quarter" idx="15"/>
          </p:nvPr>
        </p:nvSpPr>
        <p:spPr/>
        <p:txBody>
          <a:bodyPr/>
          <a:lstStyle/>
          <a:p>
            <a:r>
              <a:rPr lang="fr-FR"/>
              <a:t>Copyright © 2017 Veritas Technologies LLC</a:t>
            </a:r>
            <a:endParaRPr lang="en-US"/>
          </a:p>
        </p:txBody>
      </p:sp>
      <p:sp>
        <p:nvSpPr>
          <p:cNvPr id="10" name="Slide Number Placeholder 9"/>
          <p:cNvSpPr>
            <a:spLocks noGrp="1"/>
          </p:cNvSpPr>
          <p:nvPr>
            <p:ph type="sldNum" sz="quarter" idx="16"/>
          </p:nvPr>
        </p:nvSpPr>
        <p:spPr/>
        <p:txBody>
          <a:bodyPr/>
          <a:lstStyle/>
          <a:p>
            <a:pPr algn="l"/>
            <a:fld id="{C1960183-D323-4677-9D78-78D1D39B0029}" type="slidenum">
              <a:rPr lang="en-US" smtClean="0"/>
              <a:pPr algn="l"/>
              <a:t>‹#›</a:t>
            </a:fld>
            <a:endParaRPr lang="en-US"/>
          </a:p>
        </p:txBody>
      </p:sp>
    </p:spTree>
    <p:extLst>
      <p:ext uri="{BB962C8B-B14F-4D97-AF65-F5344CB8AC3E}">
        <p14:creationId xmlns:p14="http://schemas.microsoft.com/office/powerpoint/2010/main" val="29685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436475" cy="6994525"/>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7840" y="6434923"/>
            <a:ext cx="1580627" cy="425382"/>
          </a:xfrm>
          <a:prstGeom prst="rect">
            <a:avLst/>
          </a:prstGeom>
        </p:spPr>
      </p:pic>
      <p:sp>
        <p:nvSpPr>
          <p:cNvPr id="10" name="Rectangle 9"/>
          <p:cNvSpPr/>
          <p:nvPr/>
        </p:nvSpPr>
        <p:spPr bwMode="auto">
          <a:xfrm>
            <a:off x="-100272" y="-45512"/>
            <a:ext cx="12536747" cy="7040037"/>
          </a:xfrm>
          <a:prstGeom prst="rect">
            <a:avLst/>
          </a:prstGeom>
          <a:gradFill flip="none" rotWithShape="1">
            <a:gsLst>
              <a:gs pos="0">
                <a:schemeClr val="accent6">
                  <a:lumMod val="5000"/>
                  <a:lumOff val="95000"/>
                </a:schemeClr>
              </a:gs>
              <a:gs pos="93000">
                <a:schemeClr val="accent6">
                  <a:lumMod val="45000"/>
                  <a:lumOff val="55000"/>
                </a:schemeClr>
              </a:gs>
              <a:gs pos="100000">
                <a:schemeClr val="accent6">
                  <a:lumMod val="30000"/>
                  <a:lumOff val="70000"/>
                </a:schemeClr>
              </a:gs>
            </a:gsLst>
            <a:path path="circle">
              <a:fillToRect l="50000" t="50000" r="50000" b="50000"/>
            </a:path>
            <a:tileRect/>
          </a:gra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lang="en-GB" sz="1836" err="1">
              <a:solidFill>
                <a:srgbClr val="FFFFFF"/>
              </a:solidFill>
              <a:latin typeface="+mn-lt"/>
            </a:endParaRPr>
          </a:p>
        </p:txBody>
      </p:sp>
      <p:pic>
        <p:nvPicPr>
          <p:cNvPr id="11" name="Picture 10"/>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5319" b="100000" l="3365" r="94712">
                        <a14:foregroundMark x1="53365" y1="51596" x2="53365" y2="51596"/>
                      </a14:backgroundRemoval>
                    </a14:imgEffect>
                  </a14:imgLayer>
                </a14:imgProps>
              </a:ext>
              <a:ext uri="{28A0092B-C50C-407E-A947-70E740481C1C}">
                <a14:useLocalDpi xmlns:a14="http://schemas.microsoft.com/office/drawing/2010/main" val="0"/>
              </a:ext>
            </a:extLst>
          </a:blip>
          <a:srcRect/>
          <a:stretch/>
        </p:blipFill>
        <p:spPr>
          <a:xfrm>
            <a:off x="3279395" y="4084794"/>
            <a:ext cx="3256871" cy="2937660"/>
          </a:xfrm>
          <a:prstGeom prst="rect">
            <a:avLst/>
          </a:prstGeom>
        </p:spPr>
      </p:pic>
      <p:pic>
        <p:nvPicPr>
          <p:cNvPr id="12" name="Picture 11"/>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82244" y="1368721"/>
            <a:ext cx="3287067" cy="3285745"/>
          </a:xfrm>
          <a:prstGeom prst="rect">
            <a:avLst/>
          </a:prstGeom>
        </p:spPr>
      </p:pic>
      <p:pic>
        <p:nvPicPr>
          <p:cNvPr id="13" name="Picture 12"/>
          <p:cNvPicPr>
            <a:picLocks noChangeAspect="1"/>
          </p:cNvPicPr>
          <p:nvPr/>
        </p:nvPicPr>
        <p:blipFill rotWithShape="1">
          <a:blip r:embed="rId7"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13889" b="100000" l="3365" r="94712"/>
                    </a14:imgEffect>
                  </a14:imgLayer>
                </a14:imgProps>
              </a:ext>
              <a:ext uri="{28A0092B-C50C-407E-A947-70E740481C1C}">
                <a14:useLocalDpi xmlns:a14="http://schemas.microsoft.com/office/drawing/2010/main" val="0"/>
              </a:ext>
            </a:extLst>
          </a:blip>
          <a:srcRect/>
          <a:stretch/>
        </p:blipFill>
        <p:spPr>
          <a:xfrm>
            <a:off x="6952947" y="5817130"/>
            <a:ext cx="3256871" cy="1131883"/>
          </a:xfrm>
          <a:prstGeom prst="rect">
            <a:avLst/>
          </a:prstGeom>
        </p:spPr>
      </p:pic>
      <p:pic>
        <p:nvPicPr>
          <p:cNvPr id="14" name="Picture 13"/>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122376" y="4857376"/>
            <a:ext cx="1054435" cy="1054011"/>
          </a:xfrm>
          <a:prstGeom prst="rect">
            <a:avLst/>
          </a:prstGeom>
        </p:spPr>
      </p:pic>
      <p:pic>
        <p:nvPicPr>
          <p:cNvPr id="15" name="Picture 14"/>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27630" y="2184025"/>
            <a:ext cx="1901535" cy="1900770"/>
          </a:xfrm>
          <a:prstGeom prst="rect">
            <a:avLst/>
          </a:prstGeom>
        </p:spPr>
      </p:pic>
      <p:pic>
        <p:nvPicPr>
          <p:cNvPr id="16" name="Picture 15"/>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92903" l="3365" r="94712">
                        <a14:foregroundMark x1="53365" y1="28387" x2="53365" y2="28387"/>
                      </a14:backgroundRemoval>
                    </a14:imgEffect>
                  </a14:imgLayer>
                </a14:imgProps>
              </a:ext>
              <a:ext uri="{28A0092B-C50C-407E-A947-70E740481C1C}">
                <a14:useLocalDpi xmlns:a14="http://schemas.microsoft.com/office/drawing/2010/main" val="0"/>
              </a:ext>
            </a:extLst>
          </a:blip>
          <a:srcRect/>
          <a:stretch/>
        </p:blipFill>
        <p:spPr>
          <a:xfrm>
            <a:off x="7908071" y="-27929"/>
            <a:ext cx="1901535" cy="1416766"/>
          </a:xfrm>
          <a:prstGeom prst="rect">
            <a:avLst/>
          </a:prstGeom>
        </p:spPr>
      </p:pic>
      <p:pic>
        <p:nvPicPr>
          <p:cNvPr id="17" name="Picture 16"/>
          <p:cNvPicPr>
            <a:picLocks noChangeAspect="1"/>
          </p:cNvPicPr>
          <p:nvPr/>
        </p:nvPicPr>
        <p:blipFill rotWithShape="1">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902188" y="6383072"/>
            <a:ext cx="3256871" cy="639383"/>
          </a:xfrm>
          <a:prstGeom prst="rect">
            <a:avLst/>
          </a:prstGeom>
        </p:spPr>
      </p:pic>
      <p:sp>
        <p:nvSpPr>
          <p:cNvPr id="18" name="Rectangle 17"/>
          <p:cNvSpPr/>
          <p:nvPr userDrawn="1"/>
        </p:nvSpPr>
        <p:spPr bwMode="auto">
          <a:xfrm>
            <a:off x="-124541" y="-101371"/>
            <a:ext cx="12595211" cy="7123825"/>
          </a:xfrm>
          <a:prstGeom prst="rect">
            <a:avLst/>
          </a:prstGeom>
          <a:solidFill>
            <a:schemeClr val="bg1">
              <a:alpha val="92000"/>
            </a:schemeClr>
          </a:solidFill>
          <a:ln w="19050" cap="flat" cmpd="sng" algn="ctr">
            <a:no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algn="ctr">
              <a:lnSpc>
                <a:spcPct val="90000"/>
              </a:lnSpc>
            </a:pPr>
            <a:endParaRPr lang="en-GB" sz="1836" err="1">
              <a:solidFill>
                <a:srgbClr val="FFFFFF"/>
              </a:solidFill>
              <a:latin typeface="+mn-lt"/>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035" y="6417338"/>
            <a:ext cx="1580627" cy="425382"/>
          </a:xfrm>
          <a:prstGeom prst="rect">
            <a:avLst/>
          </a:prstGeom>
        </p:spPr>
      </p:pic>
    </p:spTree>
    <p:extLst>
      <p:ext uri="{BB962C8B-B14F-4D97-AF65-F5344CB8AC3E}">
        <p14:creationId xmlns:p14="http://schemas.microsoft.com/office/powerpoint/2010/main" val="309460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slide blu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userDrawn="1"/>
        </p:nvGrpSpPr>
        <p:grpSpPr>
          <a:xfrm>
            <a:off x="0" y="-1"/>
            <a:ext cx="12436475" cy="6994526"/>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userDrawn="1"/>
        </p:nvSpPr>
        <p:spPr bwMode="auto">
          <a:xfrm>
            <a:off x="434975" y="2170631"/>
            <a:ext cx="7627938"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61988" y="2590884"/>
            <a:ext cx="7169406" cy="1828800"/>
          </a:xfrm>
          <a:noFill/>
        </p:spPr>
        <p:txBody>
          <a:bodyPr lIns="0" tIns="0" rIns="0" bIns="182880" anchor="b" anchorCtr="0"/>
          <a:lstStyle>
            <a:lvl1pPr>
              <a:defRPr sz="5400" strike="noStrike" spc="-150"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61988" y="4429278"/>
            <a:ext cx="6230328" cy="964256"/>
          </a:xfrm>
          <a:noFill/>
        </p:spPr>
        <p:txBody>
          <a:bodyPr lIns="0" tIns="0" rIns="0" bIns="0">
            <a:noAutofit/>
          </a:bodyPr>
          <a:lstStyle>
            <a:lvl1pPr marL="0" indent="0">
              <a:lnSpc>
                <a:spcPct val="100000"/>
              </a:lnSpc>
              <a:spcBef>
                <a:spcPts val="0"/>
              </a:spcBef>
              <a:spcAft>
                <a:spcPts val="0"/>
              </a:spcAft>
              <a:buNone/>
              <a:defRPr sz="1800" spc="0" baseline="0">
                <a:solidFill>
                  <a:schemeClr val="bg2"/>
                </a:solidFill>
                <a:latin typeface="+mn-lt"/>
              </a:defRPr>
            </a:lvl1pPr>
          </a:lstStyle>
          <a:p>
            <a:pPr lvl="0"/>
            <a:r>
              <a:rPr lang="en-US"/>
              <a:t>Author name</a:t>
            </a:r>
          </a:p>
          <a:p>
            <a:pPr lvl="0"/>
            <a:r>
              <a:rPr lang="en-US"/>
              <a:t>Date</a:t>
            </a:r>
          </a:p>
        </p:txBody>
      </p:sp>
      <p:pic>
        <p:nvPicPr>
          <p:cNvPr id="10" name="Picture 9">
            <a:extLst>
              <a:ext uri="{FF2B5EF4-FFF2-40B4-BE49-F238E27FC236}">
                <a16:creationId xmlns:a16="http://schemas.microsoft.com/office/drawing/2014/main" id="{7E9A992D-5EEB-4817-B334-86803D7EF3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873" y="251902"/>
            <a:ext cx="1776597" cy="587540"/>
          </a:xfrm>
          <a:prstGeom prst="rect">
            <a:avLst/>
          </a:prstGeom>
        </p:spPr>
      </p:pic>
    </p:spTree>
    <p:extLst>
      <p:ext uri="{BB962C8B-B14F-4D97-AF65-F5344CB8AC3E}">
        <p14:creationId xmlns:p14="http://schemas.microsoft.com/office/powerpoint/2010/main" val="2742748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98449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 slide whit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userDrawn="1"/>
        </p:nvGrpSpPr>
        <p:grpSpPr>
          <a:xfrm>
            <a:off x="0" y="0"/>
            <a:ext cx="12436475" cy="6994526"/>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userDrawn="1"/>
        </p:nvSpPr>
        <p:spPr bwMode="auto">
          <a:xfrm>
            <a:off x="434976" y="2170631"/>
            <a:ext cx="7627938" cy="3657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61988" y="2590884"/>
            <a:ext cx="7169406" cy="1828800"/>
          </a:xfrm>
          <a:noFill/>
        </p:spPr>
        <p:txBody>
          <a:bodyPr lIns="0" tIns="0" rIns="0" bIns="182880" anchor="b" anchorCtr="0"/>
          <a:lstStyle>
            <a:lvl1pPr>
              <a:defRPr sz="5400" strike="noStrike" spc="-150"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61988" y="4429278"/>
            <a:ext cx="6230328" cy="964256"/>
          </a:xfrm>
          <a:noFill/>
        </p:spPr>
        <p:txBody>
          <a:bodyPr lIns="0" tIns="0" rIns="0" bIns="0">
            <a:noAutofit/>
          </a:bodyPr>
          <a:lstStyle>
            <a:lvl1pPr marL="0" indent="0">
              <a:lnSpc>
                <a:spcPct val="100000"/>
              </a:lnSpc>
              <a:spcBef>
                <a:spcPts val="0"/>
              </a:spcBef>
              <a:spcAft>
                <a:spcPts val="0"/>
              </a:spcAft>
              <a:buNone/>
              <a:defRPr sz="1800" spc="0" baseline="0">
                <a:solidFill>
                  <a:schemeClr val="tx1"/>
                </a:solidFill>
                <a:latin typeface="+mn-lt"/>
              </a:defRPr>
            </a:lvl1pPr>
          </a:lstStyle>
          <a:p>
            <a:pPr lvl="0"/>
            <a:r>
              <a:rPr lang="en-US"/>
              <a:t>Author name</a:t>
            </a:r>
          </a:p>
          <a:p>
            <a:pPr lvl="0"/>
            <a:r>
              <a:rPr lang="en-US"/>
              <a:t>Date</a:t>
            </a:r>
          </a:p>
        </p:txBody>
      </p:sp>
      <p:pic>
        <p:nvPicPr>
          <p:cNvPr id="10" name="Picture 9">
            <a:extLst>
              <a:ext uri="{FF2B5EF4-FFF2-40B4-BE49-F238E27FC236}">
                <a16:creationId xmlns:a16="http://schemas.microsoft.com/office/drawing/2014/main" id="{F29E8436-87C5-41B1-B471-2718D38245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873" y="251902"/>
            <a:ext cx="1776597" cy="587540"/>
          </a:xfrm>
          <a:prstGeom prst="rect">
            <a:avLst/>
          </a:prstGeom>
        </p:spPr>
      </p:pic>
    </p:spTree>
    <p:extLst>
      <p:ext uri="{BB962C8B-B14F-4D97-AF65-F5344CB8AC3E}">
        <p14:creationId xmlns:p14="http://schemas.microsoft.com/office/powerpoint/2010/main" val="3201071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8238" y="1212963"/>
            <a:ext cx="3694112" cy="463437"/>
          </a:xfrm>
        </p:spPr>
        <p:txBody>
          <a:bodyPr lIns="0" tIns="0" rIns="0" bIns="0"/>
          <a:lstStyle>
            <a:lvl1pPr>
              <a:defRPr sz="1800"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408238" y="1679250"/>
            <a:ext cx="3694112" cy="3354708"/>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spc="0" baseline="0">
                <a:solidFill>
                  <a:schemeClr val="tx2"/>
                </a:solidFill>
                <a:latin typeface="+mn-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grpSp>
        <p:nvGrpSpPr>
          <p:cNvPr id="3" name="Group 2">
            <a:extLst>
              <a:ext uri="{FF2B5EF4-FFF2-40B4-BE49-F238E27FC236}">
                <a16:creationId xmlns:a16="http://schemas.microsoft.com/office/drawing/2014/main" id="{83B79444-4BA3-4CE3-9F8D-00DECAF267EE}"/>
              </a:ext>
            </a:extLst>
          </p:cNvPr>
          <p:cNvGrpSpPr/>
          <p:nvPr userDrawn="1"/>
        </p:nvGrpSpPr>
        <p:grpSpPr>
          <a:xfrm>
            <a:off x="445128" y="6559056"/>
            <a:ext cx="11553197" cy="96950"/>
            <a:chOff x="445128" y="6559056"/>
            <a:chExt cx="11553197" cy="96950"/>
          </a:xfrm>
        </p:grpSpPr>
        <p:sp>
          <p:nvSpPr>
            <p:cNvPr id="5" name="TextBox 4">
              <a:extLst>
                <a:ext uri="{FF2B5EF4-FFF2-40B4-BE49-F238E27FC236}">
                  <a16:creationId xmlns:a16="http://schemas.microsoft.com/office/drawing/2014/main" id="{5D886E38-6DEB-477A-985F-0D8CB205C5D0}"/>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6" name="Freeform: Shape 5">
              <a:extLst>
                <a:ext uri="{FF2B5EF4-FFF2-40B4-BE49-F238E27FC236}">
                  <a16:creationId xmlns:a16="http://schemas.microsoft.com/office/drawing/2014/main" id="{9F9B269D-571A-44FF-AE48-CF094C28B01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6635204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4975" y="1142881"/>
            <a:ext cx="11567160" cy="1128514"/>
          </a:xfrm>
        </p:spPr>
        <p:txBody>
          <a:bodyPr wrap="square" lIns="0" tIns="0" rIns="0" bIns="0">
            <a:spAutoFit/>
          </a:bodyPr>
          <a:lstStyle>
            <a:lvl1pPr marL="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lang="en-US" sz="1800" b="1" i="0" kern="1200" spc="0" baseline="0" dirty="0">
                <a:solidFill>
                  <a:srgbClr val="000000"/>
                </a:solidFill>
                <a:latin typeface="+mn-lt"/>
                <a:ea typeface="+mn-ea"/>
                <a:cs typeface="+mn-cs"/>
              </a:defRPr>
            </a:lvl1pPr>
            <a:lvl2pPr marL="0" indent="0">
              <a:lnSpc>
                <a:spcPct val="100000"/>
              </a:lnSpc>
              <a:spcBef>
                <a:spcPts val="0"/>
              </a:spcBef>
              <a:spcAft>
                <a:spcPts val="1400"/>
              </a:spcAft>
              <a:buNone/>
              <a:defRPr sz="1800">
                <a:solidFill>
                  <a:srgbClr val="000000"/>
                </a:solidFill>
              </a:defRPr>
            </a:lvl2pPr>
            <a:lvl3pPr marL="0" indent="0">
              <a:lnSpc>
                <a:spcPct val="100000"/>
              </a:lnSpc>
              <a:spcBef>
                <a:spcPts val="0"/>
              </a:spcBef>
              <a:spcAft>
                <a:spcPts val="1400"/>
              </a:spcAft>
              <a:buNone/>
              <a:defRPr sz="14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227014"/>
            <a:ext cx="11563350" cy="754061"/>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userDrawn="1"/>
        </p:nvGrpSpPr>
        <p:grpSpPr>
          <a:xfrm>
            <a:off x="445128" y="6559056"/>
            <a:ext cx="11553197" cy="96950"/>
            <a:chOff x="445128" y="6559056"/>
            <a:chExt cx="11553197" cy="96950"/>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237159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142881"/>
            <a:ext cx="11567160" cy="1128514"/>
          </a:xfrm>
        </p:spPr>
        <p:txBody>
          <a:bodyPr wrap="square" lIns="0" tIns="0" rIns="0" bIns="0">
            <a:spAutoFit/>
          </a:bodyPr>
          <a:lstStyle>
            <a:lvl1pPr marL="285750" indent="-285750">
              <a:lnSpc>
                <a:spcPct val="100000"/>
              </a:lnSpc>
              <a:spcBef>
                <a:spcPts val="0"/>
              </a:spcBef>
              <a:spcAft>
                <a:spcPts val="1400"/>
              </a:spcAft>
              <a:buFont typeface="Arial" panose="020B0604020202020204" pitchFamily="34" charset="0"/>
              <a:buChar char="•"/>
              <a:defRPr sz="1800" b="0" i="0">
                <a:solidFill>
                  <a:srgbClr val="000000"/>
                </a:solidFill>
                <a:latin typeface="+mj-lt"/>
              </a:defRPr>
            </a:lvl1pPr>
            <a:lvl2pPr marL="514350" indent="-285750">
              <a:lnSpc>
                <a:spcPct val="100000"/>
              </a:lnSpc>
              <a:spcBef>
                <a:spcPts val="0"/>
              </a:spcBef>
              <a:spcAft>
                <a:spcPts val="1400"/>
              </a:spcAft>
              <a:buFont typeface="Arial" panose="020B0604020202020204" pitchFamily="34" charset="0"/>
              <a:buChar char="•"/>
              <a:defRPr sz="1800">
                <a:solidFill>
                  <a:srgbClr val="000000"/>
                </a:solidFill>
              </a:defRPr>
            </a:lvl2pPr>
            <a:lvl3pPr marL="742950" indent="-285750">
              <a:lnSpc>
                <a:spcPct val="100000"/>
              </a:lnSpc>
              <a:spcBef>
                <a:spcPts val="0"/>
              </a:spcBef>
              <a:spcAft>
                <a:spcPts val="1400"/>
              </a:spcAft>
              <a:buFont typeface="Arial" panose="020B0604020202020204" pitchFamily="34" charset="0"/>
              <a:buChar char="•"/>
              <a:defRPr sz="14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227014"/>
            <a:ext cx="11563350" cy="754061"/>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grpSp>
        <p:nvGrpSpPr>
          <p:cNvPr id="7" name="Group 6">
            <a:extLst>
              <a:ext uri="{FF2B5EF4-FFF2-40B4-BE49-F238E27FC236}">
                <a16:creationId xmlns:a16="http://schemas.microsoft.com/office/drawing/2014/main" id="{4B26EB38-B802-47F3-8575-888FC1AA6B67}"/>
              </a:ext>
            </a:extLst>
          </p:cNvPr>
          <p:cNvGrpSpPr/>
          <p:nvPr userDrawn="1"/>
        </p:nvGrpSpPr>
        <p:grpSpPr>
          <a:xfrm>
            <a:off x="445128" y="6559056"/>
            <a:ext cx="11553197" cy="96950"/>
            <a:chOff x="445128" y="6559056"/>
            <a:chExt cx="11553197" cy="96950"/>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600"/>
                </a:spcAft>
              </a:pPr>
              <a:r>
                <a:rPr lang="en-US" sz="700">
                  <a:solidFill>
                    <a:schemeClr val="bg1">
                      <a:lumMod val="65000"/>
                    </a:schemeClr>
                  </a:solidFill>
                </a:rPr>
                <a:t>© Microsoft Corporation</a:t>
              </a:r>
              <a:endParaRPr lang="en-US" sz="800">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5387505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rot="5400000">
            <a:off x="9226488" y="3280851"/>
            <a:ext cx="6994525" cy="432822"/>
          </a:xfrm>
          <a:prstGeom prst="rect">
            <a:avLst/>
          </a:prstGeom>
        </p:spPr>
      </p:pic>
      <p:sp>
        <p:nvSpPr>
          <p:cNvPr id="2" name="Title Placeholder 1"/>
          <p:cNvSpPr>
            <a:spLocks noGrp="1"/>
          </p:cNvSpPr>
          <p:nvPr>
            <p:ph type="title"/>
          </p:nvPr>
        </p:nvSpPr>
        <p:spPr>
          <a:xfrm>
            <a:off x="434975" y="228573"/>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8" y="1132205"/>
            <a:ext cx="11563350" cy="207236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rot="5400000">
            <a:off x="9951596" y="3071982"/>
            <a:ext cx="6995160" cy="849926"/>
          </a:xfrm>
          <a:prstGeom prst="rect">
            <a:avLst/>
          </a:prstGeom>
        </p:spPr>
      </p:pic>
    </p:spTree>
    <p:extLst>
      <p:ext uri="{BB962C8B-B14F-4D97-AF65-F5344CB8AC3E}">
        <p14:creationId xmlns:p14="http://schemas.microsoft.com/office/powerpoint/2010/main" val="242397275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867" r:id="rId5"/>
    <p:sldLayoutId id="2147483884" r:id="rId6"/>
    <p:sldLayoutId id="2147483868" r:id="rId7"/>
    <p:sldLayoutId id="2147483869" r:id="rId8"/>
    <p:sldLayoutId id="2147483885" r:id="rId9"/>
    <p:sldLayoutId id="2147483871" r:id="rId10"/>
    <p:sldLayoutId id="2147483886" r:id="rId11"/>
    <p:sldLayoutId id="2147483887" r:id="rId12"/>
    <p:sldLayoutId id="2147483888" r:id="rId13"/>
    <p:sldLayoutId id="2147483889" r:id="rId14"/>
    <p:sldLayoutId id="2147483873" r:id="rId15"/>
    <p:sldLayoutId id="2147483890" r:id="rId16"/>
    <p:sldLayoutId id="2147483891" r:id="rId17"/>
    <p:sldLayoutId id="2147483878" r:id="rId18"/>
    <p:sldLayoutId id="2147483892" r:id="rId19"/>
    <p:sldLayoutId id="2147483879" r:id="rId20"/>
    <p:sldLayoutId id="2147483880" r:id="rId21"/>
    <p:sldLayoutId id="2147483881" r:id="rId22"/>
    <p:sldLayoutId id="2147483883" r:id="rId23"/>
    <p:sldLayoutId id="2147483882" r:id="rId24"/>
    <p:sldLayoutId id="2147483902" r:id="rId25"/>
    <p:sldLayoutId id="2147483903" r:id="rId26"/>
    <p:sldLayoutId id="2147483927" r:id="rId27"/>
    <p:sldLayoutId id="2147483928" r:id="rId28"/>
  </p:sldLayoutIdLst>
  <p:transition>
    <p:fade/>
  </p:transition>
  <p:hf sldNum="0" hdr="0" dt="0"/>
  <p:txStyles>
    <p:titleStyle>
      <a:lvl1pPr algn="l" defTabSz="932742" rtl="0" eaLnBrk="1" latinLnBrk="0" hangingPunct="1">
        <a:lnSpc>
          <a:spcPct val="90000"/>
        </a:lnSpc>
        <a:spcBef>
          <a:spcPct val="0"/>
        </a:spcBef>
        <a:buNone/>
        <a:defRPr lang="en-US" sz="3600" b="0" kern="1200" cap="none" spc="-150" baseline="0" dirty="0" smtClean="0">
          <a:ln w="3175">
            <a:noFill/>
          </a:ln>
          <a:solidFill>
            <a:schemeClr val="tx2"/>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86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7" y="310868"/>
            <a:ext cx="11192825" cy="854886"/>
          </a:xfrm>
          <a:prstGeom prst="rect">
            <a:avLst/>
          </a:prstGeom>
        </p:spPr>
        <p:txBody>
          <a:bodyPr vert="horz" lIns="0" tIns="0" rIns="0" bIns="0" rtlCol="0" anchor="b">
            <a:noAutofit/>
          </a:bodyPr>
          <a:lstStyle/>
          <a:p>
            <a:r>
              <a:rPr lang="en-US"/>
              <a:t>Click to edit Master title style</a:t>
            </a:r>
            <a:endParaRPr/>
          </a:p>
        </p:txBody>
      </p:sp>
      <p:sp>
        <p:nvSpPr>
          <p:cNvPr id="3" name="Text Placeholder 2"/>
          <p:cNvSpPr>
            <a:spLocks noGrp="1"/>
          </p:cNvSpPr>
          <p:nvPr>
            <p:ph type="body" idx="1"/>
          </p:nvPr>
        </p:nvSpPr>
        <p:spPr>
          <a:xfrm>
            <a:off x="621824" y="1476622"/>
            <a:ext cx="11192828" cy="45853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4503904" y="6617857"/>
            <a:ext cx="1450923" cy="186521"/>
          </a:xfrm>
          <a:prstGeom prst="rect">
            <a:avLst/>
          </a:prstGeom>
        </p:spPr>
        <p:txBody>
          <a:bodyPr vert="horz" lIns="0" tIns="0" rIns="0" bIns="0" rtlCol="0" anchor="ctr"/>
          <a:lstStyle>
            <a:lvl1pPr algn="l">
              <a:defRPr sz="1020">
                <a:solidFill>
                  <a:schemeClr val="tx1">
                    <a:lumMod val="60000"/>
                    <a:lumOff val="40000"/>
                  </a:schemeClr>
                </a:solidFill>
                <a:latin typeface="Corbel"/>
              </a:defRPr>
            </a:lvl1pPr>
          </a:lstStyle>
          <a:p>
            <a:r>
              <a:rPr lang="en-US"/>
              <a:t>Date</a:t>
            </a:r>
          </a:p>
        </p:txBody>
      </p:sp>
      <p:sp>
        <p:nvSpPr>
          <p:cNvPr id="5" name="Footer Placeholder 4"/>
          <p:cNvSpPr>
            <a:spLocks noGrp="1"/>
          </p:cNvSpPr>
          <p:nvPr>
            <p:ph type="ftr" sz="quarter" idx="3"/>
          </p:nvPr>
        </p:nvSpPr>
        <p:spPr>
          <a:xfrm>
            <a:off x="1140011" y="6617857"/>
            <a:ext cx="3255938" cy="186521"/>
          </a:xfrm>
          <a:prstGeom prst="rect">
            <a:avLst/>
          </a:prstGeom>
        </p:spPr>
        <p:txBody>
          <a:bodyPr vert="horz" lIns="0" tIns="0" rIns="0" bIns="0" rtlCol="0" anchor="ctr"/>
          <a:lstStyle>
            <a:lvl1pPr algn="l">
              <a:defRPr sz="1020">
                <a:solidFill>
                  <a:schemeClr val="tx1">
                    <a:lumMod val="60000"/>
                    <a:lumOff val="40000"/>
                  </a:schemeClr>
                </a:solidFill>
                <a:latin typeface="Polaris-Book"/>
              </a:defRPr>
            </a:lvl1pPr>
          </a:lstStyle>
          <a:p>
            <a:r>
              <a:rPr lang="en-US">
                <a:latin typeface="Corbel"/>
              </a:rPr>
              <a:t>Copyright © </a:t>
            </a:r>
            <a:r>
              <a:rPr lang="is-IS">
                <a:latin typeface="Corbel"/>
              </a:rPr>
              <a:t>2017</a:t>
            </a:r>
            <a:r>
              <a:rPr lang="en-US">
                <a:latin typeface="Corbel"/>
              </a:rPr>
              <a:t> Veritas Technologies.</a:t>
            </a:r>
          </a:p>
        </p:txBody>
      </p:sp>
      <p:sp>
        <p:nvSpPr>
          <p:cNvPr id="6" name="Slide Number Placeholder 5"/>
          <p:cNvSpPr>
            <a:spLocks noGrp="1"/>
          </p:cNvSpPr>
          <p:nvPr>
            <p:ph type="sldNum" sz="quarter" idx="4"/>
          </p:nvPr>
        </p:nvSpPr>
        <p:spPr>
          <a:xfrm>
            <a:off x="621823" y="6617857"/>
            <a:ext cx="414549" cy="186521"/>
          </a:xfrm>
          <a:prstGeom prst="rect">
            <a:avLst/>
          </a:prstGeom>
        </p:spPr>
        <p:txBody>
          <a:bodyPr vert="horz" lIns="0" tIns="0" rIns="0" bIns="0" rtlCol="0" anchor="ctr"/>
          <a:lstStyle>
            <a:lvl1pPr algn="r">
              <a:defRPr sz="1020">
                <a:solidFill>
                  <a:schemeClr val="tx1">
                    <a:lumMod val="60000"/>
                    <a:lumOff val="40000"/>
                  </a:schemeClr>
                </a:solidFill>
                <a:latin typeface="Corbel"/>
              </a:defRPr>
            </a:lvl1pPr>
          </a:lstStyle>
          <a:p>
            <a:pPr algn="l"/>
            <a:fld id="{C1960183-D323-4677-9D78-78D1D39B0029}" type="slidenum">
              <a:rPr lang="uk-UA" smtClean="0"/>
              <a:pPr algn="l"/>
              <a:t>‹#›</a:t>
            </a:fld>
            <a:endParaRPr lang="uk-UA"/>
          </a:p>
        </p:txBody>
      </p:sp>
      <p:grpSp>
        <p:nvGrpSpPr>
          <p:cNvPr id="15" name="Group 14"/>
          <p:cNvGrpSpPr/>
          <p:nvPr/>
        </p:nvGrpSpPr>
        <p:grpSpPr>
          <a:xfrm>
            <a:off x="11001883" y="6477169"/>
            <a:ext cx="1039880" cy="205710"/>
            <a:chOff x="10586684" y="6415777"/>
            <a:chExt cx="1019173" cy="201695"/>
          </a:xfrm>
        </p:grpSpPr>
        <p:sp>
          <p:nvSpPr>
            <p:cNvPr id="26" name="Freeform 5"/>
            <p:cNvSpPr>
              <a:spLocks/>
            </p:cNvSpPr>
            <p:nvPr/>
          </p:nvSpPr>
          <p:spPr bwMode="auto">
            <a:xfrm>
              <a:off x="10921593" y="6429152"/>
              <a:ext cx="157022" cy="188320"/>
            </a:xfrm>
            <a:custGeom>
              <a:avLst/>
              <a:gdLst>
                <a:gd name="T0" fmla="*/ 43 w 248"/>
                <a:gd name="T1" fmla="*/ 65 h 295"/>
                <a:gd name="T2" fmla="*/ 64 w 248"/>
                <a:gd name="T3" fmla="*/ 44 h 295"/>
                <a:gd name="T4" fmla="*/ 158 w 248"/>
                <a:gd name="T5" fmla="*/ 44 h 295"/>
                <a:gd name="T6" fmla="*/ 192 w 248"/>
                <a:gd name="T7" fmla="*/ 67 h 295"/>
                <a:gd name="T8" fmla="*/ 171 w 248"/>
                <a:gd name="T9" fmla="*/ 113 h 295"/>
                <a:gd name="T10" fmla="*/ 98 w 248"/>
                <a:gd name="T11" fmla="*/ 140 h 295"/>
                <a:gd name="T12" fmla="*/ 67 w 248"/>
                <a:gd name="T13" fmla="*/ 204 h 295"/>
                <a:gd name="T14" fmla="*/ 94 w 248"/>
                <a:gd name="T15" fmla="*/ 234 h 295"/>
                <a:gd name="T16" fmla="*/ 230 w 248"/>
                <a:gd name="T17" fmla="*/ 295 h 295"/>
                <a:gd name="T18" fmla="*/ 230 w 248"/>
                <a:gd name="T19" fmla="*/ 248 h 295"/>
                <a:gd name="T20" fmla="*/ 111 w 248"/>
                <a:gd name="T21" fmla="*/ 195 h 295"/>
                <a:gd name="T22" fmla="*/ 107 w 248"/>
                <a:gd name="T23" fmla="*/ 190 h 295"/>
                <a:gd name="T24" fmla="*/ 112 w 248"/>
                <a:gd name="T25" fmla="*/ 179 h 295"/>
                <a:gd name="T26" fmla="*/ 186 w 248"/>
                <a:gd name="T27" fmla="*/ 154 h 295"/>
                <a:gd name="T28" fmla="*/ 232 w 248"/>
                <a:gd name="T29" fmla="*/ 51 h 295"/>
                <a:gd name="T30" fmla="*/ 158 w 248"/>
                <a:gd name="T31" fmla="*/ 0 h 295"/>
                <a:gd name="T32" fmla="*/ 64 w 248"/>
                <a:gd name="T33" fmla="*/ 0 h 295"/>
                <a:gd name="T34" fmla="*/ 0 w 248"/>
                <a:gd name="T35" fmla="*/ 65 h 295"/>
                <a:gd name="T36" fmla="*/ 0 w 248"/>
                <a:gd name="T37" fmla="*/ 288 h 295"/>
                <a:gd name="T38" fmla="*/ 43 w 248"/>
                <a:gd name="T39" fmla="*/ 288 h 295"/>
                <a:gd name="T40" fmla="*/ 43 w 248"/>
                <a:gd name="T41" fmla="*/ 6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295">
                  <a:moveTo>
                    <a:pt x="43" y="65"/>
                  </a:moveTo>
                  <a:cubicBezTo>
                    <a:pt x="43" y="53"/>
                    <a:pt x="52" y="44"/>
                    <a:pt x="64" y="44"/>
                  </a:cubicBezTo>
                  <a:cubicBezTo>
                    <a:pt x="158" y="44"/>
                    <a:pt x="158" y="44"/>
                    <a:pt x="158" y="44"/>
                  </a:cubicBezTo>
                  <a:cubicBezTo>
                    <a:pt x="172" y="44"/>
                    <a:pt x="186" y="52"/>
                    <a:pt x="192" y="67"/>
                  </a:cubicBezTo>
                  <a:cubicBezTo>
                    <a:pt x="199" y="85"/>
                    <a:pt x="189" y="106"/>
                    <a:pt x="171" y="113"/>
                  </a:cubicBezTo>
                  <a:cubicBezTo>
                    <a:pt x="98" y="140"/>
                    <a:pt x="98" y="140"/>
                    <a:pt x="98" y="140"/>
                  </a:cubicBezTo>
                  <a:cubicBezTo>
                    <a:pt x="72" y="149"/>
                    <a:pt x="58" y="178"/>
                    <a:pt x="67" y="204"/>
                  </a:cubicBezTo>
                  <a:cubicBezTo>
                    <a:pt x="72" y="218"/>
                    <a:pt x="82" y="228"/>
                    <a:pt x="94" y="234"/>
                  </a:cubicBezTo>
                  <a:cubicBezTo>
                    <a:pt x="230" y="295"/>
                    <a:pt x="230" y="295"/>
                    <a:pt x="230" y="295"/>
                  </a:cubicBezTo>
                  <a:cubicBezTo>
                    <a:pt x="230" y="248"/>
                    <a:pt x="230" y="248"/>
                    <a:pt x="230" y="248"/>
                  </a:cubicBezTo>
                  <a:cubicBezTo>
                    <a:pt x="111" y="195"/>
                    <a:pt x="111" y="195"/>
                    <a:pt x="111" y="195"/>
                  </a:cubicBezTo>
                  <a:cubicBezTo>
                    <a:pt x="109" y="195"/>
                    <a:pt x="107" y="193"/>
                    <a:pt x="107" y="190"/>
                  </a:cubicBezTo>
                  <a:cubicBezTo>
                    <a:pt x="105" y="186"/>
                    <a:pt x="107" y="181"/>
                    <a:pt x="112" y="179"/>
                  </a:cubicBezTo>
                  <a:cubicBezTo>
                    <a:pt x="186" y="154"/>
                    <a:pt x="186" y="154"/>
                    <a:pt x="186" y="154"/>
                  </a:cubicBezTo>
                  <a:cubicBezTo>
                    <a:pt x="227" y="138"/>
                    <a:pt x="248" y="92"/>
                    <a:pt x="232" y="51"/>
                  </a:cubicBezTo>
                  <a:cubicBezTo>
                    <a:pt x="220" y="20"/>
                    <a:pt x="190" y="0"/>
                    <a:pt x="158" y="0"/>
                  </a:cubicBezTo>
                  <a:cubicBezTo>
                    <a:pt x="64" y="0"/>
                    <a:pt x="64" y="0"/>
                    <a:pt x="64" y="0"/>
                  </a:cubicBezTo>
                  <a:cubicBezTo>
                    <a:pt x="29" y="0"/>
                    <a:pt x="0" y="29"/>
                    <a:pt x="0" y="65"/>
                  </a:cubicBezTo>
                  <a:cubicBezTo>
                    <a:pt x="0" y="288"/>
                    <a:pt x="0" y="288"/>
                    <a:pt x="0" y="288"/>
                  </a:cubicBezTo>
                  <a:cubicBezTo>
                    <a:pt x="43" y="288"/>
                    <a:pt x="43" y="288"/>
                    <a:pt x="43" y="288"/>
                  </a:cubicBezTo>
                  <a:lnTo>
                    <a:pt x="43" y="65"/>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7" name="Rectangle 6"/>
            <p:cNvSpPr>
              <a:spLocks noChangeArrowheads="1"/>
            </p:cNvSpPr>
            <p:nvPr/>
          </p:nvSpPr>
          <p:spPr bwMode="auto">
            <a:xfrm>
              <a:off x="11099480" y="6429152"/>
              <a:ext cx="27018" cy="183773"/>
            </a:xfrm>
            <a:prstGeom prst="rect">
              <a:avLst/>
            </a:pr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8" name="Freeform 7"/>
            <p:cNvSpPr>
              <a:spLocks/>
            </p:cNvSpPr>
            <p:nvPr/>
          </p:nvSpPr>
          <p:spPr bwMode="auto">
            <a:xfrm>
              <a:off x="10586684" y="6429152"/>
              <a:ext cx="163977" cy="183773"/>
            </a:xfrm>
            <a:custGeom>
              <a:avLst/>
              <a:gdLst>
                <a:gd name="T0" fmla="*/ 214 w 259"/>
                <a:gd name="T1" fmla="*/ 0 h 288"/>
                <a:gd name="T2" fmla="*/ 137 w 259"/>
                <a:gd name="T3" fmla="*/ 240 h 288"/>
                <a:gd name="T4" fmla="*/ 130 w 259"/>
                <a:gd name="T5" fmla="*/ 245 h 288"/>
                <a:gd name="T6" fmla="*/ 123 w 259"/>
                <a:gd name="T7" fmla="*/ 240 h 288"/>
                <a:gd name="T8" fmla="*/ 45 w 259"/>
                <a:gd name="T9" fmla="*/ 0 h 288"/>
                <a:gd name="T10" fmla="*/ 0 w 259"/>
                <a:gd name="T11" fmla="*/ 0 h 288"/>
                <a:gd name="T12" fmla="*/ 82 w 259"/>
                <a:gd name="T13" fmla="*/ 254 h 288"/>
                <a:gd name="T14" fmla="*/ 130 w 259"/>
                <a:gd name="T15" fmla="*/ 288 h 288"/>
                <a:gd name="T16" fmla="*/ 178 w 259"/>
                <a:gd name="T17" fmla="*/ 254 h 288"/>
                <a:gd name="T18" fmla="*/ 259 w 259"/>
                <a:gd name="T19" fmla="*/ 0 h 288"/>
                <a:gd name="T20" fmla="*/ 214 w 259"/>
                <a:gd name="T2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214" y="0"/>
                  </a:moveTo>
                  <a:cubicBezTo>
                    <a:pt x="137" y="240"/>
                    <a:pt x="137" y="240"/>
                    <a:pt x="137" y="240"/>
                  </a:cubicBezTo>
                  <a:cubicBezTo>
                    <a:pt x="136" y="243"/>
                    <a:pt x="133" y="245"/>
                    <a:pt x="130" y="245"/>
                  </a:cubicBezTo>
                  <a:cubicBezTo>
                    <a:pt x="127" y="245"/>
                    <a:pt x="124" y="243"/>
                    <a:pt x="123" y="240"/>
                  </a:cubicBezTo>
                  <a:cubicBezTo>
                    <a:pt x="45" y="0"/>
                    <a:pt x="45" y="0"/>
                    <a:pt x="45" y="0"/>
                  </a:cubicBezTo>
                  <a:cubicBezTo>
                    <a:pt x="0" y="0"/>
                    <a:pt x="0" y="0"/>
                    <a:pt x="0" y="0"/>
                  </a:cubicBezTo>
                  <a:cubicBezTo>
                    <a:pt x="82" y="254"/>
                    <a:pt x="82" y="254"/>
                    <a:pt x="82" y="254"/>
                  </a:cubicBezTo>
                  <a:cubicBezTo>
                    <a:pt x="89" y="275"/>
                    <a:pt x="108" y="288"/>
                    <a:pt x="130" y="288"/>
                  </a:cubicBezTo>
                  <a:cubicBezTo>
                    <a:pt x="151" y="288"/>
                    <a:pt x="171" y="275"/>
                    <a:pt x="178" y="254"/>
                  </a:cubicBezTo>
                  <a:cubicBezTo>
                    <a:pt x="259" y="0"/>
                    <a:pt x="259" y="0"/>
                    <a:pt x="259" y="0"/>
                  </a:cubicBezTo>
                  <a:lnTo>
                    <a:pt x="214"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29" name="Freeform 8"/>
            <p:cNvSpPr>
              <a:spLocks/>
            </p:cNvSpPr>
            <p:nvPr/>
          </p:nvSpPr>
          <p:spPr bwMode="auto">
            <a:xfrm>
              <a:off x="11262120" y="6429152"/>
              <a:ext cx="163977" cy="183773"/>
            </a:xfrm>
            <a:custGeom>
              <a:avLst/>
              <a:gdLst>
                <a:gd name="T0" fmla="*/ 46 w 259"/>
                <a:gd name="T1" fmla="*/ 288 h 288"/>
                <a:gd name="T2" fmla="*/ 123 w 259"/>
                <a:gd name="T3" fmla="*/ 49 h 288"/>
                <a:gd name="T4" fmla="*/ 130 w 259"/>
                <a:gd name="T5" fmla="*/ 44 h 288"/>
                <a:gd name="T6" fmla="*/ 137 w 259"/>
                <a:gd name="T7" fmla="*/ 49 h 288"/>
                <a:gd name="T8" fmla="*/ 214 w 259"/>
                <a:gd name="T9" fmla="*/ 288 h 288"/>
                <a:gd name="T10" fmla="*/ 259 w 259"/>
                <a:gd name="T11" fmla="*/ 288 h 288"/>
                <a:gd name="T12" fmla="*/ 178 w 259"/>
                <a:gd name="T13" fmla="*/ 35 h 288"/>
                <a:gd name="T14" fmla="*/ 130 w 259"/>
                <a:gd name="T15" fmla="*/ 0 h 288"/>
                <a:gd name="T16" fmla="*/ 82 w 259"/>
                <a:gd name="T17" fmla="*/ 35 h 288"/>
                <a:gd name="T18" fmla="*/ 0 w 259"/>
                <a:gd name="T19" fmla="*/ 288 h 288"/>
                <a:gd name="T20" fmla="*/ 46 w 259"/>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88">
                  <a:moveTo>
                    <a:pt x="46" y="288"/>
                  </a:moveTo>
                  <a:cubicBezTo>
                    <a:pt x="123" y="49"/>
                    <a:pt x="123" y="49"/>
                    <a:pt x="123" y="49"/>
                  </a:cubicBezTo>
                  <a:cubicBezTo>
                    <a:pt x="124" y="46"/>
                    <a:pt x="127" y="44"/>
                    <a:pt x="130" y="44"/>
                  </a:cubicBezTo>
                  <a:cubicBezTo>
                    <a:pt x="133" y="44"/>
                    <a:pt x="136" y="45"/>
                    <a:pt x="137" y="49"/>
                  </a:cubicBezTo>
                  <a:cubicBezTo>
                    <a:pt x="214" y="288"/>
                    <a:pt x="214" y="288"/>
                    <a:pt x="214" y="288"/>
                  </a:cubicBezTo>
                  <a:cubicBezTo>
                    <a:pt x="259" y="288"/>
                    <a:pt x="259" y="288"/>
                    <a:pt x="259" y="288"/>
                  </a:cubicBezTo>
                  <a:cubicBezTo>
                    <a:pt x="178" y="35"/>
                    <a:pt x="178" y="35"/>
                    <a:pt x="178" y="35"/>
                  </a:cubicBezTo>
                  <a:cubicBezTo>
                    <a:pt x="171" y="14"/>
                    <a:pt x="151" y="0"/>
                    <a:pt x="130" y="0"/>
                  </a:cubicBezTo>
                  <a:cubicBezTo>
                    <a:pt x="108" y="0"/>
                    <a:pt x="89" y="14"/>
                    <a:pt x="82" y="35"/>
                  </a:cubicBezTo>
                  <a:cubicBezTo>
                    <a:pt x="0" y="288"/>
                    <a:pt x="0" y="288"/>
                    <a:pt x="0" y="288"/>
                  </a:cubicBezTo>
                  <a:lnTo>
                    <a:pt x="46"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0" name="Freeform 9"/>
            <p:cNvSpPr>
              <a:spLocks/>
            </p:cNvSpPr>
            <p:nvPr/>
          </p:nvSpPr>
          <p:spPr bwMode="auto">
            <a:xfrm>
              <a:off x="10761361" y="6429152"/>
              <a:ext cx="131610" cy="183773"/>
            </a:xfrm>
            <a:custGeom>
              <a:avLst/>
              <a:gdLst>
                <a:gd name="T0" fmla="*/ 72 w 208"/>
                <a:gd name="T1" fmla="*/ 44 h 288"/>
                <a:gd name="T2" fmla="*/ 208 w 208"/>
                <a:gd name="T3" fmla="*/ 44 h 288"/>
                <a:gd name="T4" fmla="*/ 208 w 208"/>
                <a:gd name="T5" fmla="*/ 0 h 288"/>
                <a:gd name="T6" fmla="*/ 72 w 208"/>
                <a:gd name="T7" fmla="*/ 0 h 288"/>
                <a:gd name="T8" fmla="*/ 0 w 208"/>
                <a:gd name="T9" fmla="*/ 72 h 288"/>
                <a:gd name="T10" fmla="*/ 0 w 208"/>
                <a:gd name="T11" fmla="*/ 216 h 288"/>
                <a:gd name="T12" fmla="*/ 72 w 208"/>
                <a:gd name="T13" fmla="*/ 288 h 288"/>
                <a:gd name="T14" fmla="*/ 208 w 208"/>
                <a:gd name="T15" fmla="*/ 288 h 288"/>
                <a:gd name="T16" fmla="*/ 208 w 208"/>
                <a:gd name="T17" fmla="*/ 245 h 288"/>
                <a:gd name="T18" fmla="*/ 72 w 208"/>
                <a:gd name="T19" fmla="*/ 245 h 288"/>
                <a:gd name="T20" fmla="*/ 43 w 208"/>
                <a:gd name="T21" fmla="*/ 216 h 288"/>
                <a:gd name="T22" fmla="*/ 43 w 208"/>
                <a:gd name="T23" fmla="*/ 166 h 288"/>
                <a:gd name="T24" fmla="*/ 180 w 208"/>
                <a:gd name="T25" fmla="*/ 166 h 288"/>
                <a:gd name="T26" fmla="*/ 180 w 208"/>
                <a:gd name="T27" fmla="*/ 123 h 288"/>
                <a:gd name="T28" fmla="*/ 43 w 208"/>
                <a:gd name="T29" fmla="*/ 123 h 288"/>
                <a:gd name="T30" fmla="*/ 43 w 208"/>
                <a:gd name="T31" fmla="*/ 72 h 288"/>
                <a:gd name="T32" fmla="*/ 72 w 208"/>
                <a:gd name="T33" fmla="*/ 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288">
                  <a:moveTo>
                    <a:pt x="72" y="44"/>
                  </a:moveTo>
                  <a:cubicBezTo>
                    <a:pt x="208" y="44"/>
                    <a:pt x="208" y="44"/>
                    <a:pt x="208" y="44"/>
                  </a:cubicBezTo>
                  <a:cubicBezTo>
                    <a:pt x="208" y="0"/>
                    <a:pt x="208" y="0"/>
                    <a:pt x="208" y="0"/>
                  </a:cubicBezTo>
                  <a:cubicBezTo>
                    <a:pt x="72" y="0"/>
                    <a:pt x="72" y="0"/>
                    <a:pt x="72" y="0"/>
                  </a:cubicBezTo>
                  <a:cubicBezTo>
                    <a:pt x="32" y="0"/>
                    <a:pt x="0" y="33"/>
                    <a:pt x="0" y="72"/>
                  </a:cubicBezTo>
                  <a:cubicBezTo>
                    <a:pt x="0" y="216"/>
                    <a:pt x="0" y="216"/>
                    <a:pt x="0" y="216"/>
                  </a:cubicBezTo>
                  <a:cubicBezTo>
                    <a:pt x="0" y="256"/>
                    <a:pt x="32" y="288"/>
                    <a:pt x="72" y="288"/>
                  </a:cubicBezTo>
                  <a:cubicBezTo>
                    <a:pt x="208" y="288"/>
                    <a:pt x="208" y="288"/>
                    <a:pt x="208" y="288"/>
                  </a:cubicBezTo>
                  <a:cubicBezTo>
                    <a:pt x="208" y="245"/>
                    <a:pt x="208" y="245"/>
                    <a:pt x="208" y="245"/>
                  </a:cubicBezTo>
                  <a:cubicBezTo>
                    <a:pt x="72" y="245"/>
                    <a:pt x="72" y="245"/>
                    <a:pt x="72" y="245"/>
                  </a:cubicBezTo>
                  <a:cubicBezTo>
                    <a:pt x="56" y="245"/>
                    <a:pt x="43" y="232"/>
                    <a:pt x="43" y="216"/>
                  </a:cubicBezTo>
                  <a:cubicBezTo>
                    <a:pt x="43" y="166"/>
                    <a:pt x="43" y="166"/>
                    <a:pt x="43" y="166"/>
                  </a:cubicBezTo>
                  <a:cubicBezTo>
                    <a:pt x="180" y="166"/>
                    <a:pt x="180" y="166"/>
                    <a:pt x="180" y="166"/>
                  </a:cubicBezTo>
                  <a:cubicBezTo>
                    <a:pt x="180" y="123"/>
                    <a:pt x="180" y="123"/>
                    <a:pt x="180" y="123"/>
                  </a:cubicBezTo>
                  <a:cubicBezTo>
                    <a:pt x="43" y="123"/>
                    <a:pt x="43" y="123"/>
                    <a:pt x="43" y="123"/>
                  </a:cubicBezTo>
                  <a:cubicBezTo>
                    <a:pt x="43" y="72"/>
                    <a:pt x="43" y="72"/>
                    <a:pt x="43" y="72"/>
                  </a:cubicBezTo>
                  <a:cubicBezTo>
                    <a:pt x="43" y="56"/>
                    <a:pt x="56" y="44"/>
                    <a:pt x="72" y="44"/>
                  </a:cubicBez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1" name="Freeform 10"/>
            <p:cNvSpPr>
              <a:spLocks/>
            </p:cNvSpPr>
            <p:nvPr/>
          </p:nvSpPr>
          <p:spPr bwMode="auto">
            <a:xfrm>
              <a:off x="11149503" y="6429152"/>
              <a:ext cx="132947" cy="183773"/>
            </a:xfrm>
            <a:custGeom>
              <a:avLst/>
              <a:gdLst>
                <a:gd name="T0" fmla="*/ 497 w 497"/>
                <a:gd name="T1" fmla="*/ 0 h 687"/>
                <a:gd name="T2" fmla="*/ 0 w 497"/>
                <a:gd name="T3" fmla="*/ 0 h 687"/>
                <a:gd name="T4" fmla="*/ 0 w 497"/>
                <a:gd name="T5" fmla="*/ 105 h 687"/>
                <a:gd name="T6" fmla="*/ 198 w 497"/>
                <a:gd name="T7" fmla="*/ 105 h 687"/>
                <a:gd name="T8" fmla="*/ 198 w 497"/>
                <a:gd name="T9" fmla="*/ 687 h 687"/>
                <a:gd name="T10" fmla="*/ 300 w 497"/>
                <a:gd name="T11" fmla="*/ 687 h 687"/>
                <a:gd name="T12" fmla="*/ 300 w 497"/>
                <a:gd name="T13" fmla="*/ 105 h 687"/>
                <a:gd name="T14" fmla="*/ 497 w 497"/>
                <a:gd name="T15" fmla="*/ 105 h 687"/>
                <a:gd name="T16" fmla="*/ 497 w 497"/>
                <a:gd name="T1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687">
                  <a:moveTo>
                    <a:pt x="497" y="0"/>
                  </a:moveTo>
                  <a:lnTo>
                    <a:pt x="0" y="0"/>
                  </a:lnTo>
                  <a:lnTo>
                    <a:pt x="0" y="105"/>
                  </a:lnTo>
                  <a:lnTo>
                    <a:pt x="198" y="105"/>
                  </a:lnTo>
                  <a:lnTo>
                    <a:pt x="198" y="687"/>
                  </a:lnTo>
                  <a:lnTo>
                    <a:pt x="300" y="687"/>
                  </a:lnTo>
                  <a:lnTo>
                    <a:pt x="300" y="105"/>
                  </a:lnTo>
                  <a:lnTo>
                    <a:pt x="497" y="105"/>
                  </a:lnTo>
                  <a:lnTo>
                    <a:pt x="497" y="0"/>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2" name="Freeform 11"/>
            <p:cNvSpPr>
              <a:spLocks/>
            </p:cNvSpPr>
            <p:nvPr/>
          </p:nvSpPr>
          <p:spPr bwMode="auto">
            <a:xfrm>
              <a:off x="11429842" y="6429152"/>
              <a:ext cx="150602" cy="183773"/>
            </a:xfrm>
            <a:custGeom>
              <a:avLst/>
              <a:gdLst>
                <a:gd name="T0" fmla="*/ 155 w 238"/>
                <a:gd name="T1" fmla="*/ 288 h 288"/>
                <a:gd name="T2" fmla="*/ 238 w 238"/>
                <a:gd name="T3" fmla="*/ 206 h 288"/>
                <a:gd name="T4" fmla="*/ 155 w 238"/>
                <a:gd name="T5" fmla="*/ 123 h 288"/>
                <a:gd name="T6" fmla="*/ 83 w 238"/>
                <a:gd name="T7" fmla="*/ 123 h 288"/>
                <a:gd name="T8" fmla="*/ 43 w 238"/>
                <a:gd name="T9" fmla="*/ 83 h 288"/>
                <a:gd name="T10" fmla="*/ 83 w 238"/>
                <a:gd name="T11" fmla="*/ 44 h 288"/>
                <a:gd name="T12" fmla="*/ 223 w 238"/>
                <a:gd name="T13" fmla="*/ 44 h 288"/>
                <a:gd name="T14" fmla="*/ 223 w 238"/>
                <a:gd name="T15" fmla="*/ 0 h 288"/>
                <a:gd name="T16" fmla="*/ 83 w 238"/>
                <a:gd name="T17" fmla="*/ 0 h 288"/>
                <a:gd name="T18" fmla="*/ 0 w 238"/>
                <a:gd name="T19" fmla="*/ 83 h 288"/>
                <a:gd name="T20" fmla="*/ 83 w 238"/>
                <a:gd name="T21" fmla="*/ 166 h 288"/>
                <a:gd name="T22" fmla="*/ 155 w 238"/>
                <a:gd name="T23" fmla="*/ 166 h 288"/>
                <a:gd name="T24" fmla="*/ 194 w 238"/>
                <a:gd name="T25" fmla="*/ 206 h 288"/>
                <a:gd name="T26" fmla="*/ 155 w 238"/>
                <a:gd name="T27" fmla="*/ 245 h 288"/>
                <a:gd name="T28" fmla="*/ 14 w 238"/>
                <a:gd name="T29" fmla="*/ 245 h 288"/>
                <a:gd name="T30" fmla="*/ 14 w 238"/>
                <a:gd name="T31" fmla="*/ 288 h 288"/>
                <a:gd name="T32" fmla="*/ 155 w 238"/>
                <a:gd name="T3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88">
                  <a:moveTo>
                    <a:pt x="155" y="288"/>
                  </a:moveTo>
                  <a:cubicBezTo>
                    <a:pt x="201" y="288"/>
                    <a:pt x="238" y="251"/>
                    <a:pt x="238" y="206"/>
                  </a:cubicBezTo>
                  <a:cubicBezTo>
                    <a:pt x="238" y="160"/>
                    <a:pt x="201" y="123"/>
                    <a:pt x="155" y="123"/>
                  </a:cubicBezTo>
                  <a:cubicBezTo>
                    <a:pt x="83" y="123"/>
                    <a:pt x="83" y="123"/>
                    <a:pt x="83" y="123"/>
                  </a:cubicBezTo>
                  <a:cubicBezTo>
                    <a:pt x="61" y="123"/>
                    <a:pt x="43" y="105"/>
                    <a:pt x="43" y="83"/>
                  </a:cubicBezTo>
                  <a:cubicBezTo>
                    <a:pt x="43" y="61"/>
                    <a:pt x="61" y="44"/>
                    <a:pt x="83" y="44"/>
                  </a:cubicBezTo>
                  <a:cubicBezTo>
                    <a:pt x="223" y="44"/>
                    <a:pt x="223" y="44"/>
                    <a:pt x="223" y="44"/>
                  </a:cubicBezTo>
                  <a:cubicBezTo>
                    <a:pt x="223" y="0"/>
                    <a:pt x="223" y="0"/>
                    <a:pt x="223" y="0"/>
                  </a:cubicBezTo>
                  <a:cubicBezTo>
                    <a:pt x="83" y="0"/>
                    <a:pt x="83" y="0"/>
                    <a:pt x="83" y="0"/>
                  </a:cubicBezTo>
                  <a:cubicBezTo>
                    <a:pt x="37" y="0"/>
                    <a:pt x="0" y="37"/>
                    <a:pt x="0" y="83"/>
                  </a:cubicBezTo>
                  <a:cubicBezTo>
                    <a:pt x="0" y="129"/>
                    <a:pt x="37" y="166"/>
                    <a:pt x="83" y="166"/>
                  </a:cubicBezTo>
                  <a:cubicBezTo>
                    <a:pt x="155" y="166"/>
                    <a:pt x="155" y="166"/>
                    <a:pt x="155" y="166"/>
                  </a:cubicBezTo>
                  <a:cubicBezTo>
                    <a:pt x="177" y="166"/>
                    <a:pt x="194" y="184"/>
                    <a:pt x="194" y="206"/>
                  </a:cubicBezTo>
                  <a:cubicBezTo>
                    <a:pt x="194" y="227"/>
                    <a:pt x="177" y="245"/>
                    <a:pt x="155" y="245"/>
                  </a:cubicBezTo>
                  <a:cubicBezTo>
                    <a:pt x="14" y="245"/>
                    <a:pt x="14" y="245"/>
                    <a:pt x="14" y="245"/>
                  </a:cubicBezTo>
                  <a:cubicBezTo>
                    <a:pt x="14" y="288"/>
                    <a:pt x="14" y="288"/>
                    <a:pt x="14" y="288"/>
                  </a:cubicBezTo>
                  <a:lnTo>
                    <a:pt x="155" y="28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sp>
          <p:nvSpPr>
            <p:cNvPr id="33" name="Freeform 12"/>
            <p:cNvSpPr>
              <a:spLocks noEditPoints="1"/>
            </p:cNvSpPr>
            <p:nvPr/>
          </p:nvSpPr>
          <p:spPr bwMode="auto">
            <a:xfrm>
              <a:off x="11580444" y="6415777"/>
              <a:ext cx="25413" cy="13375"/>
            </a:xfrm>
            <a:custGeom>
              <a:avLst/>
              <a:gdLst>
                <a:gd name="T0" fmla="*/ 24 w 95"/>
                <a:gd name="T1" fmla="*/ 50 h 50"/>
                <a:gd name="T2" fmla="*/ 14 w 95"/>
                <a:gd name="T3" fmla="*/ 50 h 50"/>
                <a:gd name="T4" fmla="*/ 14 w 95"/>
                <a:gd name="T5" fmla="*/ 9 h 50"/>
                <a:gd name="T6" fmla="*/ 0 w 95"/>
                <a:gd name="T7" fmla="*/ 9 h 50"/>
                <a:gd name="T8" fmla="*/ 0 w 95"/>
                <a:gd name="T9" fmla="*/ 0 h 50"/>
                <a:gd name="T10" fmla="*/ 38 w 95"/>
                <a:gd name="T11" fmla="*/ 0 h 50"/>
                <a:gd name="T12" fmla="*/ 38 w 95"/>
                <a:gd name="T13" fmla="*/ 9 h 50"/>
                <a:gd name="T14" fmla="*/ 24 w 95"/>
                <a:gd name="T15" fmla="*/ 9 h 50"/>
                <a:gd name="T16" fmla="*/ 24 w 95"/>
                <a:gd name="T17" fmla="*/ 50 h 50"/>
                <a:gd name="T18" fmla="*/ 69 w 95"/>
                <a:gd name="T19" fmla="*/ 38 h 50"/>
                <a:gd name="T20" fmla="*/ 73 w 95"/>
                <a:gd name="T21" fmla="*/ 28 h 50"/>
                <a:gd name="T22" fmla="*/ 85 w 95"/>
                <a:gd name="T23" fmla="*/ 0 h 50"/>
                <a:gd name="T24" fmla="*/ 95 w 95"/>
                <a:gd name="T25" fmla="*/ 0 h 50"/>
                <a:gd name="T26" fmla="*/ 95 w 95"/>
                <a:gd name="T27" fmla="*/ 50 h 50"/>
                <a:gd name="T28" fmla="*/ 85 w 95"/>
                <a:gd name="T29" fmla="*/ 50 h 50"/>
                <a:gd name="T30" fmla="*/ 85 w 95"/>
                <a:gd name="T31" fmla="*/ 26 h 50"/>
                <a:gd name="T32" fmla="*/ 85 w 95"/>
                <a:gd name="T33" fmla="*/ 16 h 50"/>
                <a:gd name="T34" fmla="*/ 83 w 95"/>
                <a:gd name="T35" fmla="*/ 23 h 50"/>
                <a:gd name="T36" fmla="*/ 73 w 95"/>
                <a:gd name="T37" fmla="*/ 50 h 50"/>
                <a:gd name="T38" fmla="*/ 66 w 95"/>
                <a:gd name="T39" fmla="*/ 50 h 50"/>
                <a:gd name="T40" fmla="*/ 57 w 95"/>
                <a:gd name="T41" fmla="*/ 23 h 50"/>
                <a:gd name="T42" fmla="*/ 54 w 95"/>
                <a:gd name="T43" fmla="*/ 16 h 50"/>
                <a:gd name="T44" fmla="*/ 54 w 95"/>
                <a:gd name="T45" fmla="*/ 26 h 50"/>
                <a:gd name="T46" fmla="*/ 54 w 95"/>
                <a:gd name="T47" fmla="*/ 50 h 50"/>
                <a:gd name="T48" fmla="*/ 45 w 95"/>
                <a:gd name="T49" fmla="*/ 50 h 50"/>
                <a:gd name="T50" fmla="*/ 45 w 95"/>
                <a:gd name="T51" fmla="*/ 0 h 50"/>
                <a:gd name="T52" fmla="*/ 54 w 95"/>
                <a:gd name="T53" fmla="*/ 0 h 50"/>
                <a:gd name="T54" fmla="*/ 66 w 95"/>
                <a:gd name="T55" fmla="*/ 28 h 50"/>
                <a:gd name="T56" fmla="*/ 69 w 95"/>
                <a:gd name="T5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50">
                  <a:moveTo>
                    <a:pt x="24" y="50"/>
                  </a:moveTo>
                  <a:lnTo>
                    <a:pt x="14" y="50"/>
                  </a:lnTo>
                  <a:lnTo>
                    <a:pt x="14" y="9"/>
                  </a:lnTo>
                  <a:lnTo>
                    <a:pt x="0" y="9"/>
                  </a:lnTo>
                  <a:lnTo>
                    <a:pt x="0" y="0"/>
                  </a:lnTo>
                  <a:lnTo>
                    <a:pt x="38" y="0"/>
                  </a:lnTo>
                  <a:lnTo>
                    <a:pt x="38" y="9"/>
                  </a:lnTo>
                  <a:lnTo>
                    <a:pt x="24" y="9"/>
                  </a:lnTo>
                  <a:lnTo>
                    <a:pt x="24" y="50"/>
                  </a:lnTo>
                  <a:close/>
                  <a:moveTo>
                    <a:pt x="69" y="38"/>
                  </a:moveTo>
                  <a:lnTo>
                    <a:pt x="73" y="28"/>
                  </a:lnTo>
                  <a:lnTo>
                    <a:pt x="85" y="0"/>
                  </a:lnTo>
                  <a:lnTo>
                    <a:pt x="95" y="0"/>
                  </a:lnTo>
                  <a:lnTo>
                    <a:pt x="95" y="50"/>
                  </a:lnTo>
                  <a:lnTo>
                    <a:pt x="85" y="50"/>
                  </a:lnTo>
                  <a:lnTo>
                    <a:pt x="85" y="26"/>
                  </a:lnTo>
                  <a:lnTo>
                    <a:pt x="85" y="16"/>
                  </a:lnTo>
                  <a:lnTo>
                    <a:pt x="83" y="23"/>
                  </a:lnTo>
                  <a:lnTo>
                    <a:pt x="73" y="50"/>
                  </a:lnTo>
                  <a:lnTo>
                    <a:pt x="66" y="50"/>
                  </a:lnTo>
                  <a:lnTo>
                    <a:pt x="57" y="23"/>
                  </a:lnTo>
                  <a:lnTo>
                    <a:pt x="54" y="16"/>
                  </a:lnTo>
                  <a:lnTo>
                    <a:pt x="54" y="26"/>
                  </a:lnTo>
                  <a:lnTo>
                    <a:pt x="54" y="50"/>
                  </a:lnTo>
                  <a:lnTo>
                    <a:pt x="45" y="50"/>
                  </a:lnTo>
                  <a:lnTo>
                    <a:pt x="45" y="0"/>
                  </a:lnTo>
                  <a:lnTo>
                    <a:pt x="54" y="0"/>
                  </a:lnTo>
                  <a:lnTo>
                    <a:pt x="66" y="28"/>
                  </a:lnTo>
                  <a:lnTo>
                    <a:pt x="69" y="38"/>
                  </a:lnTo>
                  <a:close/>
                </a:path>
              </a:pathLst>
            </a:custGeom>
            <a:solidFill>
              <a:srgbClr val="B1181E"/>
            </a:solidFill>
            <a:ln>
              <a:noFill/>
            </a:ln>
            <a:extLst/>
          </p:spPr>
          <p:txBody>
            <a:bodyPr vert="horz" wrap="square" lIns="91440" tIns="45720" rIns="91440" bIns="45720" numCol="1" anchor="t" anchorCtr="0" compatLnSpc="1">
              <a:prstTxWarp prst="textNoShape">
                <a:avLst/>
              </a:prstTxWarp>
            </a:bodyPr>
            <a:lstStyle/>
            <a:p>
              <a:endParaRPr sz="1873">
                <a:latin typeface="Corbel"/>
              </a:endParaRPr>
            </a:p>
          </p:txBody>
        </p:sp>
      </p:grpSp>
      <p:cxnSp>
        <p:nvCxnSpPr>
          <p:cNvPr id="16" name="Straight Connector 15"/>
          <p:cNvCxnSpPr/>
          <p:nvPr/>
        </p:nvCxnSpPr>
        <p:spPr bwMode="auto">
          <a:xfrm flipH="1">
            <a:off x="-14084" y="6597779"/>
            <a:ext cx="10834749" cy="0"/>
          </a:xfrm>
          <a:prstGeom prst="line">
            <a:avLst/>
          </a:prstGeom>
          <a:solidFill>
            <a:schemeClr val="accent1"/>
          </a:solidFill>
          <a:ln w="19050" cap="flat" cmpd="sng" algn="ctr">
            <a:solidFill>
              <a:srgbClr val="B1181E"/>
            </a:solidFill>
            <a:prstDash val="solid"/>
            <a:miter lim="800000"/>
            <a:headEnd type="none" w="med" len="med"/>
            <a:tailEnd type="none" w="lg" len="lg"/>
          </a:ln>
          <a:effectLst/>
        </p:spPr>
      </p:cxnSp>
    </p:spTree>
    <p:extLst>
      <p:ext uri="{BB962C8B-B14F-4D97-AF65-F5344CB8AC3E}">
        <p14:creationId xmlns:p14="http://schemas.microsoft.com/office/powerpoint/2010/main" val="2243545349"/>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32597" rtl="0" eaLnBrk="1" latinLnBrk="0" hangingPunct="1">
        <a:lnSpc>
          <a:spcPct val="90000"/>
        </a:lnSpc>
        <a:spcBef>
          <a:spcPct val="0"/>
        </a:spcBef>
        <a:buNone/>
        <a:defRPr sz="3264" b="0" kern="1200" spc="0">
          <a:solidFill>
            <a:schemeClr val="accent1"/>
          </a:solidFill>
          <a:latin typeface="Arial" charset="0"/>
          <a:ea typeface="Arial" charset="0"/>
          <a:cs typeface="Arial" charset="0"/>
        </a:defRPr>
      </a:lvl1pPr>
    </p:titleStyle>
    <p:bodyStyle>
      <a:lvl1pPr marL="233149" indent="-233149" algn="l" defTabSz="932597" rtl="0" eaLnBrk="1" latinLnBrk="0" hangingPunct="1">
        <a:lnSpc>
          <a:spcPct val="90000"/>
        </a:lnSpc>
        <a:spcBef>
          <a:spcPts val="1836"/>
        </a:spcBef>
        <a:buClr>
          <a:srgbClr val="B3B3B4"/>
        </a:buClr>
        <a:buFont typeface="Arial" panose="020B0604020202020204" pitchFamily="34" charset="0"/>
        <a:buChar char="•"/>
        <a:defRPr sz="2448" kern="1200">
          <a:solidFill>
            <a:schemeClr val="tx1"/>
          </a:solidFill>
          <a:latin typeface="Arial" charset="0"/>
          <a:ea typeface="Arial" charset="0"/>
          <a:cs typeface="Arial" charset="0"/>
        </a:defRPr>
      </a:lvl1pPr>
      <a:lvl2pPr marL="512928" indent="-186519" algn="l" defTabSz="932597" rtl="0" eaLnBrk="1" latinLnBrk="0" hangingPunct="1">
        <a:lnSpc>
          <a:spcPct val="90000"/>
        </a:lnSpc>
        <a:spcBef>
          <a:spcPts val="816"/>
        </a:spcBef>
        <a:buClr>
          <a:srgbClr val="B3B3B4"/>
        </a:buClr>
        <a:buFont typeface="Arial" panose="020B0604020202020204" pitchFamily="34" charset="0"/>
        <a:buChar char="–"/>
        <a:defRPr sz="2040" kern="1200">
          <a:solidFill>
            <a:schemeClr val="tx1"/>
          </a:solidFill>
          <a:latin typeface="Arial" charset="0"/>
          <a:ea typeface="Arial" charset="0"/>
          <a:cs typeface="Arial" charset="0"/>
        </a:defRPr>
      </a:lvl2pPr>
      <a:lvl3pPr marL="746077" indent="-186519" algn="l" defTabSz="932597" rtl="0" eaLnBrk="1" latinLnBrk="0" hangingPunct="1">
        <a:lnSpc>
          <a:spcPct val="90000"/>
        </a:lnSpc>
        <a:spcBef>
          <a:spcPts val="612"/>
        </a:spcBef>
        <a:buClr>
          <a:srgbClr val="B3B3B4"/>
        </a:buClr>
        <a:buFont typeface="Arial" panose="020B0604020202020204" pitchFamily="34" charset="0"/>
        <a:buChar char="•"/>
        <a:defRPr sz="1836" kern="1200">
          <a:solidFill>
            <a:schemeClr val="tx1"/>
          </a:solidFill>
          <a:latin typeface="Arial" charset="0"/>
          <a:ea typeface="Arial" charset="0"/>
          <a:cs typeface="Arial" charset="0"/>
        </a:defRPr>
      </a:lvl3pPr>
      <a:lvl4pPr marL="979226"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Arial" charset="0"/>
          <a:ea typeface="Arial" charset="0"/>
          <a:cs typeface="Arial" charset="0"/>
        </a:defRPr>
      </a:lvl4pPr>
      <a:lvl5pPr marL="1212376"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Arial" charset="0"/>
          <a:ea typeface="Arial" charset="0"/>
          <a:cs typeface="Arial" charset="0"/>
        </a:defRPr>
      </a:lvl5pPr>
      <a:lvl6pPr marL="1445525"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6pPr>
      <a:lvl7pPr marL="1678674"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7pPr>
      <a:lvl8pPr marL="1911823"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8pPr>
      <a:lvl9pPr marL="2144972" indent="-186519" algn="l" defTabSz="932597" rtl="0" eaLnBrk="1" latinLnBrk="0" hangingPunct="1">
        <a:lnSpc>
          <a:spcPct val="90000"/>
        </a:lnSpc>
        <a:spcBef>
          <a:spcPts val="612"/>
        </a:spcBef>
        <a:buClr>
          <a:srgbClr val="B3B3B4"/>
        </a:buClr>
        <a:buFont typeface="Arial" panose="020B0604020202020204" pitchFamily="34" charset="0"/>
        <a:buChar char="•"/>
        <a:defRPr sz="1632" kern="1200">
          <a:solidFill>
            <a:schemeClr val="tx1"/>
          </a:solidFill>
          <a:latin typeface="+mn-lt"/>
          <a:ea typeface="+mn-ea"/>
          <a:cs typeface="+mn-cs"/>
        </a:defRPr>
      </a:lvl9pPr>
    </p:bodyStyle>
    <p:otherStyle>
      <a:defPPr>
        <a:defRPr/>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aka.ms/azure-backup-support-forum" TargetMode="External"/><Relationship Id="rId13" Type="http://schemas.openxmlformats.org/officeDocument/2006/relationships/hyperlink" Target="https://aka.ms/siterecovery_mva" TargetMode="External"/><Relationship Id="rId18" Type="http://schemas.openxmlformats.org/officeDocument/2006/relationships/hyperlink" Target="http://aka.ms/resiliency" TargetMode="External"/><Relationship Id="rId3" Type="http://schemas.openxmlformats.org/officeDocument/2006/relationships/hyperlink" Target="https://aka.ms/azure-backup" TargetMode="External"/><Relationship Id="rId7" Type="http://schemas.openxmlformats.org/officeDocument/2006/relationships/hyperlink" Target="https://aka.ms/azure-backup-documentation" TargetMode="External"/><Relationship Id="rId12" Type="http://schemas.openxmlformats.org/officeDocument/2006/relationships/hyperlink" Target="https://aka.ms/siterecovery_blogs" TargetMode="External"/><Relationship Id="rId17" Type="http://schemas.openxmlformats.org/officeDocument/2006/relationships/hyperlink" Target="http://aka.ms/AzureAZs" TargetMode="External"/><Relationship Id="rId2" Type="http://schemas.openxmlformats.org/officeDocument/2006/relationships/notesSlide" Target="../notesSlides/notesSlide15.xml"/><Relationship Id="rId16" Type="http://schemas.openxmlformats.org/officeDocument/2006/relationships/hyperlink" Target="http://aka.ms/AzureRegions" TargetMode="External"/><Relationship Id="rId1" Type="http://schemas.openxmlformats.org/officeDocument/2006/relationships/slideLayout" Target="../slideLayouts/slideLayout10.xml"/><Relationship Id="rId6" Type="http://schemas.openxmlformats.org/officeDocument/2006/relationships/hyperlink" Target="https://aka.ms/azurebackupvideos" TargetMode="External"/><Relationship Id="rId11" Type="http://schemas.openxmlformats.org/officeDocument/2006/relationships/hyperlink" Target="https://aka.ms/siterecovery_documentation" TargetMode="External"/><Relationship Id="rId5" Type="http://schemas.openxmlformats.org/officeDocument/2006/relationships/hyperlink" Target="https://aka.ms/azure-backup-blogs" TargetMode="External"/><Relationship Id="rId15" Type="http://schemas.openxmlformats.org/officeDocument/2006/relationships/hyperlink" Target="https://aka.ms/ASRuservoice" TargetMode="External"/><Relationship Id="rId10" Type="http://schemas.openxmlformats.org/officeDocument/2006/relationships/hyperlink" Target="https://docs.microsoft.com/en-us/azure/site-recovery/azure-to-azure-support-matrix" TargetMode="External"/><Relationship Id="rId19" Type="http://schemas.openxmlformats.org/officeDocument/2006/relationships/hyperlink" Target="http://aka.ms/AZoverview" TargetMode="External"/><Relationship Id="rId4" Type="http://schemas.openxmlformats.org/officeDocument/2006/relationships/hyperlink" Target="https://aka.ms/azure-backup-cloud-first" TargetMode="External"/><Relationship Id="rId9" Type="http://schemas.openxmlformats.org/officeDocument/2006/relationships/hyperlink" Target="https://aka.ms/azure-backup-user-voice" TargetMode="External"/><Relationship Id="rId14" Type="http://schemas.openxmlformats.org/officeDocument/2006/relationships/hyperlink" Target="https://aka.ms/asrforu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docs.microsoft.com/en-us/azure/architecture/resiliency" TargetMode="External"/><Relationship Id="rId7" Type="http://schemas.openxmlformats.org/officeDocument/2006/relationships/hyperlink" Target="https://azure.microsoft.com/en-us/solutions/architecture/sap-s4-hana-on-hli-with-ha-and-dr/"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hyperlink" Target="https://azure.microsoft.com/en-us/solutions/architecture/disaster-recovery-smb-azure-site-recovery/" TargetMode="External"/><Relationship Id="rId5" Type="http://schemas.openxmlformats.org/officeDocument/2006/relationships/hyperlink" Target="https://azure.microsoft.com/en-us/solutions/architecture/backup-archive-cloud-application/" TargetMode="External"/><Relationship Id="rId4" Type="http://schemas.openxmlformats.org/officeDocument/2006/relationships/hyperlink" Target="https://docs.microsoft.com/en-us/azure/architecture/resiliency/high-availability-azure-applicati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21.xml"/><Relationship Id="rId16"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gif"/><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0.emf"/><Relationship Id="rId5" Type="http://schemas.openxmlformats.org/officeDocument/2006/relationships/customXml" Target="../ink/ink2.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24.xml"/><Relationship Id="rId16" Type="http://schemas.openxmlformats.org/officeDocument/2006/relationships/image" Target="../media/image57.svg"/><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52.png"/><Relationship Id="rId5" Type="http://schemas.openxmlformats.org/officeDocument/2006/relationships/diagramQuickStyle" Target="../diagrams/quickStyle1.xml"/><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diagramLayout" Target="../diagrams/layout1.xml"/><Relationship Id="rId9" Type="http://schemas.openxmlformats.org/officeDocument/2006/relationships/image" Target="../media/image50.pn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63.jpeg"/><Relationship Id="rId5" Type="http://schemas.openxmlformats.org/officeDocument/2006/relationships/image" Target="../media/image29.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hyperlink" Target="mailto:abtechtalk@microsoft.com" TargetMode="External"/><Relationship Id="rId3" Type="http://schemas.openxmlformats.org/officeDocument/2006/relationships/hyperlink" Target="https://aka.ms/ocpcatalog" TargetMode="External"/><Relationship Id="rId7" Type="http://schemas.openxmlformats.org/officeDocument/2006/relationships/hyperlink" Target="https://outlook-sdf.office.com/owa/AzureStorageFriends@service.microsoft.com/groupsubscription.ashx?realm=service.microsoft.com&amp;source=WelcomeEmail&amp;action=subscribe"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hyperlink" Target="mailto:AzureStorageFriends@" TargetMode="External"/><Relationship Id="rId5" Type="http://schemas.openxmlformats.org/officeDocument/2006/relationships/hyperlink" Target="mailto:AzureStorageDeals@Microsoft.com" TargetMode="External"/><Relationship Id="rId4" Type="http://schemas.openxmlformats.org/officeDocument/2006/relationships/hyperlink" Target="mailto:AzureStorageSales@Microsoft.com" TargetMode="External"/><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iff"/><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35.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803897-1633-4217-8F08-EEA43FEB68A0}"/>
              </a:ext>
            </a:extLst>
          </p:cNvPr>
          <p:cNvSpPr>
            <a:spLocks noGrp="1"/>
          </p:cNvSpPr>
          <p:nvPr>
            <p:ph type="title"/>
          </p:nvPr>
        </p:nvSpPr>
        <p:spPr/>
        <p:txBody>
          <a:bodyPr/>
          <a:lstStyle/>
          <a:p>
            <a:r>
              <a:rPr lang="en-US"/>
              <a:t>Resiliency in Azure </a:t>
            </a:r>
            <a:br>
              <a:rPr lang="en-US"/>
            </a:br>
            <a:r>
              <a:rPr lang="en-US" sz="4400">
                <a:solidFill>
                  <a:schemeClr val="tx1"/>
                </a:solidFill>
              </a:rPr>
              <a:t>Business continuity and data protection</a:t>
            </a:r>
            <a:endParaRPr lang="en-US">
              <a:solidFill>
                <a:schemeClr val="tx1"/>
              </a:solidFill>
            </a:endParaRPr>
          </a:p>
        </p:txBody>
      </p:sp>
      <p:sp>
        <p:nvSpPr>
          <p:cNvPr id="9" name="Text Placeholder 8">
            <a:extLst>
              <a:ext uri="{FF2B5EF4-FFF2-40B4-BE49-F238E27FC236}">
                <a16:creationId xmlns:a16="http://schemas.microsoft.com/office/drawing/2014/main" id="{597F178A-8DB7-42B1-A3CB-ECB4EDEAA2A1}"/>
              </a:ext>
            </a:extLst>
          </p:cNvPr>
          <p:cNvSpPr>
            <a:spLocks noGrp="1"/>
          </p:cNvSpPr>
          <p:nvPr>
            <p:ph type="body" sz="quarter" idx="12"/>
          </p:nvPr>
        </p:nvSpPr>
        <p:spPr/>
        <p:txBody>
          <a:bodyPr/>
          <a:lstStyle/>
          <a:p>
            <a:r>
              <a:rPr lang="en-US"/>
              <a:t>Author name</a:t>
            </a:r>
          </a:p>
          <a:p>
            <a:r>
              <a:rPr lang="en-US"/>
              <a:t>Date</a:t>
            </a:r>
          </a:p>
        </p:txBody>
      </p:sp>
    </p:spTree>
    <p:extLst>
      <p:ext uri="{BB962C8B-B14F-4D97-AF65-F5344CB8AC3E}">
        <p14:creationId xmlns:p14="http://schemas.microsoft.com/office/powerpoint/2010/main" val="5554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416BD8-C8F4-448B-BA1D-82184BACE206}"/>
              </a:ext>
            </a:extLst>
          </p:cNvPr>
          <p:cNvSpPr>
            <a:spLocks noGrp="1"/>
          </p:cNvSpPr>
          <p:nvPr>
            <p:ph type="title"/>
          </p:nvPr>
        </p:nvSpPr>
        <p:spPr/>
        <p:txBody>
          <a:bodyPr/>
          <a:lstStyle/>
          <a:p>
            <a:r>
              <a:rPr lang="en-US"/>
              <a:t>Azure networking resiliency solutions</a:t>
            </a:r>
          </a:p>
        </p:txBody>
      </p:sp>
      <p:sp>
        <p:nvSpPr>
          <p:cNvPr id="5" name="Text Placeholder 4">
            <a:extLst>
              <a:ext uri="{FF2B5EF4-FFF2-40B4-BE49-F238E27FC236}">
                <a16:creationId xmlns:a16="http://schemas.microsoft.com/office/drawing/2014/main" id="{0423A540-97DC-4D76-90B2-C7245A380EFB}"/>
              </a:ext>
            </a:extLst>
          </p:cNvPr>
          <p:cNvSpPr>
            <a:spLocks noGrp="1"/>
          </p:cNvSpPr>
          <p:nvPr>
            <p:ph type="body" sz="quarter" idx="10"/>
          </p:nvPr>
        </p:nvSpPr>
        <p:spPr/>
        <p:txBody>
          <a:bodyPr/>
          <a:lstStyle/>
          <a:p>
            <a:r>
              <a:rPr lang="en-US"/>
              <a:t>Zone-redundant virtual network gateways (preview)</a:t>
            </a:r>
          </a:p>
        </p:txBody>
      </p:sp>
      <p:grpSp>
        <p:nvGrpSpPr>
          <p:cNvPr id="19" name="Group 18">
            <a:extLst>
              <a:ext uri="{FF2B5EF4-FFF2-40B4-BE49-F238E27FC236}">
                <a16:creationId xmlns:a16="http://schemas.microsoft.com/office/drawing/2014/main" id="{2144F025-DF8F-494F-8DF6-287B93AA6CC1}"/>
              </a:ext>
            </a:extLst>
          </p:cNvPr>
          <p:cNvGrpSpPr/>
          <p:nvPr/>
        </p:nvGrpSpPr>
        <p:grpSpPr>
          <a:xfrm>
            <a:off x="434975" y="1546639"/>
            <a:ext cx="11563350" cy="361803"/>
            <a:chOff x="1406579" y="4915420"/>
            <a:chExt cx="11563350" cy="361803"/>
          </a:xfrm>
        </p:grpSpPr>
        <p:sp>
          <p:nvSpPr>
            <p:cNvPr id="20" name="Rectangle 19">
              <a:extLst>
                <a:ext uri="{FF2B5EF4-FFF2-40B4-BE49-F238E27FC236}">
                  <a16:creationId xmlns:a16="http://schemas.microsoft.com/office/drawing/2014/main" id="{942FF12E-A908-4524-ABED-772268C5F959}"/>
                </a:ext>
              </a:extLst>
            </p:cNvPr>
            <p:cNvSpPr/>
            <p:nvPr/>
          </p:nvSpPr>
          <p:spPr bwMode="auto">
            <a:xfrm>
              <a:off x="1406579" y="4915420"/>
              <a:ext cx="11563350" cy="361803"/>
            </a:xfrm>
            <a:prstGeom prst="rect">
              <a:avLst/>
            </a:prstGeom>
            <a:solidFill>
              <a:schemeClr val="bg2">
                <a:alpha val="80000"/>
              </a:schemeClr>
            </a:solidFill>
            <a:ln w="19050">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Networking</a:t>
              </a:r>
              <a:r>
                <a:rPr lang="en-US" sz="1400">
                  <a:solidFill>
                    <a:schemeClr val="tx1"/>
                  </a:solidFill>
                  <a:cs typeface="Segoe UI" pitchFamily="34" charset="0"/>
                </a:rPr>
                <a:t>							</a:t>
              </a:r>
            </a:p>
          </p:txBody>
        </p:sp>
        <p:sp>
          <p:nvSpPr>
            <p:cNvPr id="21" name="Rectangle 20">
              <a:extLst>
                <a:ext uri="{FF2B5EF4-FFF2-40B4-BE49-F238E27FC236}">
                  <a16:creationId xmlns:a16="http://schemas.microsoft.com/office/drawing/2014/main" id="{F1366361-7AA6-46B7-8D5C-A48A9851E8CB}"/>
                </a:ext>
              </a:extLst>
            </p:cNvPr>
            <p:cNvSpPr/>
            <p:nvPr/>
          </p:nvSpPr>
          <p:spPr>
            <a:xfrm>
              <a:off x="10611250" y="4945169"/>
              <a:ext cx="2183675" cy="307777"/>
            </a:xfrm>
            <a:prstGeom prst="rect">
              <a:avLst/>
            </a:prstGeom>
          </p:spPr>
          <p:txBody>
            <a:bodyPr wrap="none" lIns="91440" rIns="91440">
              <a:spAutoFit/>
            </a:bodyPr>
            <a:lstStyle/>
            <a:p>
              <a:pPr algn="r"/>
              <a:r>
                <a:rPr lang="en-US" sz="1400">
                  <a:cs typeface="Segoe UI" pitchFamily="34" charset="0"/>
                </a:rPr>
                <a:t>Virtual network gateways</a:t>
              </a:r>
            </a:p>
          </p:txBody>
        </p:sp>
      </p:grpSp>
      <p:grpSp>
        <p:nvGrpSpPr>
          <p:cNvPr id="2077" name="Group 2076">
            <a:extLst>
              <a:ext uri="{FF2B5EF4-FFF2-40B4-BE49-F238E27FC236}">
                <a16:creationId xmlns:a16="http://schemas.microsoft.com/office/drawing/2014/main" id="{A1B1EEC7-01DD-49E1-AA04-C9522FF8CC5F}"/>
              </a:ext>
            </a:extLst>
          </p:cNvPr>
          <p:cNvGrpSpPr/>
          <p:nvPr/>
        </p:nvGrpSpPr>
        <p:grpSpPr>
          <a:xfrm>
            <a:off x="429801" y="2758844"/>
            <a:ext cx="2329142" cy="2468389"/>
            <a:chOff x="1204376" y="2758844"/>
            <a:chExt cx="2329142" cy="2468389"/>
          </a:xfrm>
        </p:grpSpPr>
        <p:grpSp>
          <p:nvGrpSpPr>
            <p:cNvPr id="30" name="Group 29">
              <a:extLst>
                <a:ext uri="{FF2B5EF4-FFF2-40B4-BE49-F238E27FC236}">
                  <a16:creationId xmlns:a16="http://schemas.microsoft.com/office/drawing/2014/main" id="{EC989DC1-137C-4490-8A0A-8F151F7521A2}"/>
                </a:ext>
              </a:extLst>
            </p:cNvPr>
            <p:cNvGrpSpPr/>
            <p:nvPr/>
          </p:nvGrpSpPr>
          <p:grpSpPr>
            <a:xfrm>
              <a:off x="1204376" y="2758844"/>
              <a:ext cx="2329142" cy="2468389"/>
              <a:chOff x="522514" y="1849007"/>
              <a:chExt cx="2284328" cy="2420910"/>
            </a:xfrm>
          </p:grpSpPr>
          <p:sp>
            <p:nvSpPr>
              <p:cNvPr id="31" name="Rectangle 30">
                <a:extLst>
                  <a:ext uri="{FF2B5EF4-FFF2-40B4-BE49-F238E27FC236}">
                    <a16:creationId xmlns:a16="http://schemas.microsoft.com/office/drawing/2014/main" id="{EDA5F71D-3CBE-486C-8B15-1509D9C8ED4A}"/>
                  </a:ext>
                </a:extLst>
              </p:cNvPr>
              <p:cNvSpPr/>
              <p:nvPr/>
            </p:nvSpPr>
            <p:spPr>
              <a:xfrm>
                <a:off x="522514" y="1849007"/>
                <a:ext cx="1694978" cy="573527"/>
              </a:xfrm>
              <a:prstGeom prst="rect">
                <a:avLst/>
              </a:prstGeom>
            </p:spPr>
            <p:txBody>
              <a:bodyPr wrap="none">
                <a:spAutoFit/>
              </a:bodyPr>
              <a:lstStyle/>
              <a:p>
                <a:pPr defTabSz="950938">
                  <a:lnSpc>
                    <a:spcPct val="90000"/>
                  </a:lnSpc>
                  <a:spcBef>
                    <a:spcPts val="612"/>
                  </a:spcBef>
                </a:pPr>
                <a:r>
                  <a:rPr lang="en-US" sz="1600">
                    <a:solidFill>
                      <a:schemeClr val="tx2"/>
                    </a:solidFill>
                    <a:latin typeface="Segoe UI Semibold" panose="020B0702040204020203" pitchFamily="34" charset="0"/>
                    <a:cs typeface="Segoe UI Semibold" panose="020B0702040204020203" pitchFamily="34" charset="0"/>
                  </a:rPr>
                  <a:t>Virtual gateways</a:t>
                </a:r>
              </a:p>
              <a:p>
                <a:pPr defTabSz="950938">
                  <a:lnSpc>
                    <a:spcPct val="90000"/>
                  </a:lnSpc>
                  <a:spcBef>
                    <a:spcPts val="612"/>
                  </a:spcBef>
                </a:pPr>
                <a:r>
                  <a:rPr lang="en-US" sz="1400">
                    <a:latin typeface="Segoe UI" panose="020B0502040204020203" pitchFamily="34" charset="0"/>
                    <a:cs typeface="Segoe UI" panose="020B0502040204020203" pitchFamily="34" charset="0"/>
                  </a:rPr>
                  <a:t>99.99%</a:t>
                </a:r>
              </a:p>
            </p:txBody>
          </p:sp>
          <p:sp>
            <p:nvSpPr>
              <p:cNvPr id="32" name="Rectangle 31">
                <a:extLst>
                  <a:ext uri="{FF2B5EF4-FFF2-40B4-BE49-F238E27FC236}">
                    <a16:creationId xmlns:a16="http://schemas.microsoft.com/office/drawing/2014/main" id="{649B48A6-96FF-48E1-BE30-39252165FEF2}"/>
                  </a:ext>
                </a:extLst>
              </p:cNvPr>
              <p:cNvSpPr/>
              <p:nvPr/>
            </p:nvSpPr>
            <p:spPr>
              <a:xfrm>
                <a:off x="522514" y="3799021"/>
                <a:ext cx="2284328" cy="470896"/>
              </a:xfrm>
              <a:prstGeom prst="rect">
                <a:avLst/>
              </a:prstGeom>
            </p:spPr>
            <p:txBody>
              <a:bodyPr wrap="square">
                <a:spAutoFit/>
              </a:bodyPr>
              <a:lstStyle/>
              <a:p>
                <a:pPr defTabSz="950938">
                  <a:lnSpc>
                    <a:spcPct val="90000"/>
                  </a:lnSpc>
                  <a:spcBef>
                    <a:spcPts val="612"/>
                  </a:spcBef>
                </a:pPr>
                <a:r>
                  <a:rPr lang="en-US" sz="1400">
                    <a:latin typeface="Segoe UI" panose="020B0502040204020203" pitchFamily="34" charset="0"/>
                    <a:ea typeface="Segoe UI" panose="020B0502040204020203" pitchFamily="34" charset="0"/>
                    <a:cs typeface="Segoe UI" panose="020B0502040204020203" pitchFamily="34" charset="0"/>
                  </a:rPr>
                  <a:t>Zone-redundant virtual network gateway</a:t>
                </a:r>
              </a:p>
            </p:txBody>
          </p:sp>
        </p:grpSp>
        <p:grpSp>
          <p:nvGrpSpPr>
            <p:cNvPr id="10" name="Group 9">
              <a:extLst>
                <a:ext uri="{FF2B5EF4-FFF2-40B4-BE49-F238E27FC236}">
                  <a16:creationId xmlns:a16="http://schemas.microsoft.com/office/drawing/2014/main" id="{6072B430-42A6-4D02-A577-3B9D0CF710FF}"/>
                </a:ext>
              </a:extLst>
            </p:cNvPr>
            <p:cNvGrpSpPr/>
            <p:nvPr/>
          </p:nvGrpSpPr>
          <p:grpSpPr>
            <a:xfrm>
              <a:off x="1303188" y="3756245"/>
              <a:ext cx="1046071" cy="780633"/>
              <a:chOff x="1011322" y="3558162"/>
              <a:chExt cx="806060" cy="601524"/>
            </a:xfrm>
          </p:grpSpPr>
          <p:sp>
            <p:nvSpPr>
              <p:cNvPr id="61" name="cloud" title="Icon of a cloud">
                <a:extLst>
                  <a:ext uri="{FF2B5EF4-FFF2-40B4-BE49-F238E27FC236}">
                    <a16:creationId xmlns:a16="http://schemas.microsoft.com/office/drawing/2014/main" id="{B0FD1BFC-EFA6-407E-9CAD-3FA56D3838D7}"/>
                  </a:ext>
                </a:extLst>
              </p:cNvPr>
              <p:cNvSpPr>
                <a:spLocks noChangeAspect="1"/>
              </p:cNvSpPr>
              <p:nvPr/>
            </p:nvSpPr>
            <p:spPr bwMode="auto">
              <a:xfrm flipH="1">
                <a:off x="1011322" y="3558162"/>
                <a:ext cx="658010" cy="41921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nvGrpSpPr>
              <p:cNvPr id="63" name="Group 62">
                <a:extLst>
                  <a:ext uri="{FF2B5EF4-FFF2-40B4-BE49-F238E27FC236}">
                    <a16:creationId xmlns:a16="http://schemas.microsoft.com/office/drawing/2014/main" id="{CE8611AF-7421-41AE-BD58-F419A9F80DA3}"/>
                  </a:ext>
                </a:extLst>
              </p:cNvPr>
              <p:cNvGrpSpPr/>
              <p:nvPr/>
            </p:nvGrpSpPr>
            <p:grpSpPr>
              <a:xfrm>
                <a:off x="1277122" y="3619428"/>
                <a:ext cx="540260" cy="540258"/>
                <a:chOff x="9149751" y="3125571"/>
                <a:chExt cx="580990" cy="580988"/>
              </a:xfrm>
              <a:solidFill>
                <a:schemeClr val="bg2"/>
              </a:solidFill>
            </p:grpSpPr>
            <p:sp>
              <p:nvSpPr>
                <p:cNvPr id="77" name="Oval 76">
                  <a:extLst>
                    <a:ext uri="{FF2B5EF4-FFF2-40B4-BE49-F238E27FC236}">
                      <a16:creationId xmlns:a16="http://schemas.microsoft.com/office/drawing/2014/main" id="{521C073F-51E3-4164-A596-FB4173E90E58}"/>
                    </a:ext>
                  </a:extLst>
                </p:cNvPr>
                <p:cNvSpPr/>
                <p:nvPr/>
              </p:nvSpPr>
              <p:spPr bwMode="auto">
                <a:xfrm>
                  <a:off x="9149751" y="3125571"/>
                  <a:ext cx="580990" cy="580988"/>
                </a:xfrm>
                <a:prstGeom prst="ellipse">
                  <a:avLst/>
                </a:prstGeom>
                <a:grpFill/>
                <a:ln w="1905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78" name="Group 77">
                  <a:extLst>
                    <a:ext uri="{FF2B5EF4-FFF2-40B4-BE49-F238E27FC236}">
                      <a16:creationId xmlns:a16="http://schemas.microsoft.com/office/drawing/2014/main" id="{ABA4E40F-90A9-4319-869A-0374519C651D}"/>
                    </a:ext>
                  </a:extLst>
                </p:cNvPr>
                <p:cNvGrpSpPr/>
                <p:nvPr/>
              </p:nvGrpSpPr>
              <p:grpSpPr>
                <a:xfrm>
                  <a:off x="9301039" y="3238304"/>
                  <a:ext cx="278414" cy="390380"/>
                  <a:chOff x="11753074" y="3691890"/>
                  <a:chExt cx="278414" cy="390380"/>
                </a:xfrm>
                <a:grpFill/>
              </p:grpSpPr>
              <p:cxnSp>
                <p:nvCxnSpPr>
                  <p:cNvPr id="79" name="Straight Arrow Connector 78">
                    <a:extLst>
                      <a:ext uri="{FF2B5EF4-FFF2-40B4-BE49-F238E27FC236}">
                        <a16:creationId xmlns:a16="http://schemas.microsoft.com/office/drawing/2014/main" id="{848E2731-CFA8-4633-AED3-DA2D07609784}"/>
                      </a:ext>
                    </a:extLst>
                  </p:cNvPr>
                  <p:cNvCxnSpPr>
                    <a:cxnSpLocks/>
                  </p:cNvCxnSpPr>
                  <p:nvPr/>
                </p:nvCxnSpPr>
                <p:spPr>
                  <a:xfrm>
                    <a:off x="11892280" y="3691890"/>
                    <a:ext cx="0" cy="390380"/>
                  </a:xfrm>
                  <a:prstGeom prst="straightConnector1">
                    <a:avLst/>
                  </a:prstGeom>
                  <a:grpFill/>
                  <a:ln w="19050">
                    <a:solidFill>
                      <a:schemeClr val="tx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E18AF80-2290-4FB2-9BBB-AE72952534A6}"/>
                      </a:ext>
                    </a:extLst>
                  </p:cNvPr>
                  <p:cNvCxnSpPr>
                    <a:cxnSpLocks/>
                  </p:cNvCxnSpPr>
                  <p:nvPr/>
                </p:nvCxnSpPr>
                <p:spPr>
                  <a:xfrm>
                    <a:off x="11892280"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333AE56-8B75-4D08-BF2A-A051460448E9}"/>
                      </a:ext>
                    </a:extLst>
                  </p:cNvPr>
                  <p:cNvCxnSpPr>
                    <a:cxnSpLocks/>
                  </p:cNvCxnSpPr>
                  <p:nvPr/>
                </p:nvCxnSpPr>
                <p:spPr>
                  <a:xfrm flipH="1">
                    <a:off x="11753074"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grpSp>
        <p:cxnSp>
          <p:nvCxnSpPr>
            <p:cNvPr id="9" name="Straight Connector 8">
              <a:extLst>
                <a:ext uri="{FF2B5EF4-FFF2-40B4-BE49-F238E27FC236}">
                  <a16:creationId xmlns:a16="http://schemas.microsoft.com/office/drawing/2014/main" id="{B5415C71-BFCD-4630-903F-CCC83333E331}"/>
                </a:ext>
              </a:extLst>
            </p:cNvPr>
            <p:cNvCxnSpPr/>
            <p:nvPr/>
          </p:nvCxnSpPr>
          <p:spPr>
            <a:xfrm>
              <a:off x="1303188" y="3431030"/>
              <a:ext cx="69088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079" name="Group 2078">
            <a:extLst>
              <a:ext uri="{FF2B5EF4-FFF2-40B4-BE49-F238E27FC236}">
                <a16:creationId xmlns:a16="http://schemas.microsoft.com/office/drawing/2014/main" id="{49D549EE-E073-487D-B159-72FEB2B7873A}"/>
              </a:ext>
            </a:extLst>
          </p:cNvPr>
          <p:cNvGrpSpPr/>
          <p:nvPr/>
        </p:nvGrpSpPr>
        <p:grpSpPr>
          <a:xfrm>
            <a:off x="2070098" y="2099015"/>
            <a:ext cx="9310249" cy="4396663"/>
            <a:chOff x="1939885" y="2099015"/>
            <a:chExt cx="9310249" cy="4396663"/>
          </a:xfrm>
        </p:grpSpPr>
        <p:sp>
          <p:nvSpPr>
            <p:cNvPr id="243" name="Rectangle 242">
              <a:extLst>
                <a:ext uri="{FF2B5EF4-FFF2-40B4-BE49-F238E27FC236}">
                  <a16:creationId xmlns:a16="http://schemas.microsoft.com/office/drawing/2014/main" id="{BF8C69AE-80FC-428B-9E65-49E4BFF2BE25}"/>
                </a:ext>
              </a:extLst>
            </p:cNvPr>
            <p:cNvSpPr/>
            <p:nvPr/>
          </p:nvSpPr>
          <p:spPr bwMode="auto">
            <a:xfrm>
              <a:off x="5905538" y="3698721"/>
              <a:ext cx="789166" cy="11920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44" name="Rectangle 243">
              <a:extLst>
                <a:ext uri="{FF2B5EF4-FFF2-40B4-BE49-F238E27FC236}">
                  <a16:creationId xmlns:a16="http://schemas.microsoft.com/office/drawing/2014/main" id="{EDB3E584-28A1-4F1C-A058-BA400676700D}"/>
                </a:ext>
              </a:extLst>
            </p:cNvPr>
            <p:cNvSpPr/>
            <p:nvPr/>
          </p:nvSpPr>
          <p:spPr bwMode="auto">
            <a:xfrm>
              <a:off x="5905538" y="4870748"/>
              <a:ext cx="789166" cy="79842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9" name="Rectangle 238">
              <a:extLst>
                <a:ext uri="{FF2B5EF4-FFF2-40B4-BE49-F238E27FC236}">
                  <a16:creationId xmlns:a16="http://schemas.microsoft.com/office/drawing/2014/main" id="{140610BA-99CA-4D82-943C-EA6F8C5095B7}"/>
                </a:ext>
              </a:extLst>
            </p:cNvPr>
            <p:cNvSpPr/>
            <p:nvPr/>
          </p:nvSpPr>
          <p:spPr bwMode="auto">
            <a:xfrm>
              <a:off x="7531619" y="2542684"/>
              <a:ext cx="789166" cy="13450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38" name="Group 237">
              <a:extLst>
                <a:ext uri="{FF2B5EF4-FFF2-40B4-BE49-F238E27FC236}">
                  <a16:creationId xmlns:a16="http://schemas.microsoft.com/office/drawing/2014/main" id="{53708675-4B59-423A-9C07-5B2358A84307}"/>
                </a:ext>
              </a:extLst>
            </p:cNvPr>
            <p:cNvGrpSpPr/>
            <p:nvPr/>
          </p:nvGrpSpPr>
          <p:grpSpPr>
            <a:xfrm>
              <a:off x="5924436" y="4904247"/>
              <a:ext cx="700423" cy="826592"/>
              <a:chOff x="6259395" y="4749037"/>
              <a:chExt cx="700423" cy="826592"/>
            </a:xfrm>
          </p:grpSpPr>
          <p:grpSp>
            <p:nvGrpSpPr>
              <p:cNvPr id="118" name="Group 117">
                <a:extLst>
                  <a:ext uri="{FF2B5EF4-FFF2-40B4-BE49-F238E27FC236}">
                    <a16:creationId xmlns:a16="http://schemas.microsoft.com/office/drawing/2014/main" id="{141FD184-9F5E-4736-9123-9F56CD6FF1DC}"/>
                  </a:ext>
                </a:extLst>
              </p:cNvPr>
              <p:cNvGrpSpPr/>
              <p:nvPr/>
            </p:nvGrpSpPr>
            <p:grpSpPr>
              <a:xfrm>
                <a:off x="6381533" y="4749037"/>
                <a:ext cx="456148" cy="637534"/>
                <a:chOff x="2610166" y="2192807"/>
                <a:chExt cx="824857" cy="1152860"/>
              </a:xfrm>
            </p:grpSpPr>
            <p:sp>
              <p:nvSpPr>
                <p:cNvPr id="119" name="Lock" title="Icon of a padlock">
                  <a:extLst>
                    <a:ext uri="{FF2B5EF4-FFF2-40B4-BE49-F238E27FC236}">
                      <a16:creationId xmlns:a16="http://schemas.microsoft.com/office/drawing/2014/main" id="{F76289C8-EC10-4973-AC1F-5001062EB5D5}"/>
                    </a:ext>
                  </a:extLst>
                </p:cNvPr>
                <p:cNvSpPr>
                  <a:spLocks noChangeAspect="1" noEditPoints="1"/>
                </p:cNvSpPr>
                <p:nvPr/>
              </p:nvSpPr>
              <p:spPr bwMode="auto">
                <a:xfrm>
                  <a:off x="2610166" y="2192807"/>
                  <a:ext cx="824857" cy="115286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0" name="Group 119">
                  <a:extLst>
                    <a:ext uri="{FF2B5EF4-FFF2-40B4-BE49-F238E27FC236}">
                      <a16:creationId xmlns:a16="http://schemas.microsoft.com/office/drawing/2014/main" id="{0E0997FC-1BFE-4BAF-9527-64E964BC60C9}"/>
                    </a:ext>
                  </a:extLst>
                </p:cNvPr>
                <p:cNvGrpSpPr/>
                <p:nvPr/>
              </p:nvGrpSpPr>
              <p:grpSpPr>
                <a:xfrm>
                  <a:off x="2838173" y="2861569"/>
                  <a:ext cx="365760" cy="365760"/>
                  <a:chOff x="2838173" y="2861569"/>
                  <a:chExt cx="365760" cy="365760"/>
                </a:xfrm>
              </p:grpSpPr>
              <p:sp>
                <p:nvSpPr>
                  <p:cNvPr id="121" name="arrow_7" title="Icon of a two-sided arrow">
                    <a:extLst>
                      <a:ext uri="{FF2B5EF4-FFF2-40B4-BE49-F238E27FC236}">
                        <a16:creationId xmlns:a16="http://schemas.microsoft.com/office/drawing/2014/main" id="{4610B2B7-F3F1-485D-A66B-0ED95CA1E779}"/>
                      </a:ext>
                    </a:extLst>
                  </p:cNvPr>
                  <p:cNvSpPr>
                    <a:spLocks noChangeAspect="1" noEditPoints="1"/>
                  </p:cNvSpPr>
                  <p:nvPr/>
                </p:nvSpPr>
                <p:spPr bwMode="auto">
                  <a:xfrm rot="18900000">
                    <a:off x="2838173" y="2861569"/>
                    <a:ext cx="365760" cy="365760"/>
                  </a:xfrm>
                  <a:custGeom>
                    <a:avLst/>
                    <a:gdLst>
                      <a:gd name="T0" fmla="*/ 119 w 216"/>
                      <a:gd name="T1" fmla="*/ 0 h 216"/>
                      <a:gd name="T2" fmla="*/ 216 w 216"/>
                      <a:gd name="T3" fmla="*/ 0 h 216"/>
                      <a:gd name="T4" fmla="*/ 216 w 216"/>
                      <a:gd name="T5" fmla="*/ 98 h 216"/>
                      <a:gd name="T6" fmla="*/ 0 w 216"/>
                      <a:gd name="T7" fmla="*/ 118 h 216"/>
                      <a:gd name="T8" fmla="*/ 0 w 216"/>
                      <a:gd name="T9" fmla="*/ 216 h 216"/>
                      <a:gd name="T10" fmla="*/ 98 w 216"/>
                      <a:gd name="T11" fmla="*/ 216 h 216"/>
                      <a:gd name="T12" fmla="*/ 0 w 216"/>
                      <a:gd name="T13" fmla="*/ 216 h 216"/>
                      <a:gd name="T14" fmla="*/ 216 w 216"/>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216">
                        <a:moveTo>
                          <a:pt x="119" y="0"/>
                        </a:moveTo>
                        <a:lnTo>
                          <a:pt x="216" y="0"/>
                        </a:lnTo>
                        <a:lnTo>
                          <a:pt x="216" y="98"/>
                        </a:lnTo>
                        <a:moveTo>
                          <a:pt x="0" y="118"/>
                        </a:moveTo>
                        <a:lnTo>
                          <a:pt x="0" y="216"/>
                        </a:lnTo>
                        <a:lnTo>
                          <a:pt x="98" y="216"/>
                        </a:lnTo>
                        <a:moveTo>
                          <a:pt x="0" y="216"/>
                        </a:moveTo>
                        <a:lnTo>
                          <a:pt x="216" y="0"/>
                        </a:lnTo>
                      </a:path>
                    </a:pathLst>
                  </a:custGeom>
                  <a:no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22" name="BackToWindow_E73F" title="Icon of two arrows pointing towards eachother">
                    <a:extLst>
                      <a:ext uri="{FF2B5EF4-FFF2-40B4-BE49-F238E27FC236}">
                        <a16:creationId xmlns:a16="http://schemas.microsoft.com/office/drawing/2014/main" id="{99C3664C-C26F-4190-8D73-1D3C57E96546}"/>
                      </a:ext>
                    </a:extLst>
                  </p:cNvPr>
                  <p:cNvSpPr>
                    <a:spLocks noChangeAspect="1" noEditPoints="1"/>
                  </p:cNvSpPr>
                  <p:nvPr/>
                </p:nvSpPr>
                <p:spPr bwMode="auto">
                  <a:xfrm rot="2700000">
                    <a:off x="2838260" y="2861569"/>
                    <a:ext cx="365586" cy="365760"/>
                  </a:xfrm>
                  <a:custGeom>
                    <a:avLst/>
                    <a:gdLst>
                      <a:gd name="T0" fmla="*/ 449 w 4211"/>
                      <a:gd name="T1" fmla="*/ 2521 h 4213"/>
                      <a:gd name="T2" fmla="*/ 1691 w 4211"/>
                      <a:gd name="T3" fmla="*/ 2521 h 4213"/>
                      <a:gd name="T4" fmla="*/ 1691 w 4211"/>
                      <a:gd name="T5" fmla="*/ 3764 h 4213"/>
                      <a:gd name="T6" fmla="*/ 1691 w 4211"/>
                      <a:gd name="T7" fmla="*/ 2521 h 4213"/>
                      <a:gd name="T8" fmla="*/ 0 w 4211"/>
                      <a:gd name="T9" fmla="*/ 4213 h 4213"/>
                      <a:gd name="T10" fmla="*/ 2520 w 4211"/>
                      <a:gd name="T11" fmla="*/ 449 h 4213"/>
                      <a:gd name="T12" fmla="*/ 2520 w 4211"/>
                      <a:gd name="T13" fmla="*/ 1692 h 4213"/>
                      <a:gd name="T14" fmla="*/ 3762 w 4211"/>
                      <a:gd name="T15" fmla="*/ 1692 h 4213"/>
                      <a:gd name="T16" fmla="*/ 4211 w 4211"/>
                      <a:gd name="T17" fmla="*/ 0 h 4213"/>
                      <a:gd name="T18" fmla="*/ 2520 w 4211"/>
                      <a:gd name="T19" fmla="*/ 1692 h 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1" h="4213">
                        <a:moveTo>
                          <a:pt x="449" y="2521"/>
                        </a:moveTo>
                        <a:lnTo>
                          <a:pt x="1691" y="2521"/>
                        </a:lnTo>
                        <a:lnTo>
                          <a:pt x="1691" y="3764"/>
                        </a:lnTo>
                        <a:moveTo>
                          <a:pt x="1691" y="2521"/>
                        </a:moveTo>
                        <a:lnTo>
                          <a:pt x="0" y="4213"/>
                        </a:lnTo>
                        <a:moveTo>
                          <a:pt x="2520" y="449"/>
                        </a:moveTo>
                        <a:lnTo>
                          <a:pt x="2520" y="1692"/>
                        </a:lnTo>
                        <a:lnTo>
                          <a:pt x="3762" y="1692"/>
                        </a:lnTo>
                        <a:moveTo>
                          <a:pt x="4211" y="0"/>
                        </a:moveTo>
                        <a:lnTo>
                          <a:pt x="2520" y="1692"/>
                        </a:lnTo>
                      </a:path>
                    </a:pathLst>
                  </a:custGeom>
                  <a:noFill/>
                  <a:ln w="1905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sp>
            <p:nvSpPr>
              <p:cNvPr id="123" name="Rectangle 122">
                <a:extLst>
                  <a:ext uri="{FF2B5EF4-FFF2-40B4-BE49-F238E27FC236}">
                    <a16:creationId xmlns:a16="http://schemas.microsoft.com/office/drawing/2014/main" id="{5A8457FF-B7F7-4387-AE52-330E9A537842}"/>
                  </a:ext>
                </a:extLst>
              </p:cNvPr>
              <p:cNvSpPr/>
              <p:nvPr/>
            </p:nvSpPr>
            <p:spPr bwMode="auto">
              <a:xfrm>
                <a:off x="6259395" y="5437130"/>
                <a:ext cx="700423"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Instance #2</a:t>
                </a:r>
              </a:p>
            </p:txBody>
          </p:sp>
        </p:grpSp>
        <p:sp>
          <p:nvSpPr>
            <p:cNvPr id="125" name="Rectangle 124">
              <a:extLst>
                <a:ext uri="{FF2B5EF4-FFF2-40B4-BE49-F238E27FC236}">
                  <a16:creationId xmlns:a16="http://schemas.microsoft.com/office/drawing/2014/main" id="{E72D0E0C-D501-489A-B03C-3F8053896551}"/>
                </a:ext>
              </a:extLst>
            </p:cNvPr>
            <p:cNvSpPr/>
            <p:nvPr/>
          </p:nvSpPr>
          <p:spPr bwMode="auto">
            <a:xfrm>
              <a:off x="3321988" y="2162677"/>
              <a:ext cx="7928146" cy="4150841"/>
            </a:xfrm>
            <a:prstGeom prst="rect">
              <a:avLst/>
            </a:prstGeom>
            <a:no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15" name="Group 14">
              <a:extLst>
                <a:ext uri="{FF2B5EF4-FFF2-40B4-BE49-F238E27FC236}">
                  <a16:creationId xmlns:a16="http://schemas.microsoft.com/office/drawing/2014/main" id="{158DA246-82F2-4268-8931-EBD507022361}"/>
                </a:ext>
              </a:extLst>
            </p:cNvPr>
            <p:cNvGrpSpPr/>
            <p:nvPr/>
          </p:nvGrpSpPr>
          <p:grpSpPr>
            <a:xfrm>
              <a:off x="10530165" y="6132666"/>
              <a:ext cx="540251" cy="363012"/>
              <a:chOff x="10864095" y="1835431"/>
              <a:chExt cx="540251" cy="363012"/>
            </a:xfrm>
          </p:grpSpPr>
          <p:sp>
            <p:nvSpPr>
              <p:cNvPr id="132" name="Rectangle 131">
                <a:extLst>
                  <a:ext uri="{FF2B5EF4-FFF2-40B4-BE49-F238E27FC236}">
                    <a16:creationId xmlns:a16="http://schemas.microsoft.com/office/drawing/2014/main" id="{85373D6A-F997-4AB7-BFB5-2681425443CB}"/>
                  </a:ext>
                </a:extLst>
              </p:cNvPr>
              <p:cNvSpPr/>
              <p:nvPr/>
            </p:nvSpPr>
            <p:spPr bwMode="auto">
              <a:xfrm>
                <a:off x="10864095" y="1835431"/>
                <a:ext cx="540251" cy="36301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3" name="bot_3" title="Icon of two chevron brackets with two dots between them">
                <a:extLst>
                  <a:ext uri="{FF2B5EF4-FFF2-40B4-BE49-F238E27FC236}">
                    <a16:creationId xmlns:a16="http://schemas.microsoft.com/office/drawing/2014/main" id="{B8336173-74D5-4725-AAEB-6D48A5BD5B13}"/>
                  </a:ext>
                </a:extLst>
              </p:cNvPr>
              <p:cNvSpPr>
                <a:spLocks noChangeAspect="1" noEditPoints="1"/>
              </p:cNvSpPr>
              <p:nvPr/>
            </p:nvSpPr>
            <p:spPr bwMode="auto">
              <a:xfrm>
                <a:off x="10890421" y="1846878"/>
                <a:ext cx="474030" cy="340118"/>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6C58C1D6-D2BF-476A-B4F0-463278EBDD06}"/>
                </a:ext>
              </a:extLst>
            </p:cNvPr>
            <p:cNvGrpSpPr/>
            <p:nvPr/>
          </p:nvGrpSpPr>
          <p:grpSpPr>
            <a:xfrm>
              <a:off x="9413844" y="3874997"/>
              <a:ext cx="1409729" cy="510133"/>
              <a:chOff x="9748803" y="3545443"/>
              <a:chExt cx="1409729" cy="510133"/>
            </a:xfrm>
          </p:grpSpPr>
          <p:grpSp>
            <p:nvGrpSpPr>
              <p:cNvPr id="207" name="Group 206">
                <a:extLst>
                  <a:ext uri="{FF2B5EF4-FFF2-40B4-BE49-F238E27FC236}">
                    <a16:creationId xmlns:a16="http://schemas.microsoft.com/office/drawing/2014/main" id="{A85B55DF-3D4D-427B-8775-26485896A705}"/>
                  </a:ext>
                </a:extLst>
              </p:cNvPr>
              <p:cNvGrpSpPr/>
              <p:nvPr/>
            </p:nvGrpSpPr>
            <p:grpSpPr>
              <a:xfrm>
                <a:off x="9748803" y="3545443"/>
                <a:ext cx="665630" cy="510133"/>
                <a:chOff x="11267579" y="4088131"/>
                <a:chExt cx="501588" cy="384412"/>
              </a:xfrm>
            </p:grpSpPr>
            <p:sp>
              <p:nvSpPr>
                <p:cNvPr id="209" name="monitor" title="Icon of a monitor">
                  <a:extLst>
                    <a:ext uri="{FF2B5EF4-FFF2-40B4-BE49-F238E27FC236}">
                      <a16:creationId xmlns:a16="http://schemas.microsoft.com/office/drawing/2014/main" id="{8590E02A-065B-4421-B81A-106727443575}"/>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10" name="Group 209">
                  <a:extLst>
                    <a:ext uri="{FF2B5EF4-FFF2-40B4-BE49-F238E27FC236}">
                      <a16:creationId xmlns:a16="http://schemas.microsoft.com/office/drawing/2014/main" id="{829687DB-8073-44C6-BE2A-42E2325A1A8F}"/>
                    </a:ext>
                  </a:extLst>
                </p:cNvPr>
                <p:cNvGrpSpPr/>
                <p:nvPr/>
              </p:nvGrpSpPr>
              <p:grpSpPr>
                <a:xfrm>
                  <a:off x="11421842" y="4130108"/>
                  <a:ext cx="193062" cy="220912"/>
                  <a:chOff x="9659263" y="3260038"/>
                  <a:chExt cx="1090875" cy="1248235"/>
                </a:xfrm>
                <a:solidFill>
                  <a:schemeClr val="bg1"/>
                </a:solidFill>
              </p:grpSpPr>
              <p:sp>
                <p:nvSpPr>
                  <p:cNvPr id="211" name="Freeform 5">
                    <a:extLst>
                      <a:ext uri="{FF2B5EF4-FFF2-40B4-BE49-F238E27FC236}">
                        <a16:creationId xmlns:a16="http://schemas.microsoft.com/office/drawing/2014/main" id="{C5C1FAB2-71C9-418D-8CD6-BEB7B9375CA3}"/>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12" name="Freeform 6">
                    <a:extLst>
                      <a:ext uri="{FF2B5EF4-FFF2-40B4-BE49-F238E27FC236}">
                        <a16:creationId xmlns:a16="http://schemas.microsoft.com/office/drawing/2014/main" id="{9F2E1235-C354-4035-814F-3BD8E66EBC6F}"/>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13" name="Freeform 7">
                    <a:extLst>
                      <a:ext uri="{FF2B5EF4-FFF2-40B4-BE49-F238E27FC236}">
                        <a16:creationId xmlns:a16="http://schemas.microsoft.com/office/drawing/2014/main" id="{33B33BBF-A31C-4064-A8BC-ED33FC04A7C3}"/>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208" name="TextBox 207">
                <a:extLst>
                  <a:ext uri="{FF2B5EF4-FFF2-40B4-BE49-F238E27FC236}">
                    <a16:creationId xmlns:a16="http://schemas.microsoft.com/office/drawing/2014/main" id="{4B91BCB9-347C-484C-9771-89B12B97322C}"/>
                  </a:ext>
                </a:extLst>
              </p:cNvPr>
              <p:cNvSpPr txBox="1"/>
              <p:nvPr/>
            </p:nvSpPr>
            <p:spPr>
              <a:xfrm>
                <a:off x="10515734" y="3635719"/>
                <a:ext cx="642798" cy="304699"/>
              </a:xfrm>
              <a:prstGeom prst="rect">
                <a:avLst/>
              </a:prstGeom>
              <a:noFill/>
            </p:spPr>
            <p:txBody>
              <a:bodyPr wrap="square" lIns="0" tIns="0" rIns="0" bIns="0" rtlCol="0">
                <a:spAutoFit/>
              </a:bodyPr>
              <a:lstStyle/>
              <a:p>
                <a:pPr defTabSz="932742">
                  <a:lnSpc>
                    <a:spcPct val="90000"/>
                  </a:lnSpc>
                  <a:spcAft>
                    <a:spcPts val="600"/>
                  </a:spcAft>
                </a:pPr>
                <a:r>
                  <a:rPr lang="en-US" sz="1200">
                    <a:latin typeface="+mj-lt"/>
                  </a:rPr>
                  <a:t>VM</a:t>
                </a:r>
                <a:br>
                  <a:rPr lang="en-US" sz="1200">
                    <a:latin typeface="+mj-lt"/>
                  </a:rPr>
                </a:br>
                <a:r>
                  <a:rPr lang="en-US" sz="1000">
                    <a:latin typeface="+mj-lt"/>
                  </a:rPr>
                  <a:t>(zonal)</a:t>
                </a:r>
                <a:endParaRPr lang="en-US" sz="2400">
                  <a:latin typeface="+mj-lt"/>
                </a:endParaRPr>
              </a:p>
            </p:txBody>
          </p:sp>
        </p:grpSp>
        <p:grpSp>
          <p:nvGrpSpPr>
            <p:cNvPr id="236" name="Group 235">
              <a:extLst>
                <a:ext uri="{FF2B5EF4-FFF2-40B4-BE49-F238E27FC236}">
                  <a16:creationId xmlns:a16="http://schemas.microsoft.com/office/drawing/2014/main" id="{49A2CB8B-64E0-4E1E-A785-7B1F358C1F07}"/>
                </a:ext>
              </a:extLst>
            </p:cNvPr>
            <p:cNvGrpSpPr/>
            <p:nvPr/>
          </p:nvGrpSpPr>
          <p:grpSpPr>
            <a:xfrm>
              <a:off x="9413844" y="5062477"/>
              <a:ext cx="1409729" cy="510133"/>
              <a:chOff x="9748803" y="4809945"/>
              <a:chExt cx="1409729" cy="510133"/>
            </a:xfrm>
          </p:grpSpPr>
          <p:grpSp>
            <p:nvGrpSpPr>
              <p:cNvPr id="215" name="Group 214">
                <a:extLst>
                  <a:ext uri="{FF2B5EF4-FFF2-40B4-BE49-F238E27FC236}">
                    <a16:creationId xmlns:a16="http://schemas.microsoft.com/office/drawing/2014/main" id="{FCF81AF0-01C2-4055-B2D1-BD89E02A59B8}"/>
                  </a:ext>
                </a:extLst>
              </p:cNvPr>
              <p:cNvGrpSpPr/>
              <p:nvPr/>
            </p:nvGrpSpPr>
            <p:grpSpPr>
              <a:xfrm>
                <a:off x="9748803" y="4809945"/>
                <a:ext cx="665630" cy="510133"/>
                <a:chOff x="11267579" y="4088131"/>
                <a:chExt cx="501588" cy="384412"/>
              </a:xfrm>
            </p:grpSpPr>
            <p:sp>
              <p:nvSpPr>
                <p:cNvPr id="217" name="monitor" title="Icon of a monitor">
                  <a:extLst>
                    <a:ext uri="{FF2B5EF4-FFF2-40B4-BE49-F238E27FC236}">
                      <a16:creationId xmlns:a16="http://schemas.microsoft.com/office/drawing/2014/main" id="{01A2E244-C8C0-4365-A335-C821B0CAB427}"/>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18" name="Group 217">
                  <a:extLst>
                    <a:ext uri="{FF2B5EF4-FFF2-40B4-BE49-F238E27FC236}">
                      <a16:creationId xmlns:a16="http://schemas.microsoft.com/office/drawing/2014/main" id="{3AED114E-581D-4B16-995D-F3046B5C8F36}"/>
                    </a:ext>
                  </a:extLst>
                </p:cNvPr>
                <p:cNvGrpSpPr/>
                <p:nvPr/>
              </p:nvGrpSpPr>
              <p:grpSpPr>
                <a:xfrm>
                  <a:off x="11421842" y="4130108"/>
                  <a:ext cx="193062" cy="220912"/>
                  <a:chOff x="9659263" y="3260038"/>
                  <a:chExt cx="1090875" cy="1248235"/>
                </a:xfrm>
                <a:solidFill>
                  <a:schemeClr val="bg1"/>
                </a:solidFill>
              </p:grpSpPr>
              <p:sp>
                <p:nvSpPr>
                  <p:cNvPr id="219" name="Freeform 5">
                    <a:extLst>
                      <a:ext uri="{FF2B5EF4-FFF2-40B4-BE49-F238E27FC236}">
                        <a16:creationId xmlns:a16="http://schemas.microsoft.com/office/drawing/2014/main" id="{A1FAE3AF-4FE6-4A06-A177-267FCC01F3E2}"/>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20" name="Freeform 6">
                    <a:extLst>
                      <a:ext uri="{FF2B5EF4-FFF2-40B4-BE49-F238E27FC236}">
                        <a16:creationId xmlns:a16="http://schemas.microsoft.com/office/drawing/2014/main" id="{09A215BA-3C37-461C-B1C2-A1350A3819D6}"/>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21" name="Freeform 7">
                    <a:extLst>
                      <a:ext uri="{FF2B5EF4-FFF2-40B4-BE49-F238E27FC236}">
                        <a16:creationId xmlns:a16="http://schemas.microsoft.com/office/drawing/2014/main" id="{C9624492-B3B9-463D-BC46-A098EFF511F6}"/>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216" name="TextBox 215">
                <a:extLst>
                  <a:ext uri="{FF2B5EF4-FFF2-40B4-BE49-F238E27FC236}">
                    <a16:creationId xmlns:a16="http://schemas.microsoft.com/office/drawing/2014/main" id="{28821B75-BF6E-4052-8315-D18ED5CAD79F}"/>
                  </a:ext>
                </a:extLst>
              </p:cNvPr>
              <p:cNvSpPr txBox="1"/>
              <p:nvPr/>
            </p:nvSpPr>
            <p:spPr>
              <a:xfrm>
                <a:off x="10515734" y="4900221"/>
                <a:ext cx="642798" cy="304699"/>
              </a:xfrm>
              <a:prstGeom prst="rect">
                <a:avLst/>
              </a:prstGeom>
              <a:noFill/>
            </p:spPr>
            <p:txBody>
              <a:bodyPr wrap="square" lIns="0" tIns="0" rIns="0" bIns="0" rtlCol="0">
                <a:spAutoFit/>
              </a:bodyPr>
              <a:lstStyle/>
              <a:p>
                <a:pPr defTabSz="932742">
                  <a:lnSpc>
                    <a:spcPct val="90000"/>
                  </a:lnSpc>
                  <a:spcAft>
                    <a:spcPts val="600"/>
                  </a:spcAft>
                </a:pPr>
                <a:r>
                  <a:rPr lang="en-US" sz="1200">
                    <a:latin typeface="+mj-lt"/>
                  </a:rPr>
                  <a:t>VM</a:t>
                </a:r>
                <a:br>
                  <a:rPr lang="en-US" sz="1200">
                    <a:latin typeface="+mj-lt"/>
                  </a:rPr>
                </a:br>
                <a:r>
                  <a:rPr lang="en-US" sz="1000">
                    <a:latin typeface="+mj-lt"/>
                  </a:rPr>
                  <a:t>(zonal)</a:t>
                </a:r>
                <a:endParaRPr lang="en-US" sz="2400">
                  <a:latin typeface="+mj-lt"/>
                </a:endParaRPr>
              </a:p>
            </p:txBody>
          </p:sp>
        </p:grpSp>
        <p:sp>
          <p:nvSpPr>
            <p:cNvPr id="223" name="Rectangle 222">
              <a:extLst>
                <a:ext uri="{FF2B5EF4-FFF2-40B4-BE49-F238E27FC236}">
                  <a16:creationId xmlns:a16="http://schemas.microsoft.com/office/drawing/2014/main" id="{F8284DC0-469F-43C6-BB42-68242987BED1}"/>
                </a:ext>
              </a:extLst>
            </p:cNvPr>
            <p:cNvSpPr/>
            <p:nvPr/>
          </p:nvSpPr>
          <p:spPr bwMode="auto">
            <a:xfrm>
              <a:off x="8943820" y="2337739"/>
              <a:ext cx="2098795" cy="1002302"/>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22" name="Rectangle 221">
              <a:extLst>
                <a:ext uri="{FF2B5EF4-FFF2-40B4-BE49-F238E27FC236}">
                  <a16:creationId xmlns:a16="http://schemas.microsoft.com/office/drawing/2014/main" id="{9381ECD9-5C83-468A-A8E3-362381837432}"/>
                </a:ext>
              </a:extLst>
            </p:cNvPr>
            <p:cNvSpPr/>
            <p:nvPr/>
          </p:nvSpPr>
          <p:spPr bwMode="auto">
            <a:xfrm>
              <a:off x="9349543" y="2253377"/>
              <a:ext cx="1287349"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Availability Zone 1</a:t>
              </a:r>
            </a:p>
          </p:txBody>
        </p:sp>
        <p:sp>
          <p:nvSpPr>
            <p:cNvPr id="225" name="Rectangle 224">
              <a:extLst>
                <a:ext uri="{FF2B5EF4-FFF2-40B4-BE49-F238E27FC236}">
                  <a16:creationId xmlns:a16="http://schemas.microsoft.com/office/drawing/2014/main" id="{8AE50F31-D181-43CC-9EFE-6FA59197B800}"/>
                </a:ext>
              </a:extLst>
            </p:cNvPr>
            <p:cNvSpPr/>
            <p:nvPr/>
          </p:nvSpPr>
          <p:spPr bwMode="auto">
            <a:xfrm>
              <a:off x="4269698" y="3571660"/>
              <a:ext cx="6772917" cy="1002302"/>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26" name="Rectangle 225">
              <a:extLst>
                <a:ext uri="{FF2B5EF4-FFF2-40B4-BE49-F238E27FC236}">
                  <a16:creationId xmlns:a16="http://schemas.microsoft.com/office/drawing/2014/main" id="{C02C15A2-041A-418F-8D5F-0846AC702EC7}"/>
                </a:ext>
              </a:extLst>
            </p:cNvPr>
            <p:cNvSpPr/>
            <p:nvPr/>
          </p:nvSpPr>
          <p:spPr bwMode="auto">
            <a:xfrm>
              <a:off x="9349543" y="3487906"/>
              <a:ext cx="1287349"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Availability Zone 2</a:t>
              </a:r>
            </a:p>
          </p:txBody>
        </p:sp>
        <p:sp>
          <p:nvSpPr>
            <p:cNvPr id="228" name="Rectangle 227">
              <a:extLst>
                <a:ext uri="{FF2B5EF4-FFF2-40B4-BE49-F238E27FC236}">
                  <a16:creationId xmlns:a16="http://schemas.microsoft.com/office/drawing/2014/main" id="{3AD53D26-121A-464D-AE0E-E4F936E4F4D8}"/>
                </a:ext>
              </a:extLst>
            </p:cNvPr>
            <p:cNvSpPr/>
            <p:nvPr/>
          </p:nvSpPr>
          <p:spPr bwMode="auto">
            <a:xfrm>
              <a:off x="4269698" y="4816392"/>
              <a:ext cx="6772917" cy="1002302"/>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29" name="Rectangle 228">
              <a:extLst>
                <a:ext uri="{FF2B5EF4-FFF2-40B4-BE49-F238E27FC236}">
                  <a16:creationId xmlns:a16="http://schemas.microsoft.com/office/drawing/2014/main" id="{7B3233E6-3E3D-41F6-B578-1C1F631028F5}"/>
                </a:ext>
              </a:extLst>
            </p:cNvPr>
            <p:cNvSpPr/>
            <p:nvPr/>
          </p:nvSpPr>
          <p:spPr bwMode="auto">
            <a:xfrm>
              <a:off x="9349543" y="4732638"/>
              <a:ext cx="1287349"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Availability Zone 3</a:t>
              </a:r>
            </a:p>
          </p:txBody>
        </p:sp>
        <p:sp>
          <p:nvSpPr>
            <p:cNvPr id="230" name="Rectangle 229">
              <a:extLst>
                <a:ext uri="{FF2B5EF4-FFF2-40B4-BE49-F238E27FC236}">
                  <a16:creationId xmlns:a16="http://schemas.microsoft.com/office/drawing/2014/main" id="{9F510820-FBEA-4C0A-81CE-0262C51C08F5}"/>
                </a:ext>
              </a:extLst>
            </p:cNvPr>
            <p:cNvSpPr/>
            <p:nvPr/>
          </p:nvSpPr>
          <p:spPr bwMode="auto">
            <a:xfrm>
              <a:off x="5633012" y="2337131"/>
              <a:ext cx="1283270" cy="3710743"/>
            </a:xfrm>
            <a:prstGeom prst="rect">
              <a:avLst/>
            </a:prstGeom>
            <a:noFill/>
            <a:ln w="19050" cap="flat" cmpd="sng" algn="ctr">
              <a:solidFill>
                <a:schemeClr val="tx1"/>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31" name="TextBox 230">
              <a:extLst>
                <a:ext uri="{FF2B5EF4-FFF2-40B4-BE49-F238E27FC236}">
                  <a16:creationId xmlns:a16="http://schemas.microsoft.com/office/drawing/2014/main" id="{DCE4CFB9-3D97-4CD5-97FC-370D9A186740}"/>
                </a:ext>
              </a:extLst>
            </p:cNvPr>
            <p:cNvSpPr txBox="1"/>
            <p:nvPr/>
          </p:nvSpPr>
          <p:spPr>
            <a:xfrm>
              <a:off x="5791092" y="2467240"/>
              <a:ext cx="967110" cy="415498"/>
            </a:xfrm>
            <a:prstGeom prst="rect">
              <a:avLst/>
            </a:prstGeom>
            <a:noFill/>
          </p:spPr>
          <p:txBody>
            <a:bodyPr wrap="square" lIns="0" tIns="0" rIns="0" bIns="0" rtlCol="0">
              <a:spAutoFit/>
            </a:bodyPr>
            <a:lstStyle/>
            <a:p>
              <a:pPr algn="ctr" defTabSz="932742">
                <a:lnSpc>
                  <a:spcPct val="90000"/>
                </a:lnSpc>
                <a:spcAft>
                  <a:spcPts val="600"/>
                </a:spcAft>
              </a:pPr>
              <a:r>
                <a:rPr lang="en-US" sz="1000">
                  <a:latin typeface="+mj-lt"/>
                </a:rPr>
                <a:t>Zone-redundant virtual network gateways</a:t>
              </a:r>
              <a:endParaRPr lang="en-US" sz="1600">
                <a:latin typeface="+mj-lt"/>
              </a:endParaRPr>
            </a:p>
          </p:txBody>
        </p:sp>
        <p:sp>
          <p:nvSpPr>
            <p:cNvPr id="232" name="Rectangle 231">
              <a:extLst>
                <a:ext uri="{FF2B5EF4-FFF2-40B4-BE49-F238E27FC236}">
                  <a16:creationId xmlns:a16="http://schemas.microsoft.com/office/drawing/2014/main" id="{CC811532-7887-47AC-B827-406ADA451E6C}"/>
                </a:ext>
              </a:extLst>
            </p:cNvPr>
            <p:cNvSpPr/>
            <p:nvPr/>
          </p:nvSpPr>
          <p:spPr bwMode="auto">
            <a:xfrm>
              <a:off x="5917849" y="5893758"/>
              <a:ext cx="713596" cy="3323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Gateway Subnet</a:t>
              </a:r>
            </a:p>
          </p:txBody>
        </p:sp>
        <p:sp>
          <p:nvSpPr>
            <p:cNvPr id="233" name="Rectangle 232">
              <a:extLst>
                <a:ext uri="{FF2B5EF4-FFF2-40B4-BE49-F238E27FC236}">
                  <a16:creationId xmlns:a16="http://schemas.microsoft.com/office/drawing/2014/main" id="{668B3594-D154-44BE-9972-4637F33C8A34}"/>
                </a:ext>
              </a:extLst>
            </p:cNvPr>
            <p:cNvSpPr/>
            <p:nvPr/>
          </p:nvSpPr>
          <p:spPr bwMode="auto">
            <a:xfrm>
              <a:off x="3607224" y="3782481"/>
              <a:ext cx="1721520"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Cross-Premises Ingress traffic</a:t>
              </a:r>
            </a:p>
          </p:txBody>
        </p:sp>
        <p:sp>
          <p:nvSpPr>
            <p:cNvPr id="234" name="Rectangle 233">
              <a:extLst>
                <a:ext uri="{FF2B5EF4-FFF2-40B4-BE49-F238E27FC236}">
                  <a16:creationId xmlns:a16="http://schemas.microsoft.com/office/drawing/2014/main" id="{6A8DFC0A-8A57-4960-8859-F8455A12CE15}"/>
                </a:ext>
              </a:extLst>
            </p:cNvPr>
            <p:cNvSpPr/>
            <p:nvPr/>
          </p:nvSpPr>
          <p:spPr bwMode="auto">
            <a:xfrm>
              <a:off x="3607224" y="4296169"/>
              <a:ext cx="1721520"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Cross-Premises Egress traffic</a:t>
              </a:r>
            </a:p>
          </p:txBody>
        </p:sp>
        <p:sp>
          <p:nvSpPr>
            <p:cNvPr id="235" name="TextBox 234">
              <a:extLst>
                <a:ext uri="{FF2B5EF4-FFF2-40B4-BE49-F238E27FC236}">
                  <a16:creationId xmlns:a16="http://schemas.microsoft.com/office/drawing/2014/main" id="{F6130A2E-8D7B-4220-8141-65DF56A51879}"/>
                </a:ext>
              </a:extLst>
            </p:cNvPr>
            <p:cNvSpPr txBox="1"/>
            <p:nvPr/>
          </p:nvSpPr>
          <p:spPr>
            <a:xfrm>
              <a:off x="3975214" y="2099015"/>
              <a:ext cx="1472891"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Your virtual network</a:t>
              </a:r>
              <a:endParaRPr lang="en-US" sz="2400">
                <a:latin typeface="+mj-lt"/>
              </a:endParaRPr>
            </a:p>
          </p:txBody>
        </p:sp>
        <p:cxnSp>
          <p:nvCxnSpPr>
            <p:cNvPr id="241" name="Connector: Elbow 240">
              <a:extLst>
                <a:ext uri="{FF2B5EF4-FFF2-40B4-BE49-F238E27FC236}">
                  <a16:creationId xmlns:a16="http://schemas.microsoft.com/office/drawing/2014/main" id="{AF61552C-9060-4417-B018-B91D1A2B123F}"/>
                </a:ext>
              </a:extLst>
            </p:cNvPr>
            <p:cNvCxnSpPr>
              <a:cxnSpLocks/>
              <a:stCxn id="239" idx="1"/>
              <a:endCxn id="243" idx="3"/>
            </p:cNvCxnSpPr>
            <p:nvPr/>
          </p:nvCxnSpPr>
          <p:spPr>
            <a:xfrm rot="10800000" flipV="1">
              <a:off x="6694705" y="2609935"/>
              <a:ext cx="836915" cy="1148388"/>
            </a:xfrm>
            <a:prstGeom prst="bentConnector3">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6" name="Connector: Elbow 245">
              <a:extLst>
                <a:ext uri="{FF2B5EF4-FFF2-40B4-BE49-F238E27FC236}">
                  <a16:creationId xmlns:a16="http://schemas.microsoft.com/office/drawing/2014/main" id="{C44E931D-00C6-40CB-B9BE-F876DA76D99B}"/>
                </a:ext>
              </a:extLst>
            </p:cNvPr>
            <p:cNvCxnSpPr>
              <a:cxnSpLocks/>
              <a:stCxn id="256" idx="3"/>
              <a:endCxn id="260" idx="1"/>
            </p:cNvCxnSpPr>
            <p:nvPr/>
          </p:nvCxnSpPr>
          <p:spPr>
            <a:xfrm flipV="1">
              <a:off x="6694704" y="2756628"/>
              <a:ext cx="836915" cy="1129828"/>
            </a:xfrm>
            <a:prstGeom prst="bentConnector3">
              <a:avLst>
                <a:gd name="adj1" fmla="val 66596"/>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56" name="Rectangle 255">
              <a:extLst>
                <a:ext uri="{FF2B5EF4-FFF2-40B4-BE49-F238E27FC236}">
                  <a16:creationId xmlns:a16="http://schemas.microsoft.com/office/drawing/2014/main" id="{F05EA202-B9AB-4457-834B-1D140F43A0FD}"/>
                </a:ext>
              </a:extLst>
            </p:cNvPr>
            <p:cNvSpPr/>
            <p:nvPr/>
          </p:nvSpPr>
          <p:spPr bwMode="auto">
            <a:xfrm>
              <a:off x="5905538" y="3826854"/>
              <a:ext cx="789166" cy="11920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60" name="Rectangle 259">
              <a:extLst>
                <a:ext uri="{FF2B5EF4-FFF2-40B4-BE49-F238E27FC236}">
                  <a16:creationId xmlns:a16="http://schemas.microsoft.com/office/drawing/2014/main" id="{12EDA8B2-BEA0-40B2-8AEA-2CC55AC87CA1}"/>
                </a:ext>
              </a:extLst>
            </p:cNvPr>
            <p:cNvSpPr/>
            <p:nvPr/>
          </p:nvSpPr>
          <p:spPr bwMode="auto">
            <a:xfrm>
              <a:off x="7531619" y="2689377"/>
              <a:ext cx="789166" cy="13450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265" name="Connector: Elbow 264">
              <a:extLst>
                <a:ext uri="{FF2B5EF4-FFF2-40B4-BE49-F238E27FC236}">
                  <a16:creationId xmlns:a16="http://schemas.microsoft.com/office/drawing/2014/main" id="{5FBAA142-CA85-41ED-9511-8744A79468D6}"/>
                </a:ext>
              </a:extLst>
            </p:cNvPr>
            <p:cNvCxnSpPr>
              <a:cxnSpLocks/>
              <a:endCxn id="268" idx="1"/>
            </p:cNvCxnSpPr>
            <p:nvPr/>
          </p:nvCxnSpPr>
          <p:spPr>
            <a:xfrm flipV="1">
              <a:off x="6694704" y="2757311"/>
              <a:ext cx="2651721" cy="1255898"/>
            </a:xfrm>
            <a:prstGeom prst="bentConnector3">
              <a:avLst>
                <a:gd name="adj1" fmla="val 73134"/>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68" name="Rectangle 267">
              <a:extLst>
                <a:ext uri="{FF2B5EF4-FFF2-40B4-BE49-F238E27FC236}">
                  <a16:creationId xmlns:a16="http://schemas.microsoft.com/office/drawing/2014/main" id="{830C23EE-40FD-4138-9C57-68C90B9804EE}"/>
                </a:ext>
              </a:extLst>
            </p:cNvPr>
            <p:cNvSpPr/>
            <p:nvPr/>
          </p:nvSpPr>
          <p:spPr bwMode="auto">
            <a:xfrm>
              <a:off x="9346425" y="2690060"/>
              <a:ext cx="789166" cy="13450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2060" name="Straight Arrow Connector 2059">
              <a:extLst>
                <a:ext uri="{FF2B5EF4-FFF2-40B4-BE49-F238E27FC236}">
                  <a16:creationId xmlns:a16="http://schemas.microsoft.com/office/drawing/2014/main" id="{4BCAA480-51A9-4617-8814-01A5A4CB4314}"/>
                </a:ext>
              </a:extLst>
            </p:cNvPr>
            <p:cNvCxnSpPr>
              <a:cxnSpLocks/>
            </p:cNvCxnSpPr>
            <p:nvPr/>
          </p:nvCxnSpPr>
          <p:spPr>
            <a:xfrm flipV="1">
              <a:off x="6694704" y="4277236"/>
              <a:ext cx="2609983" cy="1"/>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141B48E0-8E30-4B9E-BEF1-5D4F5F115B5F}"/>
                </a:ext>
              </a:extLst>
            </p:cNvPr>
            <p:cNvCxnSpPr>
              <a:cxnSpLocks/>
            </p:cNvCxnSpPr>
            <p:nvPr/>
          </p:nvCxnSpPr>
          <p:spPr>
            <a:xfrm flipH="1" flipV="1">
              <a:off x="6694704" y="4396717"/>
              <a:ext cx="2609983" cy="1"/>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76" name="Rectangle 275">
              <a:extLst>
                <a:ext uri="{FF2B5EF4-FFF2-40B4-BE49-F238E27FC236}">
                  <a16:creationId xmlns:a16="http://schemas.microsoft.com/office/drawing/2014/main" id="{EF7DC051-062A-4AC0-96ED-1CF91A511EC5}"/>
                </a:ext>
              </a:extLst>
            </p:cNvPr>
            <p:cNvSpPr/>
            <p:nvPr/>
          </p:nvSpPr>
          <p:spPr bwMode="auto">
            <a:xfrm>
              <a:off x="5905538" y="4093076"/>
              <a:ext cx="789166" cy="11920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277" name="Connector: Elbow 276">
              <a:extLst>
                <a:ext uri="{FF2B5EF4-FFF2-40B4-BE49-F238E27FC236}">
                  <a16:creationId xmlns:a16="http://schemas.microsoft.com/office/drawing/2014/main" id="{341C63FC-E607-4EC0-B270-D94EDCFF450C}"/>
                </a:ext>
              </a:extLst>
            </p:cNvPr>
            <p:cNvCxnSpPr>
              <a:cxnSpLocks/>
              <a:stCxn id="278" idx="1"/>
              <a:endCxn id="276" idx="3"/>
            </p:cNvCxnSpPr>
            <p:nvPr/>
          </p:nvCxnSpPr>
          <p:spPr>
            <a:xfrm rot="10800000" flipV="1">
              <a:off x="6694705" y="2953524"/>
              <a:ext cx="2651721" cy="1199153"/>
            </a:xfrm>
            <a:prstGeom prst="bentConnector3">
              <a:avLst>
                <a:gd name="adj1" fmla="val 20318"/>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78" name="Rectangle 277">
              <a:extLst>
                <a:ext uri="{FF2B5EF4-FFF2-40B4-BE49-F238E27FC236}">
                  <a16:creationId xmlns:a16="http://schemas.microsoft.com/office/drawing/2014/main" id="{1B693D7D-0F3E-4960-91AC-860B11BAD931}"/>
                </a:ext>
              </a:extLst>
            </p:cNvPr>
            <p:cNvSpPr/>
            <p:nvPr/>
          </p:nvSpPr>
          <p:spPr bwMode="auto">
            <a:xfrm>
              <a:off x="9346425" y="2886274"/>
              <a:ext cx="789166" cy="13450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37" name="Group 236">
              <a:extLst>
                <a:ext uri="{FF2B5EF4-FFF2-40B4-BE49-F238E27FC236}">
                  <a16:creationId xmlns:a16="http://schemas.microsoft.com/office/drawing/2014/main" id="{287D78EA-006A-4302-A7F2-447A278109EC}"/>
                </a:ext>
              </a:extLst>
            </p:cNvPr>
            <p:cNvGrpSpPr/>
            <p:nvPr/>
          </p:nvGrpSpPr>
          <p:grpSpPr>
            <a:xfrm>
              <a:off x="5924436" y="3659515"/>
              <a:ext cx="700423" cy="826592"/>
              <a:chOff x="6259395" y="3405768"/>
              <a:chExt cx="700423" cy="826592"/>
            </a:xfrm>
          </p:grpSpPr>
          <p:grpSp>
            <p:nvGrpSpPr>
              <p:cNvPr id="13" name="Group 12">
                <a:extLst>
                  <a:ext uri="{FF2B5EF4-FFF2-40B4-BE49-F238E27FC236}">
                    <a16:creationId xmlns:a16="http://schemas.microsoft.com/office/drawing/2014/main" id="{21680B75-C66B-4DAB-B8AE-5A69ED98D08C}"/>
                  </a:ext>
                </a:extLst>
              </p:cNvPr>
              <p:cNvGrpSpPr/>
              <p:nvPr/>
            </p:nvGrpSpPr>
            <p:grpSpPr>
              <a:xfrm>
                <a:off x="6381533" y="3405768"/>
                <a:ext cx="456148" cy="637534"/>
                <a:chOff x="2610166" y="2192807"/>
                <a:chExt cx="824857" cy="1152860"/>
              </a:xfrm>
            </p:grpSpPr>
            <p:sp>
              <p:nvSpPr>
                <p:cNvPr id="114" name="Lock" title="Icon of a padlock">
                  <a:extLst>
                    <a:ext uri="{FF2B5EF4-FFF2-40B4-BE49-F238E27FC236}">
                      <a16:creationId xmlns:a16="http://schemas.microsoft.com/office/drawing/2014/main" id="{9C7FA748-1965-4C8F-BEC7-843316F0F5B7}"/>
                    </a:ext>
                  </a:extLst>
                </p:cNvPr>
                <p:cNvSpPr>
                  <a:spLocks noChangeAspect="1" noEditPoints="1"/>
                </p:cNvSpPr>
                <p:nvPr/>
              </p:nvSpPr>
              <p:spPr bwMode="auto">
                <a:xfrm>
                  <a:off x="2610166" y="2192807"/>
                  <a:ext cx="824857" cy="115286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a:extLst>
                    <a:ext uri="{FF2B5EF4-FFF2-40B4-BE49-F238E27FC236}">
                      <a16:creationId xmlns:a16="http://schemas.microsoft.com/office/drawing/2014/main" id="{1BBAD9E0-6568-4554-8F26-80E15C5468DC}"/>
                    </a:ext>
                  </a:extLst>
                </p:cNvPr>
                <p:cNvGrpSpPr/>
                <p:nvPr/>
              </p:nvGrpSpPr>
              <p:grpSpPr>
                <a:xfrm>
                  <a:off x="2838173" y="2861569"/>
                  <a:ext cx="365760" cy="365760"/>
                  <a:chOff x="2838173" y="2861569"/>
                  <a:chExt cx="365760" cy="365760"/>
                </a:xfrm>
              </p:grpSpPr>
              <p:sp>
                <p:nvSpPr>
                  <p:cNvPr id="115" name="arrow_7" title="Icon of a two-sided arrow">
                    <a:extLst>
                      <a:ext uri="{FF2B5EF4-FFF2-40B4-BE49-F238E27FC236}">
                        <a16:creationId xmlns:a16="http://schemas.microsoft.com/office/drawing/2014/main" id="{B44CBE8D-6F09-4E83-96D9-AB675FE5AAB4}"/>
                      </a:ext>
                    </a:extLst>
                  </p:cNvPr>
                  <p:cNvSpPr>
                    <a:spLocks noChangeAspect="1" noEditPoints="1"/>
                  </p:cNvSpPr>
                  <p:nvPr/>
                </p:nvSpPr>
                <p:spPr bwMode="auto">
                  <a:xfrm rot="18900000">
                    <a:off x="2838173" y="2861569"/>
                    <a:ext cx="365760" cy="365760"/>
                  </a:xfrm>
                  <a:custGeom>
                    <a:avLst/>
                    <a:gdLst>
                      <a:gd name="T0" fmla="*/ 119 w 216"/>
                      <a:gd name="T1" fmla="*/ 0 h 216"/>
                      <a:gd name="T2" fmla="*/ 216 w 216"/>
                      <a:gd name="T3" fmla="*/ 0 h 216"/>
                      <a:gd name="T4" fmla="*/ 216 w 216"/>
                      <a:gd name="T5" fmla="*/ 98 h 216"/>
                      <a:gd name="T6" fmla="*/ 0 w 216"/>
                      <a:gd name="T7" fmla="*/ 118 h 216"/>
                      <a:gd name="T8" fmla="*/ 0 w 216"/>
                      <a:gd name="T9" fmla="*/ 216 h 216"/>
                      <a:gd name="T10" fmla="*/ 98 w 216"/>
                      <a:gd name="T11" fmla="*/ 216 h 216"/>
                      <a:gd name="T12" fmla="*/ 0 w 216"/>
                      <a:gd name="T13" fmla="*/ 216 h 216"/>
                      <a:gd name="T14" fmla="*/ 216 w 216"/>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216">
                        <a:moveTo>
                          <a:pt x="119" y="0"/>
                        </a:moveTo>
                        <a:lnTo>
                          <a:pt x="216" y="0"/>
                        </a:lnTo>
                        <a:lnTo>
                          <a:pt x="216" y="98"/>
                        </a:lnTo>
                        <a:moveTo>
                          <a:pt x="0" y="118"/>
                        </a:moveTo>
                        <a:lnTo>
                          <a:pt x="0" y="216"/>
                        </a:lnTo>
                        <a:lnTo>
                          <a:pt x="98" y="216"/>
                        </a:lnTo>
                        <a:moveTo>
                          <a:pt x="0" y="216"/>
                        </a:moveTo>
                        <a:lnTo>
                          <a:pt x="216" y="0"/>
                        </a:lnTo>
                      </a:path>
                    </a:pathLst>
                  </a:custGeom>
                  <a:no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16" name="BackToWindow_E73F" title="Icon of two arrows pointing towards eachother">
                    <a:extLst>
                      <a:ext uri="{FF2B5EF4-FFF2-40B4-BE49-F238E27FC236}">
                        <a16:creationId xmlns:a16="http://schemas.microsoft.com/office/drawing/2014/main" id="{F313F353-7475-4100-9EB6-B8779CC345F0}"/>
                      </a:ext>
                    </a:extLst>
                  </p:cNvPr>
                  <p:cNvSpPr>
                    <a:spLocks noChangeAspect="1" noEditPoints="1"/>
                  </p:cNvSpPr>
                  <p:nvPr/>
                </p:nvSpPr>
                <p:spPr bwMode="auto">
                  <a:xfrm rot="2700000">
                    <a:off x="2838260" y="2861569"/>
                    <a:ext cx="365586" cy="365760"/>
                  </a:xfrm>
                  <a:custGeom>
                    <a:avLst/>
                    <a:gdLst>
                      <a:gd name="T0" fmla="*/ 449 w 4211"/>
                      <a:gd name="T1" fmla="*/ 2521 h 4213"/>
                      <a:gd name="T2" fmla="*/ 1691 w 4211"/>
                      <a:gd name="T3" fmla="*/ 2521 h 4213"/>
                      <a:gd name="T4" fmla="*/ 1691 w 4211"/>
                      <a:gd name="T5" fmla="*/ 3764 h 4213"/>
                      <a:gd name="T6" fmla="*/ 1691 w 4211"/>
                      <a:gd name="T7" fmla="*/ 2521 h 4213"/>
                      <a:gd name="T8" fmla="*/ 0 w 4211"/>
                      <a:gd name="T9" fmla="*/ 4213 h 4213"/>
                      <a:gd name="T10" fmla="*/ 2520 w 4211"/>
                      <a:gd name="T11" fmla="*/ 449 h 4213"/>
                      <a:gd name="T12" fmla="*/ 2520 w 4211"/>
                      <a:gd name="T13" fmla="*/ 1692 h 4213"/>
                      <a:gd name="T14" fmla="*/ 3762 w 4211"/>
                      <a:gd name="T15" fmla="*/ 1692 h 4213"/>
                      <a:gd name="T16" fmla="*/ 4211 w 4211"/>
                      <a:gd name="T17" fmla="*/ 0 h 4213"/>
                      <a:gd name="T18" fmla="*/ 2520 w 4211"/>
                      <a:gd name="T19" fmla="*/ 1692 h 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1" h="4213">
                        <a:moveTo>
                          <a:pt x="449" y="2521"/>
                        </a:moveTo>
                        <a:lnTo>
                          <a:pt x="1691" y="2521"/>
                        </a:lnTo>
                        <a:lnTo>
                          <a:pt x="1691" y="3764"/>
                        </a:lnTo>
                        <a:moveTo>
                          <a:pt x="1691" y="2521"/>
                        </a:moveTo>
                        <a:lnTo>
                          <a:pt x="0" y="4213"/>
                        </a:lnTo>
                        <a:moveTo>
                          <a:pt x="2520" y="449"/>
                        </a:moveTo>
                        <a:lnTo>
                          <a:pt x="2520" y="1692"/>
                        </a:lnTo>
                        <a:lnTo>
                          <a:pt x="3762" y="1692"/>
                        </a:lnTo>
                        <a:moveTo>
                          <a:pt x="4211" y="0"/>
                        </a:moveTo>
                        <a:lnTo>
                          <a:pt x="2520" y="1692"/>
                        </a:lnTo>
                      </a:path>
                    </a:pathLst>
                  </a:custGeom>
                  <a:noFill/>
                  <a:ln w="1905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sp>
            <p:nvSpPr>
              <p:cNvPr id="117" name="Rectangle 116">
                <a:extLst>
                  <a:ext uri="{FF2B5EF4-FFF2-40B4-BE49-F238E27FC236}">
                    <a16:creationId xmlns:a16="http://schemas.microsoft.com/office/drawing/2014/main" id="{DFBA80DB-AD8C-460F-8DDC-3D3941376E75}"/>
                  </a:ext>
                </a:extLst>
              </p:cNvPr>
              <p:cNvSpPr/>
              <p:nvPr/>
            </p:nvSpPr>
            <p:spPr bwMode="auto">
              <a:xfrm>
                <a:off x="6259395" y="4093861"/>
                <a:ext cx="700423"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Instance #1</a:t>
                </a:r>
              </a:p>
            </p:txBody>
          </p:sp>
        </p:grpSp>
        <p:grpSp>
          <p:nvGrpSpPr>
            <p:cNvPr id="134" name="Group 133">
              <a:extLst>
                <a:ext uri="{FF2B5EF4-FFF2-40B4-BE49-F238E27FC236}">
                  <a16:creationId xmlns:a16="http://schemas.microsoft.com/office/drawing/2014/main" id="{E0F026E2-7233-4526-AA97-6C172F4B856D}"/>
                </a:ext>
              </a:extLst>
            </p:cNvPr>
            <p:cNvGrpSpPr/>
            <p:nvPr/>
          </p:nvGrpSpPr>
          <p:grpSpPr>
            <a:xfrm>
              <a:off x="7597236" y="2394829"/>
              <a:ext cx="665630" cy="888122"/>
              <a:chOff x="8138964" y="4086314"/>
              <a:chExt cx="501588" cy="669247"/>
            </a:xfrm>
          </p:grpSpPr>
          <p:grpSp>
            <p:nvGrpSpPr>
              <p:cNvPr id="184" name="Group 183">
                <a:extLst>
                  <a:ext uri="{FF2B5EF4-FFF2-40B4-BE49-F238E27FC236}">
                    <a16:creationId xmlns:a16="http://schemas.microsoft.com/office/drawing/2014/main" id="{86174F08-F927-46E1-B174-F12AC066C7F2}"/>
                  </a:ext>
                </a:extLst>
              </p:cNvPr>
              <p:cNvGrpSpPr/>
              <p:nvPr/>
            </p:nvGrpSpPr>
            <p:grpSpPr>
              <a:xfrm>
                <a:off x="8138964" y="4086314"/>
                <a:ext cx="501588" cy="384412"/>
                <a:chOff x="11267579" y="4088131"/>
                <a:chExt cx="501588" cy="384412"/>
              </a:xfrm>
            </p:grpSpPr>
            <p:sp>
              <p:nvSpPr>
                <p:cNvPr id="186" name="monitor" title="Icon of a monitor">
                  <a:extLst>
                    <a:ext uri="{FF2B5EF4-FFF2-40B4-BE49-F238E27FC236}">
                      <a16:creationId xmlns:a16="http://schemas.microsoft.com/office/drawing/2014/main" id="{AAC6C525-47E5-4220-BB25-02DC4233F576}"/>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87" name="Group 186">
                  <a:extLst>
                    <a:ext uri="{FF2B5EF4-FFF2-40B4-BE49-F238E27FC236}">
                      <a16:creationId xmlns:a16="http://schemas.microsoft.com/office/drawing/2014/main" id="{2F9361DB-0FC7-426B-AAD7-4BFD86DA681C}"/>
                    </a:ext>
                  </a:extLst>
                </p:cNvPr>
                <p:cNvGrpSpPr/>
                <p:nvPr/>
              </p:nvGrpSpPr>
              <p:grpSpPr>
                <a:xfrm>
                  <a:off x="11421842" y="4130108"/>
                  <a:ext cx="193062" cy="220912"/>
                  <a:chOff x="9659263" y="3260038"/>
                  <a:chExt cx="1090875" cy="1248235"/>
                </a:xfrm>
                <a:solidFill>
                  <a:schemeClr val="bg1"/>
                </a:solidFill>
              </p:grpSpPr>
              <p:sp>
                <p:nvSpPr>
                  <p:cNvPr id="188" name="Freeform 5">
                    <a:extLst>
                      <a:ext uri="{FF2B5EF4-FFF2-40B4-BE49-F238E27FC236}">
                        <a16:creationId xmlns:a16="http://schemas.microsoft.com/office/drawing/2014/main" id="{CC35989F-37ED-4EDC-AA8D-7EFB49A79A18}"/>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89" name="Freeform 6">
                    <a:extLst>
                      <a:ext uri="{FF2B5EF4-FFF2-40B4-BE49-F238E27FC236}">
                        <a16:creationId xmlns:a16="http://schemas.microsoft.com/office/drawing/2014/main" id="{9B222B17-836E-46F3-9659-7B8FADE62167}"/>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90" name="Freeform 7">
                    <a:extLst>
                      <a:ext uri="{FF2B5EF4-FFF2-40B4-BE49-F238E27FC236}">
                        <a16:creationId xmlns:a16="http://schemas.microsoft.com/office/drawing/2014/main" id="{97C0628F-F68D-4261-A231-E49CD82F058E}"/>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185" name="TextBox 184">
                <a:extLst>
                  <a:ext uri="{FF2B5EF4-FFF2-40B4-BE49-F238E27FC236}">
                    <a16:creationId xmlns:a16="http://schemas.microsoft.com/office/drawing/2014/main" id="{E8A52E70-21F3-4A25-BC3E-68B2CA3627D7}"/>
                  </a:ext>
                </a:extLst>
              </p:cNvPr>
              <p:cNvSpPr txBox="1"/>
              <p:nvPr/>
            </p:nvSpPr>
            <p:spPr>
              <a:xfrm>
                <a:off x="8147567" y="4525954"/>
                <a:ext cx="484383" cy="229607"/>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VM</a:t>
                </a:r>
                <a:br>
                  <a:rPr lang="en-US" sz="1200">
                    <a:latin typeface="+mj-lt"/>
                  </a:rPr>
                </a:br>
                <a:r>
                  <a:rPr lang="en-US" sz="1000">
                    <a:latin typeface="+mj-lt"/>
                  </a:rPr>
                  <a:t>(regional)</a:t>
                </a:r>
                <a:endParaRPr lang="en-US" sz="2400">
                  <a:latin typeface="+mj-lt"/>
                </a:endParaRPr>
              </a:p>
            </p:txBody>
          </p:sp>
        </p:grpSp>
        <p:grpSp>
          <p:nvGrpSpPr>
            <p:cNvPr id="16" name="Group 15">
              <a:extLst>
                <a:ext uri="{FF2B5EF4-FFF2-40B4-BE49-F238E27FC236}">
                  <a16:creationId xmlns:a16="http://schemas.microsoft.com/office/drawing/2014/main" id="{C9658F01-A5F0-49F5-8D33-FC12AD5AE05E}"/>
                </a:ext>
              </a:extLst>
            </p:cNvPr>
            <p:cNvGrpSpPr/>
            <p:nvPr/>
          </p:nvGrpSpPr>
          <p:grpSpPr>
            <a:xfrm>
              <a:off x="9413844" y="2583824"/>
              <a:ext cx="1409729" cy="510133"/>
              <a:chOff x="9748803" y="2318845"/>
              <a:chExt cx="1409729" cy="510133"/>
            </a:xfrm>
          </p:grpSpPr>
          <p:grpSp>
            <p:nvGrpSpPr>
              <p:cNvPr id="198" name="Group 197">
                <a:extLst>
                  <a:ext uri="{FF2B5EF4-FFF2-40B4-BE49-F238E27FC236}">
                    <a16:creationId xmlns:a16="http://schemas.microsoft.com/office/drawing/2014/main" id="{99B3FA71-71BC-4C53-9E23-56B0D94F2BEA}"/>
                  </a:ext>
                </a:extLst>
              </p:cNvPr>
              <p:cNvGrpSpPr/>
              <p:nvPr/>
            </p:nvGrpSpPr>
            <p:grpSpPr>
              <a:xfrm>
                <a:off x="9748803" y="2318845"/>
                <a:ext cx="665630" cy="510133"/>
                <a:chOff x="11267579" y="4088131"/>
                <a:chExt cx="501588" cy="384412"/>
              </a:xfrm>
            </p:grpSpPr>
            <p:sp>
              <p:nvSpPr>
                <p:cNvPr id="200" name="monitor" title="Icon of a monitor">
                  <a:extLst>
                    <a:ext uri="{FF2B5EF4-FFF2-40B4-BE49-F238E27FC236}">
                      <a16:creationId xmlns:a16="http://schemas.microsoft.com/office/drawing/2014/main" id="{323834ED-2B50-48EB-962F-EBAEA8333C4B}"/>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01" name="Group 200">
                  <a:extLst>
                    <a:ext uri="{FF2B5EF4-FFF2-40B4-BE49-F238E27FC236}">
                      <a16:creationId xmlns:a16="http://schemas.microsoft.com/office/drawing/2014/main" id="{2CC46EF1-76BC-47FB-ACE2-B4A07A652AB3}"/>
                    </a:ext>
                  </a:extLst>
                </p:cNvPr>
                <p:cNvGrpSpPr/>
                <p:nvPr/>
              </p:nvGrpSpPr>
              <p:grpSpPr>
                <a:xfrm>
                  <a:off x="11421842" y="4130108"/>
                  <a:ext cx="193062" cy="220912"/>
                  <a:chOff x="9659263" y="3260038"/>
                  <a:chExt cx="1090875" cy="1248235"/>
                </a:xfrm>
                <a:solidFill>
                  <a:schemeClr val="bg1"/>
                </a:solidFill>
              </p:grpSpPr>
              <p:sp>
                <p:nvSpPr>
                  <p:cNvPr id="202" name="Freeform 5">
                    <a:extLst>
                      <a:ext uri="{FF2B5EF4-FFF2-40B4-BE49-F238E27FC236}">
                        <a16:creationId xmlns:a16="http://schemas.microsoft.com/office/drawing/2014/main" id="{5776A421-D874-4E77-A8C6-5B16468BBDBF}"/>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03" name="Freeform 6">
                    <a:extLst>
                      <a:ext uri="{FF2B5EF4-FFF2-40B4-BE49-F238E27FC236}">
                        <a16:creationId xmlns:a16="http://schemas.microsoft.com/office/drawing/2014/main" id="{651BAC26-3732-4ED9-986C-8B9379F4837C}"/>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04" name="Freeform 7">
                    <a:extLst>
                      <a:ext uri="{FF2B5EF4-FFF2-40B4-BE49-F238E27FC236}">
                        <a16:creationId xmlns:a16="http://schemas.microsoft.com/office/drawing/2014/main" id="{951F0D71-3FBA-443D-8C76-D769E8AC8803}"/>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199" name="TextBox 198">
                <a:extLst>
                  <a:ext uri="{FF2B5EF4-FFF2-40B4-BE49-F238E27FC236}">
                    <a16:creationId xmlns:a16="http://schemas.microsoft.com/office/drawing/2014/main" id="{75A4609E-05F7-4F4C-9203-CEF1C2573182}"/>
                  </a:ext>
                </a:extLst>
              </p:cNvPr>
              <p:cNvSpPr txBox="1"/>
              <p:nvPr/>
            </p:nvSpPr>
            <p:spPr>
              <a:xfrm>
                <a:off x="10515734" y="2409121"/>
                <a:ext cx="642798" cy="304699"/>
              </a:xfrm>
              <a:prstGeom prst="rect">
                <a:avLst/>
              </a:prstGeom>
              <a:noFill/>
            </p:spPr>
            <p:txBody>
              <a:bodyPr wrap="square" lIns="0" tIns="0" rIns="0" bIns="0" rtlCol="0">
                <a:spAutoFit/>
              </a:bodyPr>
              <a:lstStyle/>
              <a:p>
                <a:pPr defTabSz="932742">
                  <a:lnSpc>
                    <a:spcPct val="90000"/>
                  </a:lnSpc>
                  <a:spcAft>
                    <a:spcPts val="600"/>
                  </a:spcAft>
                </a:pPr>
                <a:r>
                  <a:rPr lang="en-US" sz="1200">
                    <a:latin typeface="+mj-lt"/>
                  </a:rPr>
                  <a:t>VM</a:t>
                </a:r>
                <a:br>
                  <a:rPr lang="en-US" sz="1200">
                    <a:latin typeface="+mj-lt"/>
                  </a:rPr>
                </a:br>
                <a:r>
                  <a:rPr lang="en-US" sz="1000">
                    <a:latin typeface="+mj-lt"/>
                  </a:rPr>
                  <a:t>(zonal)</a:t>
                </a:r>
                <a:endParaRPr lang="en-US" sz="2400">
                  <a:latin typeface="+mj-lt"/>
                </a:endParaRPr>
              </a:p>
            </p:txBody>
          </p:sp>
        </p:grpSp>
        <p:grpSp>
          <p:nvGrpSpPr>
            <p:cNvPr id="2076" name="Group 2075">
              <a:extLst>
                <a:ext uri="{FF2B5EF4-FFF2-40B4-BE49-F238E27FC236}">
                  <a16:creationId xmlns:a16="http://schemas.microsoft.com/office/drawing/2014/main" id="{A22D26EC-FB75-4376-B278-6A579802D6AE}"/>
                </a:ext>
              </a:extLst>
            </p:cNvPr>
            <p:cNvGrpSpPr/>
            <p:nvPr/>
          </p:nvGrpSpPr>
          <p:grpSpPr>
            <a:xfrm>
              <a:off x="1939885" y="4029377"/>
              <a:ext cx="3931936" cy="164644"/>
              <a:chOff x="3239693" y="4029377"/>
              <a:chExt cx="2969936" cy="149962"/>
            </a:xfrm>
          </p:grpSpPr>
          <p:cxnSp>
            <p:nvCxnSpPr>
              <p:cNvPr id="292" name="Straight Arrow Connector 291">
                <a:extLst>
                  <a:ext uri="{FF2B5EF4-FFF2-40B4-BE49-F238E27FC236}">
                    <a16:creationId xmlns:a16="http://schemas.microsoft.com/office/drawing/2014/main" id="{F4BE9278-AC4B-4120-83FC-8C7A078935F3}"/>
                  </a:ext>
                </a:extLst>
              </p:cNvPr>
              <p:cNvCxnSpPr>
                <a:cxnSpLocks/>
              </p:cNvCxnSpPr>
              <p:nvPr/>
            </p:nvCxnSpPr>
            <p:spPr>
              <a:xfrm flipV="1">
                <a:off x="3239693" y="4029377"/>
                <a:ext cx="2969924" cy="1"/>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B902F84E-2BDC-43B0-A898-E8559476C4FD}"/>
                  </a:ext>
                </a:extLst>
              </p:cNvPr>
              <p:cNvCxnSpPr>
                <a:cxnSpLocks/>
              </p:cNvCxnSpPr>
              <p:nvPr/>
            </p:nvCxnSpPr>
            <p:spPr>
              <a:xfrm flipH="1" flipV="1">
                <a:off x="3239705" y="4179338"/>
                <a:ext cx="2969924" cy="1"/>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2054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077"/>
                                        </p:tgtEl>
                                        <p:attrNameLst>
                                          <p:attrName>style.visibility</p:attrName>
                                        </p:attrNameLst>
                                      </p:cBhvr>
                                      <p:to>
                                        <p:strVal val="visible"/>
                                      </p:to>
                                    </p:set>
                                    <p:anim calcmode="lin" valueType="num">
                                      <p:cBhvr additive="base">
                                        <p:cTn id="7" dur="750" fill="hold"/>
                                        <p:tgtEl>
                                          <p:spTgt spid="2077"/>
                                        </p:tgtEl>
                                        <p:attrNameLst>
                                          <p:attrName>ppt_x</p:attrName>
                                        </p:attrNameLst>
                                      </p:cBhvr>
                                      <p:tavLst>
                                        <p:tav tm="0">
                                          <p:val>
                                            <p:strVal val="0-#ppt_w/2"/>
                                          </p:val>
                                        </p:tav>
                                        <p:tav tm="100000">
                                          <p:val>
                                            <p:strVal val="#ppt_x"/>
                                          </p:val>
                                        </p:tav>
                                      </p:tavLst>
                                    </p:anim>
                                    <p:anim calcmode="lin" valueType="num">
                                      <p:cBhvr additive="base">
                                        <p:cTn id="8" dur="750" fill="hold"/>
                                        <p:tgtEl>
                                          <p:spTgt spid="2077"/>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079"/>
                                        </p:tgtEl>
                                        <p:attrNameLst>
                                          <p:attrName>style.visibility</p:attrName>
                                        </p:attrNameLst>
                                      </p:cBhvr>
                                      <p:to>
                                        <p:strVal val="visible"/>
                                      </p:to>
                                    </p:set>
                                    <p:anim calcmode="lin" valueType="num">
                                      <p:cBhvr additive="base">
                                        <p:cTn id="11" dur="750" fill="hold"/>
                                        <p:tgtEl>
                                          <p:spTgt spid="2079"/>
                                        </p:tgtEl>
                                        <p:attrNameLst>
                                          <p:attrName>ppt_x</p:attrName>
                                        </p:attrNameLst>
                                      </p:cBhvr>
                                      <p:tavLst>
                                        <p:tav tm="0">
                                          <p:val>
                                            <p:strVal val="1+#ppt_w/2"/>
                                          </p:val>
                                        </p:tav>
                                        <p:tav tm="100000">
                                          <p:val>
                                            <p:strVal val="#ppt_x"/>
                                          </p:val>
                                        </p:tav>
                                      </p:tavLst>
                                    </p:anim>
                                    <p:anim calcmode="lin" valueType="num">
                                      <p:cBhvr additive="base">
                                        <p:cTn id="12" dur="750" fill="hold"/>
                                        <p:tgtEl>
                                          <p:spTgt spid="20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E7E4D7-FF32-40C1-95A4-4B3B76C4E92F}"/>
              </a:ext>
            </a:extLst>
          </p:cNvPr>
          <p:cNvSpPr>
            <a:spLocks noGrp="1"/>
          </p:cNvSpPr>
          <p:nvPr>
            <p:ph type="title"/>
          </p:nvPr>
        </p:nvSpPr>
        <p:spPr/>
        <p:txBody>
          <a:bodyPr/>
          <a:lstStyle/>
          <a:p>
            <a:r>
              <a:rPr lang="en-US"/>
              <a:t>Azure storage resiliency solutions</a:t>
            </a:r>
          </a:p>
        </p:txBody>
      </p:sp>
      <p:sp>
        <p:nvSpPr>
          <p:cNvPr id="9" name="Text Placeholder 8">
            <a:extLst>
              <a:ext uri="{FF2B5EF4-FFF2-40B4-BE49-F238E27FC236}">
                <a16:creationId xmlns:a16="http://schemas.microsoft.com/office/drawing/2014/main" id="{2D747645-DEAC-4975-B45C-C191C80BA883}"/>
              </a:ext>
            </a:extLst>
          </p:cNvPr>
          <p:cNvSpPr>
            <a:spLocks noGrp="1"/>
          </p:cNvSpPr>
          <p:nvPr>
            <p:ph type="body" sz="quarter" idx="10"/>
          </p:nvPr>
        </p:nvSpPr>
        <p:spPr/>
        <p:txBody>
          <a:bodyPr/>
          <a:lstStyle/>
          <a:p>
            <a:r>
              <a:rPr lang="en-US"/>
              <a:t>Azure storage provides replication options based on availability needs</a:t>
            </a:r>
          </a:p>
        </p:txBody>
      </p:sp>
      <p:grpSp>
        <p:nvGrpSpPr>
          <p:cNvPr id="93" name="Group 92">
            <a:extLst>
              <a:ext uri="{FF2B5EF4-FFF2-40B4-BE49-F238E27FC236}">
                <a16:creationId xmlns:a16="http://schemas.microsoft.com/office/drawing/2014/main" id="{421E2F84-7EC9-4DC4-92A8-7463597B3FCB}"/>
              </a:ext>
            </a:extLst>
          </p:cNvPr>
          <p:cNvGrpSpPr/>
          <p:nvPr/>
        </p:nvGrpSpPr>
        <p:grpSpPr>
          <a:xfrm>
            <a:off x="434975" y="1546639"/>
            <a:ext cx="11563350" cy="361803"/>
            <a:chOff x="1406579" y="4915420"/>
            <a:chExt cx="11563350" cy="361803"/>
          </a:xfrm>
        </p:grpSpPr>
        <p:sp>
          <p:nvSpPr>
            <p:cNvPr id="94" name="Rectangle 93">
              <a:extLst>
                <a:ext uri="{FF2B5EF4-FFF2-40B4-BE49-F238E27FC236}">
                  <a16:creationId xmlns:a16="http://schemas.microsoft.com/office/drawing/2014/main" id="{3F53D9F4-BB10-420E-8B2D-8018067E5F2B}"/>
                </a:ext>
              </a:extLst>
            </p:cNvPr>
            <p:cNvSpPr/>
            <p:nvPr/>
          </p:nvSpPr>
          <p:spPr bwMode="auto">
            <a:xfrm>
              <a:off x="1406579" y="4915420"/>
              <a:ext cx="11563350" cy="361803"/>
            </a:xfrm>
            <a:prstGeom prst="rect">
              <a:avLst/>
            </a:prstGeom>
            <a:solidFill>
              <a:schemeClr val="bg2">
                <a:alpha val="80000"/>
              </a:schemeClr>
            </a:solidFill>
            <a:ln w="19050">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Storage</a:t>
              </a:r>
              <a:r>
                <a:rPr lang="en-US" sz="1400">
                  <a:solidFill>
                    <a:schemeClr val="tx1"/>
                  </a:solidFill>
                  <a:cs typeface="Segoe UI" pitchFamily="34" charset="0"/>
                </a:rPr>
                <a:t>							</a:t>
              </a:r>
            </a:p>
          </p:txBody>
        </p:sp>
        <p:sp>
          <p:nvSpPr>
            <p:cNvPr id="95" name="Rectangle 94">
              <a:extLst>
                <a:ext uri="{FF2B5EF4-FFF2-40B4-BE49-F238E27FC236}">
                  <a16:creationId xmlns:a16="http://schemas.microsoft.com/office/drawing/2014/main" id="{C68DB4F4-101C-4387-8074-578717D7F745}"/>
                </a:ext>
              </a:extLst>
            </p:cNvPr>
            <p:cNvSpPr/>
            <p:nvPr/>
          </p:nvSpPr>
          <p:spPr>
            <a:xfrm>
              <a:off x="9853671" y="4945169"/>
              <a:ext cx="2941254" cy="307777"/>
            </a:xfrm>
            <a:prstGeom prst="rect">
              <a:avLst/>
            </a:prstGeom>
          </p:spPr>
          <p:txBody>
            <a:bodyPr wrap="none" lIns="91440" rIns="91440">
              <a:spAutoFit/>
            </a:bodyPr>
            <a:lstStyle/>
            <a:p>
              <a:pPr algn="r"/>
              <a:r>
                <a:rPr lang="en-US" sz="1400">
                  <a:cs typeface="Segoe UI" pitchFamily="34" charset="0"/>
                </a:rPr>
                <a:t>Local/zone/geo redundant storage</a:t>
              </a:r>
            </a:p>
          </p:txBody>
        </p:sp>
      </p:grpSp>
      <p:grpSp>
        <p:nvGrpSpPr>
          <p:cNvPr id="37" name="Group 36">
            <a:extLst>
              <a:ext uri="{FF2B5EF4-FFF2-40B4-BE49-F238E27FC236}">
                <a16:creationId xmlns:a16="http://schemas.microsoft.com/office/drawing/2014/main" id="{D887B99A-4FE6-4172-8442-B4283C256A11}"/>
              </a:ext>
            </a:extLst>
          </p:cNvPr>
          <p:cNvGrpSpPr/>
          <p:nvPr/>
        </p:nvGrpSpPr>
        <p:grpSpPr>
          <a:xfrm>
            <a:off x="3536882" y="2089359"/>
            <a:ext cx="3825883" cy="4233217"/>
            <a:chOff x="3536882" y="2089359"/>
            <a:chExt cx="3825883" cy="4233217"/>
          </a:xfrm>
        </p:grpSpPr>
        <p:sp>
          <p:nvSpPr>
            <p:cNvPr id="99" name="Rectangle 98">
              <a:extLst>
                <a:ext uri="{FF2B5EF4-FFF2-40B4-BE49-F238E27FC236}">
                  <a16:creationId xmlns:a16="http://schemas.microsoft.com/office/drawing/2014/main" id="{9D5DCD05-877E-48B4-A2AF-A51A35AEE1FD}"/>
                </a:ext>
              </a:extLst>
            </p:cNvPr>
            <p:cNvSpPr/>
            <p:nvPr/>
          </p:nvSpPr>
          <p:spPr bwMode="auto">
            <a:xfrm>
              <a:off x="3536882" y="5359235"/>
              <a:ext cx="3174277" cy="96334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defTabSz="932472" fontAlgn="base">
                <a:lnSpc>
                  <a:spcPct val="90000"/>
                </a:lnSpc>
                <a:spcBef>
                  <a:spcPts val="600"/>
                </a:spcBef>
                <a:spcAft>
                  <a:spcPct val="0"/>
                </a:spcAft>
                <a:defRPr/>
              </a:pPr>
              <a:r>
                <a:rPr lang="en-US" sz="1600">
                  <a:solidFill>
                    <a:schemeClr val="tx2"/>
                  </a:solidFill>
                  <a:latin typeface="+mj-lt"/>
                </a:rPr>
                <a:t>Zone-redundant storage </a:t>
              </a:r>
            </a:p>
            <a:p>
              <a:pPr defTabSz="932472" fontAlgn="base">
                <a:lnSpc>
                  <a:spcPct val="90000"/>
                </a:lnSpc>
                <a:spcBef>
                  <a:spcPts val="600"/>
                </a:spcBef>
                <a:spcAft>
                  <a:spcPct val="0"/>
                </a:spcAft>
                <a:defRPr/>
              </a:pPr>
              <a:r>
                <a:rPr lang="en-US" sz="1400"/>
                <a:t>A simple option for high availability and durability.</a:t>
              </a:r>
            </a:p>
          </p:txBody>
        </p:sp>
        <p:sp>
          <p:nvSpPr>
            <p:cNvPr id="310" name="Freeform: Shape 63">
              <a:extLst>
                <a:ext uri="{FF2B5EF4-FFF2-40B4-BE49-F238E27FC236}">
                  <a16:creationId xmlns:a16="http://schemas.microsoft.com/office/drawing/2014/main" id="{F516D80D-5E86-4C75-8088-9014A07B17C5}"/>
                </a:ext>
              </a:extLst>
            </p:cNvPr>
            <p:cNvSpPr/>
            <p:nvPr/>
          </p:nvSpPr>
          <p:spPr bwMode="auto">
            <a:xfrm>
              <a:off x="3637716" y="2755851"/>
              <a:ext cx="3725049"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nvGrpSpPr>
            <p:cNvPr id="312" name="Group 311">
              <a:extLst>
                <a:ext uri="{FF2B5EF4-FFF2-40B4-BE49-F238E27FC236}">
                  <a16:creationId xmlns:a16="http://schemas.microsoft.com/office/drawing/2014/main" id="{924AF9F6-7A5B-4B81-BD6A-A46280640322}"/>
                </a:ext>
              </a:extLst>
            </p:cNvPr>
            <p:cNvGrpSpPr/>
            <p:nvPr/>
          </p:nvGrpSpPr>
          <p:grpSpPr>
            <a:xfrm>
              <a:off x="3556268" y="2089359"/>
              <a:ext cx="2992525" cy="542238"/>
              <a:chOff x="2806842" y="2107278"/>
              <a:chExt cx="2167914" cy="531805"/>
            </a:xfrm>
          </p:grpSpPr>
          <p:sp>
            <p:nvSpPr>
              <p:cNvPr id="313" name="Rectangle 362">
                <a:extLst>
                  <a:ext uri="{FF2B5EF4-FFF2-40B4-BE49-F238E27FC236}">
                    <a16:creationId xmlns:a16="http://schemas.microsoft.com/office/drawing/2014/main" id="{86E05AD3-B0DF-44DE-88E3-5BB14118A542}"/>
                  </a:ext>
                </a:extLst>
              </p:cNvPr>
              <p:cNvSpPr>
                <a:spLocks noChangeArrowheads="1"/>
              </p:cNvSpPr>
              <p:nvPr/>
            </p:nvSpPr>
            <p:spPr bwMode="auto">
              <a:xfrm>
                <a:off x="2806842" y="2107278"/>
                <a:ext cx="499098"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ZRS</a:t>
                </a:r>
              </a:p>
            </p:txBody>
          </p:sp>
          <p:sp>
            <p:nvSpPr>
              <p:cNvPr id="314" name="Rectangle 365">
                <a:extLst>
                  <a:ext uri="{FF2B5EF4-FFF2-40B4-BE49-F238E27FC236}">
                    <a16:creationId xmlns:a16="http://schemas.microsoft.com/office/drawing/2014/main" id="{64AD0DD9-59C6-4077-9DF6-5BE91A4678E1}"/>
                  </a:ext>
                </a:extLst>
              </p:cNvPr>
              <p:cNvSpPr>
                <a:spLocks noChangeArrowheads="1"/>
              </p:cNvSpPr>
              <p:nvPr/>
            </p:nvSpPr>
            <p:spPr bwMode="auto">
              <a:xfrm>
                <a:off x="2806842" y="2353062"/>
                <a:ext cx="2167914"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99.9999999999% (12 9’s )</a:t>
                </a:r>
              </a:p>
            </p:txBody>
          </p:sp>
        </p:grpSp>
      </p:grpSp>
      <p:grpSp>
        <p:nvGrpSpPr>
          <p:cNvPr id="38" name="Group 37">
            <a:extLst>
              <a:ext uri="{FF2B5EF4-FFF2-40B4-BE49-F238E27FC236}">
                <a16:creationId xmlns:a16="http://schemas.microsoft.com/office/drawing/2014/main" id="{D25BB55B-BC53-4518-A155-2DCFDD7E1B5E}"/>
              </a:ext>
            </a:extLst>
          </p:cNvPr>
          <p:cNvGrpSpPr/>
          <p:nvPr/>
        </p:nvGrpSpPr>
        <p:grpSpPr>
          <a:xfrm>
            <a:off x="7434131" y="2085020"/>
            <a:ext cx="4564194" cy="4263204"/>
            <a:chOff x="7434131" y="2085020"/>
            <a:chExt cx="4564194" cy="4263204"/>
          </a:xfrm>
        </p:grpSpPr>
        <p:sp>
          <p:nvSpPr>
            <p:cNvPr id="100" name="Rectangle 99">
              <a:extLst>
                <a:ext uri="{FF2B5EF4-FFF2-40B4-BE49-F238E27FC236}">
                  <a16:creationId xmlns:a16="http://schemas.microsoft.com/office/drawing/2014/main" id="{B2EE2E84-39BB-430D-82B0-829462D40B5A}"/>
                </a:ext>
              </a:extLst>
            </p:cNvPr>
            <p:cNvSpPr/>
            <p:nvPr/>
          </p:nvSpPr>
          <p:spPr bwMode="auto">
            <a:xfrm>
              <a:off x="7511907" y="5359235"/>
              <a:ext cx="4070005" cy="9889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defTabSz="932472" fontAlgn="base">
                <a:lnSpc>
                  <a:spcPct val="90000"/>
                </a:lnSpc>
                <a:spcBef>
                  <a:spcPts val="600"/>
                </a:spcBef>
                <a:spcAft>
                  <a:spcPct val="0"/>
                </a:spcAft>
                <a:defRPr/>
              </a:pPr>
              <a:r>
                <a:rPr lang="en-US" sz="1600">
                  <a:solidFill>
                    <a:schemeClr val="tx2"/>
                  </a:solidFill>
                  <a:latin typeface="+mj-lt"/>
                </a:rPr>
                <a:t>Geo-redundant storage</a:t>
              </a:r>
            </a:p>
            <a:p>
              <a:pPr lvl="0" defTabSz="932472" fontAlgn="base">
                <a:lnSpc>
                  <a:spcPct val="90000"/>
                </a:lnSpc>
                <a:spcBef>
                  <a:spcPts val="768"/>
                </a:spcBef>
                <a:spcAft>
                  <a:spcPct val="0"/>
                </a:spcAft>
                <a:defRPr/>
              </a:pPr>
              <a:r>
                <a:rPr lang="en-US" sz="1400"/>
                <a:t>Cross-regional replication to protect against region-wide unavailability.</a:t>
              </a:r>
            </a:p>
          </p:txBody>
        </p:sp>
        <p:sp>
          <p:nvSpPr>
            <p:cNvPr id="311" name="Freeform: Shape 64">
              <a:extLst>
                <a:ext uri="{FF2B5EF4-FFF2-40B4-BE49-F238E27FC236}">
                  <a16:creationId xmlns:a16="http://schemas.microsoft.com/office/drawing/2014/main" id="{77B59D64-844C-466C-9C5C-4D7F1B126C67}"/>
                </a:ext>
              </a:extLst>
            </p:cNvPr>
            <p:cNvSpPr/>
            <p:nvPr/>
          </p:nvSpPr>
          <p:spPr bwMode="auto">
            <a:xfrm>
              <a:off x="7535945" y="2755851"/>
              <a:ext cx="4462380"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nvGrpSpPr>
            <p:cNvPr id="315" name="Group 314">
              <a:extLst>
                <a:ext uri="{FF2B5EF4-FFF2-40B4-BE49-F238E27FC236}">
                  <a16:creationId xmlns:a16="http://schemas.microsoft.com/office/drawing/2014/main" id="{ABE24FD9-A351-482C-8BF2-DAE45FB04CE1}"/>
                </a:ext>
              </a:extLst>
            </p:cNvPr>
            <p:cNvGrpSpPr/>
            <p:nvPr/>
          </p:nvGrpSpPr>
          <p:grpSpPr>
            <a:xfrm>
              <a:off x="7434131" y="2085020"/>
              <a:ext cx="3479768" cy="546577"/>
              <a:chOff x="5630888" y="2103022"/>
              <a:chExt cx="2520894" cy="536061"/>
            </a:xfrm>
          </p:grpSpPr>
          <p:sp>
            <p:nvSpPr>
              <p:cNvPr id="316" name="Rectangle 362">
                <a:extLst>
                  <a:ext uri="{FF2B5EF4-FFF2-40B4-BE49-F238E27FC236}">
                    <a16:creationId xmlns:a16="http://schemas.microsoft.com/office/drawing/2014/main" id="{46E2F51F-25C5-44C4-98F3-E7B871AD1F6D}"/>
                  </a:ext>
                </a:extLst>
              </p:cNvPr>
              <p:cNvSpPr>
                <a:spLocks noChangeArrowheads="1"/>
              </p:cNvSpPr>
              <p:nvPr/>
            </p:nvSpPr>
            <p:spPr bwMode="auto">
              <a:xfrm>
                <a:off x="5630888" y="2103022"/>
                <a:ext cx="519536"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GRS</a:t>
                </a:r>
              </a:p>
            </p:txBody>
          </p:sp>
          <p:sp>
            <p:nvSpPr>
              <p:cNvPr id="317" name="Rectangle 365">
                <a:extLst>
                  <a:ext uri="{FF2B5EF4-FFF2-40B4-BE49-F238E27FC236}">
                    <a16:creationId xmlns:a16="http://schemas.microsoft.com/office/drawing/2014/main" id="{11EF890A-57CC-4993-B871-0F6DB614CA05}"/>
                  </a:ext>
                </a:extLst>
              </p:cNvPr>
              <p:cNvSpPr>
                <a:spLocks noChangeArrowheads="1"/>
              </p:cNvSpPr>
              <p:nvPr/>
            </p:nvSpPr>
            <p:spPr bwMode="auto">
              <a:xfrm>
                <a:off x="5630888" y="2353062"/>
                <a:ext cx="2520894"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99.99999999999999% (16 9s) </a:t>
                </a:r>
              </a:p>
            </p:txBody>
          </p:sp>
        </p:grpSp>
      </p:grpSp>
      <p:grpSp>
        <p:nvGrpSpPr>
          <p:cNvPr id="26" name="Group 25">
            <a:extLst>
              <a:ext uri="{FF2B5EF4-FFF2-40B4-BE49-F238E27FC236}">
                <a16:creationId xmlns:a16="http://schemas.microsoft.com/office/drawing/2014/main" id="{4150958B-79F5-433D-8DB1-DF4748466CE5}"/>
              </a:ext>
            </a:extLst>
          </p:cNvPr>
          <p:cNvGrpSpPr/>
          <p:nvPr/>
        </p:nvGrpSpPr>
        <p:grpSpPr>
          <a:xfrm>
            <a:off x="947512" y="3318625"/>
            <a:ext cx="1752338" cy="1319595"/>
            <a:chOff x="718209" y="3641097"/>
            <a:chExt cx="1752338" cy="1319595"/>
          </a:xfrm>
        </p:grpSpPr>
        <p:grpSp>
          <p:nvGrpSpPr>
            <p:cNvPr id="318" name="Group 317">
              <a:extLst>
                <a:ext uri="{FF2B5EF4-FFF2-40B4-BE49-F238E27FC236}">
                  <a16:creationId xmlns:a16="http://schemas.microsoft.com/office/drawing/2014/main" id="{7846ACCF-AAAF-4AAA-A33B-B88769EFC6A5}"/>
                </a:ext>
              </a:extLst>
            </p:cNvPr>
            <p:cNvGrpSpPr/>
            <p:nvPr/>
          </p:nvGrpSpPr>
          <p:grpSpPr>
            <a:xfrm>
              <a:off x="1309233" y="3990890"/>
              <a:ext cx="1161314" cy="969802"/>
              <a:chOff x="1243368" y="3819488"/>
              <a:chExt cx="1272043" cy="1062271"/>
            </a:xfrm>
            <a:solidFill>
              <a:schemeClr val="bg2"/>
            </a:solidFill>
          </p:grpSpPr>
          <p:sp>
            <p:nvSpPr>
              <p:cNvPr id="319" name="Rectangle 318">
                <a:extLst>
                  <a:ext uri="{FF2B5EF4-FFF2-40B4-BE49-F238E27FC236}">
                    <a16:creationId xmlns:a16="http://schemas.microsoft.com/office/drawing/2014/main" id="{8A059AFC-E1AA-4614-9547-AB0CCAE2D95B}"/>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0" name="Rectangle 319">
                <a:extLst>
                  <a:ext uri="{FF2B5EF4-FFF2-40B4-BE49-F238E27FC236}">
                    <a16:creationId xmlns:a16="http://schemas.microsoft.com/office/drawing/2014/main" id="{9FBBB958-77AB-48C3-8E57-A0AD14A59731}"/>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1" name="Rectangle 320">
                <a:extLst>
                  <a:ext uri="{FF2B5EF4-FFF2-40B4-BE49-F238E27FC236}">
                    <a16:creationId xmlns:a16="http://schemas.microsoft.com/office/drawing/2014/main" id="{0999BB40-1C87-4F34-9415-D1851FDB7580}"/>
                  </a:ext>
                </a:extLst>
              </p:cNvPr>
              <p:cNvSpPr/>
              <p:nvPr/>
            </p:nvSpPr>
            <p:spPr bwMode="auto">
              <a:xfrm>
                <a:off x="1620442"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2" name="Rectangle 321">
                <a:extLst>
                  <a:ext uri="{FF2B5EF4-FFF2-40B4-BE49-F238E27FC236}">
                    <a16:creationId xmlns:a16="http://schemas.microsoft.com/office/drawing/2014/main" id="{6E0188F8-7C0B-4D15-AF97-BC93053147A3}"/>
                  </a:ext>
                </a:extLst>
              </p:cNvPr>
              <p:cNvSpPr/>
              <p:nvPr/>
            </p:nvSpPr>
            <p:spPr bwMode="auto">
              <a:xfrm>
                <a:off x="1328609"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3" name="Rectangle 322">
                <a:extLst>
                  <a:ext uri="{FF2B5EF4-FFF2-40B4-BE49-F238E27FC236}">
                    <a16:creationId xmlns:a16="http://schemas.microsoft.com/office/drawing/2014/main" id="{0A62924F-B0C1-4D29-900F-EF48838E6A0C}"/>
                  </a:ext>
                </a:extLst>
              </p:cNvPr>
              <p:cNvSpPr/>
              <p:nvPr/>
            </p:nvSpPr>
            <p:spPr bwMode="auto">
              <a:xfrm>
                <a:off x="1912275"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4" name="Rectangle 323">
                <a:extLst>
                  <a:ext uri="{FF2B5EF4-FFF2-40B4-BE49-F238E27FC236}">
                    <a16:creationId xmlns:a16="http://schemas.microsoft.com/office/drawing/2014/main" id="{3AFF6770-B7E9-41BE-9704-22C905249311}"/>
                  </a:ext>
                </a:extLst>
              </p:cNvPr>
              <p:cNvSpPr/>
              <p:nvPr/>
            </p:nvSpPr>
            <p:spPr bwMode="auto">
              <a:xfrm>
                <a:off x="2204108"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5" name="Rectangle 324">
                <a:extLst>
                  <a:ext uri="{FF2B5EF4-FFF2-40B4-BE49-F238E27FC236}">
                    <a16:creationId xmlns:a16="http://schemas.microsoft.com/office/drawing/2014/main" id="{B59B2A42-651C-45DF-858D-E9C39A5960CC}"/>
                  </a:ext>
                </a:extLst>
              </p:cNvPr>
              <p:cNvSpPr/>
              <p:nvPr/>
            </p:nvSpPr>
            <p:spPr bwMode="auto">
              <a:xfrm>
                <a:off x="1620442"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6" name="Rectangle 325">
                <a:extLst>
                  <a:ext uri="{FF2B5EF4-FFF2-40B4-BE49-F238E27FC236}">
                    <a16:creationId xmlns:a16="http://schemas.microsoft.com/office/drawing/2014/main" id="{253F475A-88BE-4AFB-86DA-B4C9ACC57B10}"/>
                  </a:ext>
                </a:extLst>
              </p:cNvPr>
              <p:cNvSpPr/>
              <p:nvPr/>
            </p:nvSpPr>
            <p:spPr bwMode="auto">
              <a:xfrm>
                <a:off x="1328609"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7" name="Rectangle 326">
                <a:extLst>
                  <a:ext uri="{FF2B5EF4-FFF2-40B4-BE49-F238E27FC236}">
                    <a16:creationId xmlns:a16="http://schemas.microsoft.com/office/drawing/2014/main" id="{60E8D898-66B8-41EC-A81D-F2D69471691A}"/>
                  </a:ext>
                </a:extLst>
              </p:cNvPr>
              <p:cNvSpPr/>
              <p:nvPr/>
            </p:nvSpPr>
            <p:spPr bwMode="auto">
              <a:xfrm>
                <a:off x="1912275"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8" name="Rectangle 327">
                <a:extLst>
                  <a:ext uri="{FF2B5EF4-FFF2-40B4-BE49-F238E27FC236}">
                    <a16:creationId xmlns:a16="http://schemas.microsoft.com/office/drawing/2014/main" id="{CDE6A69E-F84F-4000-AF72-5C791BBA11A6}"/>
                  </a:ext>
                </a:extLst>
              </p:cNvPr>
              <p:cNvSpPr/>
              <p:nvPr/>
            </p:nvSpPr>
            <p:spPr bwMode="auto">
              <a:xfrm>
                <a:off x="2204108"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9" name="Rectangle 328">
                <a:extLst>
                  <a:ext uri="{FF2B5EF4-FFF2-40B4-BE49-F238E27FC236}">
                    <a16:creationId xmlns:a16="http://schemas.microsoft.com/office/drawing/2014/main" id="{8DB3399E-0B9D-410A-BCB2-EF2EDB0C2727}"/>
                  </a:ext>
                </a:extLst>
              </p:cNvPr>
              <p:cNvSpPr/>
              <p:nvPr/>
            </p:nvSpPr>
            <p:spPr bwMode="auto">
              <a:xfrm>
                <a:off x="1620442" y="4453467"/>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0" name="Rectangle 329">
                <a:extLst>
                  <a:ext uri="{FF2B5EF4-FFF2-40B4-BE49-F238E27FC236}">
                    <a16:creationId xmlns:a16="http://schemas.microsoft.com/office/drawing/2014/main" id="{27F11BFA-3A9C-4171-B49C-E9C3C4F54E81}"/>
                  </a:ext>
                </a:extLst>
              </p:cNvPr>
              <p:cNvSpPr/>
              <p:nvPr/>
            </p:nvSpPr>
            <p:spPr bwMode="auto">
              <a:xfrm>
                <a:off x="1328609" y="4453467"/>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1" name="Rectangle 330">
                <a:extLst>
                  <a:ext uri="{FF2B5EF4-FFF2-40B4-BE49-F238E27FC236}">
                    <a16:creationId xmlns:a16="http://schemas.microsoft.com/office/drawing/2014/main" id="{B0B13BE5-AB9B-4096-8A8C-73F40DE2EC7C}"/>
                  </a:ext>
                </a:extLst>
              </p:cNvPr>
              <p:cNvSpPr/>
              <p:nvPr/>
            </p:nvSpPr>
            <p:spPr bwMode="auto">
              <a:xfrm>
                <a:off x="1912275" y="4453467"/>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2" name="Rectangle 331">
                <a:extLst>
                  <a:ext uri="{FF2B5EF4-FFF2-40B4-BE49-F238E27FC236}">
                    <a16:creationId xmlns:a16="http://schemas.microsoft.com/office/drawing/2014/main" id="{ADF025B1-FC88-4908-9108-8D2EE596F360}"/>
                  </a:ext>
                </a:extLst>
              </p:cNvPr>
              <p:cNvSpPr/>
              <p:nvPr/>
            </p:nvSpPr>
            <p:spPr bwMode="auto">
              <a:xfrm>
                <a:off x="2204108" y="4453467"/>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3" name="Rectangle 332">
                <a:extLst>
                  <a:ext uri="{FF2B5EF4-FFF2-40B4-BE49-F238E27FC236}">
                    <a16:creationId xmlns:a16="http://schemas.microsoft.com/office/drawing/2014/main" id="{39CA6C1A-3ACC-4102-B633-9258D5050883}"/>
                  </a:ext>
                </a:extLst>
              </p:cNvPr>
              <p:cNvSpPr/>
              <p:nvPr/>
            </p:nvSpPr>
            <p:spPr bwMode="auto">
              <a:xfrm>
                <a:off x="1620442"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4" name="Rectangle 333">
                <a:extLst>
                  <a:ext uri="{FF2B5EF4-FFF2-40B4-BE49-F238E27FC236}">
                    <a16:creationId xmlns:a16="http://schemas.microsoft.com/office/drawing/2014/main" id="{7D8CDDC2-AD09-4E86-A890-5A96FD5F20D6}"/>
                  </a:ext>
                </a:extLst>
              </p:cNvPr>
              <p:cNvSpPr/>
              <p:nvPr/>
            </p:nvSpPr>
            <p:spPr bwMode="auto">
              <a:xfrm>
                <a:off x="1328609"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5" name="Rectangle 334">
                <a:extLst>
                  <a:ext uri="{FF2B5EF4-FFF2-40B4-BE49-F238E27FC236}">
                    <a16:creationId xmlns:a16="http://schemas.microsoft.com/office/drawing/2014/main" id="{3775C76F-562B-407A-AB8A-649758939E5D}"/>
                  </a:ext>
                </a:extLst>
              </p:cNvPr>
              <p:cNvSpPr/>
              <p:nvPr/>
            </p:nvSpPr>
            <p:spPr bwMode="auto">
              <a:xfrm>
                <a:off x="1912275"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6" name="Rectangle 335">
                <a:extLst>
                  <a:ext uri="{FF2B5EF4-FFF2-40B4-BE49-F238E27FC236}">
                    <a16:creationId xmlns:a16="http://schemas.microsoft.com/office/drawing/2014/main" id="{ECF8A995-E51F-4FF7-8148-3E931354D762}"/>
                  </a:ext>
                </a:extLst>
              </p:cNvPr>
              <p:cNvSpPr/>
              <p:nvPr/>
            </p:nvSpPr>
            <p:spPr bwMode="auto">
              <a:xfrm>
                <a:off x="2204108"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37" name="Group 336">
              <a:extLst>
                <a:ext uri="{FF2B5EF4-FFF2-40B4-BE49-F238E27FC236}">
                  <a16:creationId xmlns:a16="http://schemas.microsoft.com/office/drawing/2014/main" id="{15FC86BF-1D19-4F82-BA27-B881426B303B}"/>
                </a:ext>
              </a:extLst>
            </p:cNvPr>
            <p:cNvGrpSpPr/>
            <p:nvPr/>
          </p:nvGrpSpPr>
          <p:grpSpPr>
            <a:xfrm>
              <a:off x="718209" y="3641097"/>
              <a:ext cx="1161314" cy="969802"/>
              <a:chOff x="1243368" y="3819488"/>
              <a:chExt cx="1272043" cy="1062271"/>
            </a:xfrm>
            <a:solidFill>
              <a:schemeClr val="bg2"/>
            </a:solidFill>
          </p:grpSpPr>
          <p:sp>
            <p:nvSpPr>
              <p:cNvPr id="338" name="Rectangle 337">
                <a:extLst>
                  <a:ext uri="{FF2B5EF4-FFF2-40B4-BE49-F238E27FC236}">
                    <a16:creationId xmlns:a16="http://schemas.microsoft.com/office/drawing/2014/main" id="{029CAF85-4292-4F6A-AEE5-C12DDA3B0618}"/>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9" name="Rectangle 338">
                <a:extLst>
                  <a:ext uri="{FF2B5EF4-FFF2-40B4-BE49-F238E27FC236}">
                    <a16:creationId xmlns:a16="http://schemas.microsoft.com/office/drawing/2014/main" id="{D781B14D-10BA-4056-9E7E-FE74D01B722A}"/>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0" name="Rectangle 339">
                <a:extLst>
                  <a:ext uri="{FF2B5EF4-FFF2-40B4-BE49-F238E27FC236}">
                    <a16:creationId xmlns:a16="http://schemas.microsoft.com/office/drawing/2014/main" id="{4EB63C24-CA83-4F0B-9E78-69531316E60B}"/>
                  </a:ext>
                </a:extLst>
              </p:cNvPr>
              <p:cNvSpPr/>
              <p:nvPr/>
            </p:nvSpPr>
            <p:spPr bwMode="auto">
              <a:xfrm>
                <a:off x="1620442"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1" name="Rectangle 340">
                <a:extLst>
                  <a:ext uri="{FF2B5EF4-FFF2-40B4-BE49-F238E27FC236}">
                    <a16:creationId xmlns:a16="http://schemas.microsoft.com/office/drawing/2014/main" id="{49102E1E-0C7B-4FBE-AC29-E4A7C328B979}"/>
                  </a:ext>
                </a:extLst>
              </p:cNvPr>
              <p:cNvSpPr/>
              <p:nvPr/>
            </p:nvSpPr>
            <p:spPr bwMode="auto">
              <a:xfrm>
                <a:off x="1328609"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2" name="Rectangle 341">
                <a:extLst>
                  <a:ext uri="{FF2B5EF4-FFF2-40B4-BE49-F238E27FC236}">
                    <a16:creationId xmlns:a16="http://schemas.microsoft.com/office/drawing/2014/main" id="{F2541426-3C10-43F1-BEF9-8EE283D6BABF}"/>
                  </a:ext>
                </a:extLst>
              </p:cNvPr>
              <p:cNvSpPr/>
              <p:nvPr/>
            </p:nvSpPr>
            <p:spPr bwMode="auto">
              <a:xfrm>
                <a:off x="1912275"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3" name="Rectangle 342">
                <a:extLst>
                  <a:ext uri="{FF2B5EF4-FFF2-40B4-BE49-F238E27FC236}">
                    <a16:creationId xmlns:a16="http://schemas.microsoft.com/office/drawing/2014/main" id="{B40C7A97-5815-4135-B672-6CA4AE2EDD28}"/>
                  </a:ext>
                </a:extLst>
              </p:cNvPr>
              <p:cNvSpPr/>
              <p:nvPr/>
            </p:nvSpPr>
            <p:spPr bwMode="auto">
              <a:xfrm>
                <a:off x="2204108" y="4079079"/>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4" name="Rectangle 343">
                <a:extLst>
                  <a:ext uri="{FF2B5EF4-FFF2-40B4-BE49-F238E27FC236}">
                    <a16:creationId xmlns:a16="http://schemas.microsoft.com/office/drawing/2014/main" id="{37CC282A-89A1-41A4-ACF5-EE77297FFBAC}"/>
                  </a:ext>
                </a:extLst>
              </p:cNvPr>
              <p:cNvSpPr/>
              <p:nvPr/>
            </p:nvSpPr>
            <p:spPr bwMode="auto">
              <a:xfrm>
                <a:off x="1620442"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5" name="Rectangle 344">
                <a:extLst>
                  <a:ext uri="{FF2B5EF4-FFF2-40B4-BE49-F238E27FC236}">
                    <a16:creationId xmlns:a16="http://schemas.microsoft.com/office/drawing/2014/main" id="{A3809526-9A0D-49B3-ACA3-EA332707247E}"/>
                  </a:ext>
                </a:extLst>
              </p:cNvPr>
              <p:cNvSpPr/>
              <p:nvPr/>
            </p:nvSpPr>
            <p:spPr bwMode="auto">
              <a:xfrm>
                <a:off x="1328609"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6" name="Rectangle 345">
                <a:extLst>
                  <a:ext uri="{FF2B5EF4-FFF2-40B4-BE49-F238E27FC236}">
                    <a16:creationId xmlns:a16="http://schemas.microsoft.com/office/drawing/2014/main" id="{28C05081-43E8-495F-ABBC-33309A11A2D0}"/>
                  </a:ext>
                </a:extLst>
              </p:cNvPr>
              <p:cNvSpPr/>
              <p:nvPr/>
            </p:nvSpPr>
            <p:spPr bwMode="auto">
              <a:xfrm>
                <a:off x="1912275"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7" name="Rectangle 346">
                <a:extLst>
                  <a:ext uri="{FF2B5EF4-FFF2-40B4-BE49-F238E27FC236}">
                    <a16:creationId xmlns:a16="http://schemas.microsoft.com/office/drawing/2014/main" id="{D2544228-F885-4C7B-AA9C-F1DDCAE7E107}"/>
                  </a:ext>
                </a:extLst>
              </p:cNvPr>
              <p:cNvSpPr/>
              <p:nvPr/>
            </p:nvSpPr>
            <p:spPr bwMode="auto">
              <a:xfrm>
                <a:off x="2204108" y="4266273"/>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8" name="Rectangle 347">
                <a:extLst>
                  <a:ext uri="{FF2B5EF4-FFF2-40B4-BE49-F238E27FC236}">
                    <a16:creationId xmlns:a16="http://schemas.microsoft.com/office/drawing/2014/main" id="{2C05521F-A463-443F-A6EC-C2FA7BA463F4}"/>
                  </a:ext>
                </a:extLst>
              </p:cNvPr>
              <p:cNvSpPr/>
              <p:nvPr/>
            </p:nvSpPr>
            <p:spPr bwMode="auto">
              <a:xfrm>
                <a:off x="1620442" y="4453467"/>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49" name="Rectangle 348">
                <a:extLst>
                  <a:ext uri="{FF2B5EF4-FFF2-40B4-BE49-F238E27FC236}">
                    <a16:creationId xmlns:a16="http://schemas.microsoft.com/office/drawing/2014/main" id="{6BB2A9CB-DD21-4025-9993-879CD62FD932}"/>
                  </a:ext>
                </a:extLst>
              </p:cNvPr>
              <p:cNvSpPr/>
              <p:nvPr/>
            </p:nvSpPr>
            <p:spPr bwMode="auto">
              <a:xfrm>
                <a:off x="1328609" y="4453467"/>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0" name="Rectangle 349">
                <a:extLst>
                  <a:ext uri="{FF2B5EF4-FFF2-40B4-BE49-F238E27FC236}">
                    <a16:creationId xmlns:a16="http://schemas.microsoft.com/office/drawing/2014/main" id="{529221A5-02FD-4410-AEBC-1FA6C0019201}"/>
                  </a:ext>
                </a:extLst>
              </p:cNvPr>
              <p:cNvSpPr/>
              <p:nvPr/>
            </p:nvSpPr>
            <p:spPr bwMode="auto">
              <a:xfrm>
                <a:off x="1912275" y="4453467"/>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1" name="Rectangle 350">
                <a:extLst>
                  <a:ext uri="{FF2B5EF4-FFF2-40B4-BE49-F238E27FC236}">
                    <a16:creationId xmlns:a16="http://schemas.microsoft.com/office/drawing/2014/main" id="{79B9361F-E3B3-4F18-9255-16C7009C319A}"/>
                  </a:ext>
                </a:extLst>
              </p:cNvPr>
              <p:cNvSpPr/>
              <p:nvPr/>
            </p:nvSpPr>
            <p:spPr bwMode="auto">
              <a:xfrm>
                <a:off x="2204108" y="4453467"/>
                <a:ext cx="226061" cy="13696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2" name="Rectangle 351">
                <a:extLst>
                  <a:ext uri="{FF2B5EF4-FFF2-40B4-BE49-F238E27FC236}">
                    <a16:creationId xmlns:a16="http://schemas.microsoft.com/office/drawing/2014/main" id="{AB5370CB-C3A3-452F-82A8-590DAE0F7A9B}"/>
                  </a:ext>
                </a:extLst>
              </p:cNvPr>
              <p:cNvSpPr/>
              <p:nvPr/>
            </p:nvSpPr>
            <p:spPr bwMode="auto">
              <a:xfrm>
                <a:off x="1620442"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3" name="Rectangle 352">
                <a:extLst>
                  <a:ext uri="{FF2B5EF4-FFF2-40B4-BE49-F238E27FC236}">
                    <a16:creationId xmlns:a16="http://schemas.microsoft.com/office/drawing/2014/main" id="{AC4D197C-20A5-4F50-9FA6-817D558E3304}"/>
                  </a:ext>
                </a:extLst>
              </p:cNvPr>
              <p:cNvSpPr/>
              <p:nvPr/>
            </p:nvSpPr>
            <p:spPr bwMode="auto">
              <a:xfrm>
                <a:off x="1328609"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4" name="Rectangle 353">
                <a:extLst>
                  <a:ext uri="{FF2B5EF4-FFF2-40B4-BE49-F238E27FC236}">
                    <a16:creationId xmlns:a16="http://schemas.microsoft.com/office/drawing/2014/main" id="{1EDB6412-8E33-4C77-8998-B6C7D1613D93}"/>
                  </a:ext>
                </a:extLst>
              </p:cNvPr>
              <p:cNvSpPr/>
              <p:nvPr/>
            </p:nvSpPr>
            <p:spPr bwMode="auto">
              <a:xfrm>
                <a:off x="1912275"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5" name="Rectangle 354">
                <a:extLst>
                  <a:ext uri="{FF2B5EF4-FFF2-40B4-BE49-F238E27FC236}">
                    <a16:creationId xmlns:a16="http://schemas.microsoft.com/office/drawing/2014/main" id="{4215AF8E-1908-4688-8A4D-3E70AA5604BA}"/>
                  </a:ext>
                </a:extLst>
              </p:cNvPr>
              <p:cNvSpPr/>
              <p:nvPr/>
            </p:nvSpPr>
            <p:spPr bwMode="auto">
              <a:xfrm>
                <a:off x="2204108" y="4640660"/>
                <a:ext cx="226061" cy="136968"/>
              </a:xfrm>
              <a:prstGeom prst="rect">
                <a:avLst/>
              </a:prstGeom>
              <a:grp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42" name="Group 41">
            <a:extLst>
              <a:ext uri="{FF2B5EF4-FFF2-40B4-BE49-F238E27FC236}">
                <a16:creationId xmlns:a16="http://schemas.microsoft.com/office/drawing/2014/main" id="{8B0C919B-5584-45BB-ADDF-DB890292B98E}"/>
              </a:ext>
            </a:extLst>
          </p:cNvPr>
          <p:cNvGrpSpPr/>
          <p:nvPr/>
        </p:nvGrpSpPr>
        <p:grpSpPr>
          <a:xfrm>
            <a:off x="3637716" y="2922201"/>
            <a:ext cx="3694404" cy="2244034"/>
            <a:chOff x="3637716" y="2922201"/>
            <a:chExt cx="3694404" cy="2244034"/>
          </a:xfrm>
        </p:grpSpPr>
        <p:grpSp>
          <p:nvGrpSpPr>
            <p:cNvPr id="416" name="Group 415">
              <a:extLst>
                <a:ext uri="{FF2B5EF4-FFF2-40B4-BE49-F238E27FC236}">
                  <a16:creationId xmlns:a16="http://schemas.microsoft.com/office/drawing/2014/main" id="{3D48E57C-695E-45DC-B775-1AC56273C4CB}"/>
                </a:ext>
              </a:extLst>
            </p:cNvPr>
            <p:cNvGrpSpPr/>
            <p:nvPr/>
          </p:nvGrpSpPr>
          <p:grpSpPr>
            <a:xfrm>
              <a:off x="3637716" y="2922201"/>
              <a:ext cx="3694404" cy="2244034"/>
              <a:chOff x="3593321" y="1956654"/>
              <a:chExt cx="4606489" cy="2798047"/>
            </a:xfrm>
          </p:grpSpPr>
          <p:sp>
            <p:nvSpPr>
              <p:cNvPr id="472" name="Rectangle: Rounded Corners 471">
                <a:extLst>
                  <a:ext uri="{FF2B5EF4-FFF2-40B4-BE49-F238E27FC236}">
                    <a16:creationId xmlns:a16="http://schemas.microsoft.com/office/drawing/2014/main" id="{19A24F5F-2487-4568-BCF4-0E6D069568B0}"/>
                  </a:ext>
                </a:extLst>
              </p:cNvPr>
              <p:cNvSpPr/>
              <p:nvPr/>
            </p:nvSpPr>
            <p:spPr bwMode="auto">
              <a:xfrm>
                <a:off x="3593321" y="2083720"/>
                <a:ext cx="4606489" cy="2670981"/>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73" name="TextBox 472">
                <a:extLst>
                  <a:ext uri="{FF2B5EF4-FFF2-40B4-BE49-F238E27FC236}">
                    <a16:creationId xmlns:a16="http://schemas.microsoft.com/office/drawing/2014/main" id="{7A28E2EA-834F-4A88-8641-68E6FE8F5997}"/>
                  </a:ext>
                </a:extLst>
              </p:cNvPr>
              <p:cNvSpPr txBox="1"/>
              <p:nvPr/>
            </p:nvSpPr>
            <p:spPr>
              <a:xfrm>
                <a:off x="3767371" y="1956654"/>
                <a:ext cx="975838" cy="276308"/>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20" name="Group 19">
              <a:extLst>
                <a:ext uri="{FF2B5EF4-FFF2-40B4-BE49-F238E27FC236}">
                  <a16:creationId xmlns:a16="http://schemas.microsoft.com/office/drawing/2014/main" id="{F2780041-7BE1-4456-BDE3-2BB08DF1F567}"/>
                </a:ext>
              </a:extLst>
            </p:cNvPr>
            <p:cNvGrpSpPr/>
            <p:nvPr/>
          </p:nvGrpSpPr>
          <p:grpSpPr>
            <a:xfrm>
              <a:off x="4101860" y="3112500"/>
              <a:ext cx="2766117" cy="1949902"/>
              <a:chOff x="3791379" y="3112500"/>
              <a:chExt cx="2766117" cy="1949902"/>
            </a:xfrm>
          </p:grpSpPr>
          <p:sp>
            <p:nvSpPr>
              <p:cNvPr id="418" name="Oval 417">
                <a:extLst>
                  <a:ext uri="{FF2B5EF4-FFF2-40B4-BE49-F238E27FC236}">
                    <a16:creationId xmlns:a16="http://schemas.microsoft.com/office/drawing/2014/main" id="{E40EC0F1-B4CB-46AC-ACB2-D7E8C8F9AC6C}"/>
                  </a:ext>
                </a:extLst>
              </p:cNvPr>
              <p:cNvSpPr/>
              <p:nvPr/>
            </p:nvSpPr>
            <p:spPr>
              <a:xfrm>
                <a:off x="3791379" y="4014393"/>
                <a:ext cx="1048009" cy="1048009"/>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419" name="Oval 418">
                <a:extLst>
                  <a:ext uri="{FF2B5EF4-FFF2-40B4-BE49-F238E27FC236}">
                    <a16:creationId xmlns:a16="http://schemas.microsoft.com/office/drawing/2014/main" id="{5390B9CE-420F-4915-91AC-BBF9CB1357A6}"/>
                  </a:ext>
                </a:extLst>
              </p:cNvPr>
              <p:cNvSpPr/>
              <p:nvPr/>
            </p:nvSpPr>
            <p:spPr>
              <a:xfrm>
                <a:off x="5509487" y="4014393"/>
                <a:ext cx="1048009" cy="1048009"/>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420" name="Oval 419">
                <a:extLst>
                  <a:ext uri="{FF2B5EF4-FFF2-40B4-BE49-F238E27FC236}">
                    <a16:creationId xmlns:a16="http://schemas.microsoft.com/office/drawing/2014/main" id="{65B83B2B-0743-4E27-B9A9-565D2E058F81}"/>
                  </a:ext>
                </a:extLst>
              </p:cNvPr>
              <p:cNvSpPr/>
              <p:nvPr/>
            </p:nvSpPr>
            <p:spPr>
              <a:xfrm>
                <a:off x="4654551" y="3112500"/>
                <a:ext cx="1048009" cy="1048009"/>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421" name="Straight Connector 420">
                <a:extLst>
                  <a:ext uri="{FF2B5EF4-FFF2-40B4-BE49-F238E27FC236}">
                    <a16:creationId xmlns:a16="http://schemas.microsoft.com/office/drawing/2014/main" id="{81AB3530-DA3D-4219-B3C9-96AE2BF16632}"/>
                  </a:ext>
                </a:extLst>
              </p:cNvPr>
              <p:cNvCxnSpPr>
                <a:cxnSpLocks/>
                <a:stCxn id="418" idx="7"/>
                <a:endCxn id="420" idx="3"/>
              </p:cNvCxnSpPr>
              <p:nvPr/>
            </p:nvCxnSpPr>
            <p:spPr>
              <a:xfrm flipV="1">
                <a:off x="4685911" y="4007032"/>
                <a:ext cx="122117" cy="160838"/>
              </a:xfrm>
              <a:prstGeom prst="line">
                <a:avLst/>
              </a:prstGeom>
              <a:noFill/>
              <a:ln w="19050" cap="flat" cmpd="sng" algn="ctr">
                <a:solidFill>
                  <a:schemeClr val="tx1"/>
                </a:solidFill>
                <a:prstDash val="solid"/>
                <a:headEnd type="none"/>
                <a:tailEnd type="none"/>
              </a:ln>
              <a:effectLst/>
            </p:spPr>
          </p:cxnSp>
          <p:cxnSp>
            <p:nvCxnSpPr>
              <p:cNvPr id="422" name="Straight Connector 421">
                <a:extLst>
                  <a:ext uri="{FF2B5EF4-FFF2-40B4-BE49-F238E27FC236}">
                    <a16:creationId xmlns:a16="http://schemas.microsoft.com/office/drawing/2014/main" id="{F78BACCA-A489-49F6-9B5E-2DFDC181C43C}"/>
                  </a:ext>
                </a:extLst>
              </p:cNvPr>
              <p:cNvCxnSpPr>
                <a:cxnSpLocks/>
                <a:stCxn id="418" idx="6"/>
                <a:endCxn id="419" idx="2"/>
              </p:cNvCxnSpPr>
              <p:nvPr/>
            </p:nvCxnSpPr>
            <p:spPr>
              <a:xfrm>
                <a:off x="4839388" y="4538398"/>
                <a:ext cx="670099" cy="0"/>
              </a:xfrm>
              <a:prstGeom prst="line">
                <a:avLst/>
              </a:prstGeom>
              <a:noFill/>
              <a:ln w="19050" cap="flat" cmpd="sng" algn="ctr">
                <a:solidFill>
                  <a:schemeClr val="tx1"/>
                </a:solidFill>
                <a:prstDash val="solid"/>
                <a:headEnd type="none"/>
                <a:tailEnd type="none"/>
              </a:ln>
              <a:effectLst/>
            </p:spPr>
          </p:cxnSp>
          <p:cxnSp>
            <p:nvCxnSpPr>
              <p:cNvPr id="423" name="Straight Connector 422">
                <a:extLst>
                  <a:ext uri="{FF2B5EF4-FFF2-40B4-BE49-F238E27FC236}">
                    <a16:creationId xmlns:a16="http://schemas.microsoft.com/office/drawing/2014/main" id="{5E7D6770-1711-4B69-ADBE-1F0F4E81A6D8}"/>
                  </a:ext>
                </a:extLst>
              </p:cNvPr>
              <p:cNvCxnSpPr>
                <a:cxnSpLocks/>
                <a:endCxn id="419" idx="1"/>
              </p:cNvCxnSpPr>
              <p:nvPr/>
            </p:nvCxnSpPr>
            <p:spPr>
              <a:xfrm>
                <a:off x="5544935" y="3995711"/>
                <a:ext cx="118029" cy="172159"/>
              </a:xfrm>
              <a:prstGeom prst="line">
                <a:avLst/>
              </a:prstGeom>
              <a:noFill/>
              <a:ln w="19050" cap="flat" cmpd="sng" algn="ctr">
                <a:solidFill>
                  <a:schemeClr val="tx1"/>
                </a:solidFill>
                <a:prstDash val="solid"/>
                <a:headEnd type="none"/>
                <a:tailEnd type="none"/>
              </a:ln>
              <a:effectLst/>
            </p:spPr>
          </p:cxnSp>
          <p:sp>
            <p:nvSpPr>
              <p:cNvPr id="425" name="TextBox 424">
                <a:extLst>
                  <a:ext uri="{FF2B5EF4-FFF2-40B4-BE49-F238E27FC236}">
                    <a16:creationId xmlns:a16="http://schemas.microsoft.com/office/drawing/2014/main" id="{CF3982BE-3F93-4824-902A-ADD2EF2E9EBB}"/>
                  </a:ext>
                </a:extLst>
              </p:cNvPr>
              <p:cNvSpPr txBox="1"/>
              <p:nvPr/>
            </p:nvSpPr>
            <p:spPr>
              <a:xfrm>
                <a:off x="4009202" y="4771301"/>
                <a:ext cx="612362" cy="197469"/>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2</a:t>
                </a:r>
              </a:p>
            </p:txBody>
          </p:sp>
          <p:sp>
            <p:nvSpPr>
              <p:cNvPr id="426" name="TextBox 425">
                <a:extLst>
                  <a:ext uri="{FF2B5EF4-FFF2-40B4-BE49-F238E27FC236}">
                    <a16:creationId xmlns:a16="http://schemas.microsoft.com/office/drawing/2014/main" id="{34A77651-59C9-446A-BEB6-C7DD0CA61093}"/>
                  </a:ext>
                </a:extLst>
              </p:cNvPr>
              <p:cNvSpPr txBox="1"/>
              <p:nvPr/>
            </p:nvSpPr>
            <p:spPr>
              <a:xfrm>
                <a:off x="5729828" y="4771301"/>
                <a:ext cx="612362" cy="197469"/>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3</a:t>
                </a:r>
              </a:p>
            </p:txBody>
          </p:sp>
          <p:sp>
            <p:nvSpPr>
              <p:cNvPr id="427" name="TextBox 426">
                <a:extLst>
                  <a:ext uri="{FF2B5EF4-FFF2-40B4-BE49-F238E27FC236}">
                    <a16:creationId xmlns:a16="http://schemas.microsoft.com/office/drawing/2014/main" id="{DE75FC5F-04FB-4AD2-8CA0-09F45D7D4378}"/>
                  </a:ext>
                </a:extLst>
              </p:cNvPr>
              <p:cNvSpPr txBox="1"/>
              <p:nvPr/>
            </p:nvSpPr>
            <p:spPr>
              <a:xfrm>
                <a:off x="4872374" y="3913409"/>
                <a:ext cx="612362" cy="197469"/>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1</a:t>
                </a:r>
              </a:p>
            </p:txBody>
          </p:sp>
          <p:sp>
            <p:nvSpPr>
              <p:cNvPr id="428" name="TextBox 427">
                <a:extLst>
                  <a:ext uri="{FF2B5EF4-FFF2-40B4-BE49-F238E27FC236}">
                    <a16:creationId xmlns:a16="http://schemas.microsoft.com/office/drawing/2014/main" id="{C62A98E1-7E14-4D4A-A782-C53987A9151A}"/>
                  </a:ext>
                </a:extLst>
              </p:cNvPr>
              <p:cNvSpPr txBox="1"/>
              <p:nvPr/>
            </p:nvSpPr>
            <p:spPr>
              <a:xfrm>
                <a:off x="3898551" y="4131491"/>
                <a:ext cx="833666"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sp>
            <p:nvSpPr>
              <p:cNvPr id="429" name="TextBox 428">
                <a:extLst>
                  <a:ext uri="{FF2B5EF4-FFF2-40B4-BE49-F238E27FC236}">
                    <a16:creationId xmlns:a16="http://schemas.microsoft.com/office/drawing/2014/main" id="{220E3CF7-28C3-4A08-B1DB-C448AFEFF619}"/>
                  </a:ext>
                </a:extLst>
              </p:cNvPr>
              <p:cNvSpPr txBox="1"/>
              <p:nvPr/>
            </p:nvSpPr>
            <p:spPr>
              <a:xfrm>
                <a:off x="4761723" y="3213020"/>
                <a:ext cx="833666"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sp>
            <p:nvSpPr>
              <p:cNvPr id="430" name="TextBox 429">
                <a:extLst>
                  <a:ext uri="{FF2B5EF4-FFF2-40B4-BE49-F238E27FC236}">
                    <a16:creationId xmlns:a16="http://schemas.microsoft.com/office/drawing/2014/main" id="{078E31C5-A93F-49E1-A4A2-1A26A2213D84}"/>
                  </a:ext>
                </a:extLst>
              </p:cNvPr>
              <p:cNvSpPr txBox="1"/>
              <p:nvPr/>
            </p:nvSpPr>
            <p:spPr>
              <a:xfrm>
                <a:off x="5616336" y="4131491"/>
                <a:ext cx="833666"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grpSp>
            <p:nvGrpSpPr>
              <p:cNvPr id="18" name="Group 17">
                <a:extLst>
                  <a:ext uri="{FF2B5EF4-FFF2-40B4-BE49-F238E27FC236}">
                    <a16:creationId xmlns:a16="http://schemas.microsoft.com/office/drawing/2014/main" id="{B8C59D8E-D47C-4F3A-82EF-1BB148AB0A1E}"/>
                  </a:ext>
                </a:extLst>
              </p:cNvPr>
              <p:cNvGrpSpPr/>
              <p:nvPr/>
            </p:nvGrpSpPr>
            <p:grpSpPr>
              <a:xfrm>
                <a:off x="4866922" y="3475431"/>
                <a:ext cx="615029" cy="437164"/>
                <a:chOff x="4590858" y="3457777"/>
                <a:chExt cx="641011" cy="455632"/>
              </a:xfrm>
            </p:grpSpPr>
            <p:grpSp>
              <p:nvGrpSpPr>
                <p:cNvPr id="550" name="Group 549">
                  <a:extLst>
                    <a:ext uri="{FF2B5EF4-FFF2-40B4-BE49-F238E27FC236}">
                      <a16:creationId xmlns:a16="http://schemas.microsoft.com/office/drawing/2014/main" id="{2EA18279-B57A-447F-92E8-6EBE44AC601D}"/>
                    </a:ext>
                  </a:extLst>
                </p:cNvPr>
                <p:cNvGrpSpPr/>
                <p:nvPr/>
              </p:nvGrpSpPr>
              <p:grpSpPr>
                <a:xfrm>
                  <a:off x="4781495" y="3537307"/>
                  <a:ext cx="450374" cy="376102"/>
                  <a:chOff x="1243368" y="3819488"/>
                  <a:chExt cx="1272043" cy="1062271"/>
                </a:xfrm>
                <a:solidFill>
                  <a:schemeClr val="bg2"/>
                </a:solidFill>
              </p:grpSpPr>
              <p:sp>
                <p:nvSpPr>
                  <p:cNvPr id="551" name="Rectangle 550">
                    <a:extLst>
                      <a:ext uri="{FF2B5EF4-FFF2-40B4-BE49-F238E27FC236}">
                        <a16:creationId xmlns:a16="http://schemas.microsoft.com/office/drawing/2014/main" id="{2E4ABE4C-960B-4DC1-AE33-E2BE17411E94}"/>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2" name="Rectangle 551">
                    <a:extLst>
                      <a:ext uri="{FF2B5EF4-FFF2-40B4-BE49-F238E27FC236}">
                        <a16:creationId xmlns:a16="http://schemas.microsoft.com/office/drawing/2014/main" id="{5EC5F4BD-BE88-4FC3-BF32-B9367152B8D3}"/>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3" name="Rectangle 552">
                    <a:extLst>
                      <a:ext uri="{FF2B5EF4-FFF2-40B4-BE49-F238E27FC236}">
                        <a16:creationId xmlns:a16="http://schemas.microsoft.com/office/drawing/2014/main" id="{6A5568B5-81D1-4502-ACCB-96717CF561D4}"/>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4" name="Rectangle 553">
                    <a:extLst>
                      <a:ext uri="{FF2B5EF4-FFF2-40B4-BE49-F238E27FC236}">
                        <a16:creationId xmlns:a16="http://schemas.microsoft.com/office/drawing/2014/main" id="{6079627B-32A5-4F4C-84DA-8DFCBB579BB5}"/>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5" name="Rectangle 554">
                    <a:extLst>
                      <a:ext uri="{FF2B5EF4-FFF2-40B4-BE49-F238E27FC236}">
                        <a16:creationId xmlns:a16="http://schemas.microsoft.com/office/drawing/2014/main" id="{F7307099-70DA-47D9-912B-CA487CCD0362}"/>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6" name="Rectangle 555">
                    <a:extLst>
                      <a:ext uri="{FF2B5EF4-FFF2-40B4-BE49-F238E27FC236}">
                        <a16:creationId xmlns:a16="http://schemas.microsoft.com/office/drawing/2014/main" id="{F1FD0FFF-F2B4-401A-908E-4079353A308D}"/>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7" name="Rectangle 556">
                    <a:extLst>
                      <a:ext uri="{FF2B5EF4-FFF2-40B4-BE49-F238E27FC236}">
                        <a16:creationId xmlns:a16="http://schemas.microsoft.com/office/drawing/2014/main" id="{E504F289-699B-4A8E-87CF-0B986A0D045E}"/>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8" name="Rectangle 557">
                    <a:extLst>
                      <a:ext uri="{FF2B5EF4-FFF2-40B4-BE49-F238E27FC236}">
                        <a16:creationId xmlns:a16="http://schemas.microsoft.com/office/drawing/2014/main" id="{CD26EB4C-80ED-4012-A9AC-2729FFF57AE6}"/>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59" name="Rectangle 558">
                    <a:extLst>
                      <a:ext uri="{FF2B5EF4-FFF2-40B4-BE49-F238E27FC236}">
                        <a16:creationId xmlns:a16="http://schemas.microsoft.com/office/drawing/2014/main" id="{6262367E-7A2C-4CDB-9E14-C6B5173D9CF9}"/>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0" name="Rectangle 559">
                    <a:extLst>
                      <a:ext uri="{FF2B5EF4-FFF2-40B4-BE49-F238E27FC236}">
                        <a16:creationId xmlns:a16="http://schemas.microsoft.com/office/drawing/2014/main" id="{91DB7AC0-296F-4001-BC6D-360FDEA27B64}"/>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1" name="Rectangle 560">
                    <a:extLst>
                      <a:ext uri="{FF2B5EF4-FFF2-40B4-BE49-F238E27FC236}">
                        <a16:creationId xmlns:a16="http://schemas.microsoft.com/office/drawing/2014/main" id="{170AF7BA-BD43-496C-B45F-8BCA4F2B5099}"/>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2" name="Rectangle 561">
                    <a:extLst>
                      <a:ext uri="{FF2B5EF4-FFF2-40B4-BE49-F238E27FC236}">
                        <a16:creationId xmlns:a16="http://schemas.microsoft.com/office/drawing/2014/main" id="{02E1B9D5-5033-41F2-85FE-DE6263C833D5}"/>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3" name="Rectangle 562">
                    <a:extLst>
                      <a:ext uri="{FF2B5EF4-FFF2-40B4-BE49-F238E27FC236}">
                        <a16:creationId xmlns:a16="http://schemas.microsoft.com/office/drawing/2014/main" id="{F5E29AC9-949F-41F5-BC66-8D822B69162B}"/>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4" name="Rectangle 563">
                    <a:extLst>
                      <a:ext uri="{FF2B5EF4-FFF2-40B4-BE49-F238E27FC236}">
                        <a16:creationId xmlns:a16="http://schemas.microsoft.com/office/drawing/2014/main" id="{D2B5F0D8-56B2-49BD-B8EA-00D7190D3E50}"/>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5" name="Rectangle 564">
                    <a:extLst>
                      <a:ext uri="{FF2B5EF4-FFF2-40B4-BE49-F238E27FC236}">
                        <a16:creationId xmlns:a16="http://schemas.microsoft.com/office/drawing/2014/main" id="{EE5EE5E7-E79C-4597-A573-AEF35989BAED}"/>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6" name="Rectangle 565">
                    <a:extLst>
                      <a:ext uri="{FF2B5EF4-FFF2-40B4-BE49-F238E27FC236}">
                        <a16:creationId xmlns:a16="http://schemas.microsoft.com/office/drawing/2014/main" id="{5245B8C4-7BA6-4801-9360-13F6D73B6E53}"/>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7" name="Rectangle 566">
                    <a:extLst>
                      <a:ext uri="{FF2B5EF4-FFF2-40B4-BE49-F238E27FC236}">
                        <a16:creationId xmlns:a16="http://schemas.microsoft.com/office/drawing/2014/main" id="{89B7A42F-4EF2-4098-BDF3-523BEB5DB20C}"/>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8" name="Rectangle 567">
                    <a:extLst>
                      <a:ext uri="{FF2B5EF4-FFF2-40B4-BE49-F238E27FC236}">
                        <a16:creationId xmlns:a16="http://schemas.microsoft.com/office/drawing/2014/main" id="{E139492D-388C-4995-A505-827A2F970C2D}"/>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93" name="Group 492">
                  <a:extLst>
                    <a:ext uri="{FF2B5EF4-FFF2-40B4-BE49-F238E27FC236}">
                      <a16:creationId xmlns:a16="http://schemas.microsoft.com/office/drawing/2014/main" id="{A556D6DE-67E5-493B-8800-B8BFB64E3826}"/>
                    </a:ext>
                  </a:extLst>
                </p:cNvPr>
                <p:cNvGrpSpPr/>
                <p:nvPr/>
              </p:nvGrpSpPr>
              <p:grpSpPr>
                <a:xfrm>
                  <a:off x="4590858" y="3457777"/>
                  <a:ext cx="450374" cy="376102"/>
                  <a:chOff x="1243368" y="3819488"/>
                  <a:chExt cx="1272043" cy="1062271"/>
                </a:xfrm>
                <a:solidFill>
                  <a:schemeClr val="bg2"/>
                </a:solidFill>
              </p:grpSpPr>
              <p:sp>
                <p:nvSpPr>
                  <p:cNvPr id="494" name="Rectangle 493">
                    <a:extLst>
                      <a:ext uri="{FF2B5EF4-FFF2-40B4-BE49-F238E27FC236}">
                        <a16:creationId xmlns:a16="http://schemas.microsoft.com/office/drawing/2014/main" id="{C6D4D26A-9545-482B-8BDC-70ADDC7AFBE9}"/>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5" name="Rectangle 494">
                    <a:extLst>
                      <a:ext uri="{FF2B5EF4-FFF2-40B4-BE49-F238E27FC236}">
                        <a16:creationId xmlns:a16="http://schemas.microsoft.com/office/drawing/2014/main" id="{CDA14E73-03EA-4B50-9475-F0A0741C3F24}"/>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6" name="Rectangle 495">
                    <a:extLst>
                      <a:ext uri="{FF2B5EF4-FFF2-40B4-BE49-F238E27FC236}">
                        <a16:creationId xmlns:a16="http://schemas.microsoft.com/office/drawing/2014/main" id="{6C0D4DCF-5215-442D-A92B-DF4E12B1B90B}"/>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7" name="Rectangle 496">
                    <a:extLst>
                      <a:ext uri="{FF2B5EF4-FFF2-40B4-BE49-F238E27FC236}">
                        <a16:creationId xmlns:a16="http://schemas.microsoft.com/office/drawing/2014/main" id="{B439F182-98AB-45F0-8A4B-AA9E446E39AF}"/>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8" name="Rectangle 497">
                    <a:extLst>
                      <a:ext uri="{FF2B5EF4-FFF2-40B4-BE49-F238E27FC236}">
                        <a16:creationId xmlns:a16="http://schemas.microsoft.com/office/drawing/2014/main" id="{19AEC0CD-79C7-450C-8639-5DEC651CB03A}"/>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9" name="Rectangle 498">
                    <a:extLst>
                      <a:ext uri="{FF2B5EF4-FFF2-40B4-BE49-F238E27FC236}">
                        <a16:creationId xmlns:a16="http://schemas.microsoft.com/office/drawing/2014/main" id="{9BCF3BD9-CB87-4F3D-8059-33CF2EADA627}"/>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0" name="Rectangle 499">
                    <a:extLst>
                      <a:ext uri="{FF2B5EF4-FFF2-40B4-BE49-F238E27FC236}">
                        <a16:creationId xmlns:a16="http://schemas.microsoft.com/office/drawing/2014/main" id="{85C1D2E0-FF55-4E5E-B6D0-1C3A3F715784}"/>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1" name="Rectangle 500">
                    <a:extLst>
                      <a:ext uri="{FF2B5EF4-FFF2-40B4-BE49-F238E27FC236}">
                        <a16:creationId xmlns:a16="http://schemas.microsoft.com/office/drawing/2014/main" id="{B6C0595D-B62A-4127-AC7A-300D6D20E061}"/>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2" name="Rectangle 501">
                    <a:extLst>
                      <a:ext uri="{FF2B5EF4-FFF2-40B4-BE49-F238E27FC236}">
                        <a16:creationId xmlns:a16="http://schemas.microsoft.com/office/drawing/2014/main" id="{0F25BDA8-66A9-48E9-B37D-B41EBCBCE54C}"/>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3" name="Rectangle 502">
                    <a:extLst>
                      <a:ext uri="{FF2B5EF4-FFF2-40B4-BE49-F238E27FC236}">
                        <a16:creationId xmlns:a16="http://schemas.microsoft.com/office/drawing/2014/main" id="{6B775D9D-5B54-45A4-80D7-85649126090B}"/>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4" name="Rectangle 503">
                    <a:extLst>
                      <a:ext uri="{FF2B5EF4-FFF2-40B4-BE49-F238E27FC236}">
                        <a16:creationId xmlns:a16="http://schemas.microsoft.com/office/drawing/2014/main" id="{79CB3A2B-1510-474D-816B-98FAD3445114}"/>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5" name="Rectangle 504">
                    <a:extLst>
                      <a:ext uri="{FF2B5EF4-FFF2-40B4-BE49-F238E27FC236}">
                        <a16:creationId xmlns:a16="http://schemas.microsoft.com/office/drawing/2014/main" id="{9814AD71-E4CD-4F37-8228-FBD43657F5CC}"/>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6" name="Rectangle 505">
                    <a:extLst>
                      <a:ext uri="{FF2B5EF4-FFF2-40B4-BE49-F238E27FC236}">
                        <a16:creationId xmlns:a16="http://schemas.microsoft.com/office/drawing/2014/main" id="{363C47F4-BAAF-444B-81E4-C467ED00AC53}"/>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7" name="Rectangle 506">
                    <a:extLst>
                      <a:ext uri="{FF2B5EF4-FFF2-40B4-BE49-F238E27FC236}">
                        <a16:creationId xmlns:a16="http://schemas.microsoft.com/office/drawing/2014/main" id="{AE2506C5-2331-4C0B-999E-78C038727559}"/>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8" name="Rectangle 507">
                    <a:extLst>
                      <a:ext uri="{FF2B5EF4-FFF2-40B4-BE49-F238E27FC236}">
                        <a16:creationId xmlns:a16="http://schemas.microsoft.com/office/drawing/2014/main" id="{D4C12432-FBD9-4C81-AAE3-1B45B9AC05C9}"/>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9" name="Rectangle 508">
                    <a:extLst>
                      <a:ext uri="{FF2B5EF4-FFF2-40B4-BE49-F238E27FC236}">
                        <a16:creationId xmlns:a16="http://schemas.microsoft.com/office/drawing/2014/main" id="{879D447B-21DF-4588-9879-F262D7983226}"/>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0" name="Rectangle 509">
                    <a:extLst>
                      <a:ext uri="{FF2B5EF4-FFF2-40B4-BE49-F238E27FC236}">
                        <a16:creationId xmlns:a16="http://schemas.microsoft.com/office/drawing/2014/main" id="{1341DB25-B27E-47A0-8F83-36FE2454F7CA}"/>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1" name="Rectangle 510">
                    <a:extLst>
                      <a:ext uri="{FF2B5EF4-FFF2-40B4-BE49-F238E27FC236}">
                        <a16:creationId xmlns:a16="http://schemas.microsoft.com/office/drawing/2014/main" id="{30D1B527-04F5-4212-9E30-D512F4CF08E1}"/>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569" name="Group 568">
                <a:extLst>
                  <a:ext uri="{FF2B5EF4-FFF2-40B4-BE49-F238E27FC236}">
                    <a16:creationId xmlns:a16="http://schemas.microsoft.com/office/drawing/2014/main" id="{F70DF19F-EE43-4E34-B5ED-AA06EDE75529}"/>
                  </a:ext>
                </a:extLst>
              </p:cNvPr>
              <p:cNvGrpSpPr/>
              <p:nvPr/>
            </p:nvGrpSpPr>
            <p:grpSpPr>
              <a:xfrm>
                <a:off x="3999702" y="4352694"/>
                <a:ext cx="615029" cy="437164"/>
                <a:chOff x="4590858" y="3457777"/>
                <a:chExt cx="641011" cy="455632"/>
              </a:xfrm>
            </p:grpSpPr>
            <p:grpSp>
              <p:nvGrpSpPr>
                <p:cNvPr id="570" name="Group 569">
                  <a:extLst>
                    <a:ext uri="{FF2B5EF4-FFF2-40B4-BE49-F238E27FC236}">
                      <a16:creationId xmlns:a16="http://schemas.microsoft.com/office/drawing/2014/main" id="{BCABCFFB-8729-4641-999F-968FEBBB98EA}"/>
                    </a:ext>
                  </a:extLst>
                </p:cNvPr>
                <p:cNvGrpSpPr/>
                <p:nvPr/>
              </p:nvGrpSpPr>
              <p:grpSpPr>
                <a:xfrm>
                  <a:off x="4781495" y="3537307"/>
                  <a:ext cx="450374" cy="376102"/>
                  <a:chOff x="1243368" y="3819488"/>
                  <a:chExt cx="1272043" cy="1062271"/>
                </a:xfrm>
                <a:solidFill>
                  <a:schemeClr val="bg2"/>
                </a:solidFill>
              </p:grpSpPr>
              <p:sp>
                <p:nvSpPr>
                  <p:cNvPr id="590" name="Rectangle 589">
                    <a:extLst>
                      <a:ext uri="{FF2B5EF4-FFF2-40B4-BE49-F238E27FC236}">
                        <a16:creationId xmlns:a16="http://schemas.microsoft.com/office/drawing/2014/main" id="{48806999-890B-4A25-BE71-BC96BD44D81D}"/>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1" name="Rectangle 590">
                    <a:extLst>
                      <a:ext uri="{FF2B5EF4-FFF2-40B4-BE49-F238E27FC236}">
                        <a16:creationId xmlns:a16="http://schemas.microsoft.com/office/drawing/2014/main" id="{9C25116F-E401-494F-BE27-4D98A4CF9DDB}"/>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2" name="Rectangle 591">
                    <a:extLst>
                      <a:ext uri="{FF2B5EF4-FFF2-40B4-BE49-F238E27FC236}">
                        <a16:creationId xmlns:a16="http://schemas.microsoft.com/office/drawing/2014/main" id="{166BC9D1-26C8-46BC-9A89-A18303C1CC1C}"/>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3" name="Rectangle 592">
                    <a:extLst>
                      <a:ext uri="{FF2B5EF4-FFF2-40B4-BE49-F238E27FC236}">
                        <a16:creationId xmlns:a16="http://schemas.microsoft.com/office/drawing/2014/main" id="{26C4E0D7-B887-487A-8FE3-BC4A853E4EE9}"/>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4" name="Rectangle 593">
                    <a:extLst>
                      <a:ext uri="{FF2B5EF4-FFF2-40B4-BE49-F238E27FC236}">
                        <a16:creationId xmlns:a16="http://schemas.microsoft.com/office/drawing/2014/main" id="{45209232-039E-4AAE-9FFF-315A269C5985}"/>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5" name="Rectangle 594">
                    <a:extLst>
                      <a:ext uri="{FF2B5EF4-FFF2-40B4-BE49-F238E27FC236}">
                        <a16:creationId xmlns:a16="http://schemas.microsoft.com/office/drawing/2014/main" id="{08DBF777-679B-4495-8217-84F3D27EE96E}"/>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6" name="Rectangle 595">
                    <a:extLst>
                      <a:ext uri="{FF2B5EF4-FFF2-40B4-BE49-F238E27FC236}">
                        <a16:creationId xmlns:a16="http://schemas.microsoft.com/office/drawing/2014/main" id="{95EC4E26-1A74-4FBC-9B34-C888FF7D867F}"/>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7" name="Rectangle 596">
                    <a:extLst>
                      <a:ext uri="{FF2B5EF4-FFF2-40B4-BE49-F238E27FC236}">
                        <a16:creationId xmlns:a16="http://schemas.microsoft.com/office/drawing/2014/main" id="{A99D7994-8B25-4C2F-B323-D87E8EA7DF26}"/>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8" name="Rectangle 597">
                    <a:extLst>
                      <a:ext uri="{FF2B5EF4-FFF2-40B4-BE49-F238E27FC236}">
                        <a16:creationId xmlns:a16="http://schemas.microsoft.com/office/drawing/2014/main" id="{93EDCCD4-472A-4A8E-9013-998CD6E6A2A4}"/>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9" name="Rectangle 598">
                    <a:extLst>
                      <a:ext uri="{FF2B5EF4-FFF2-40B4-BE49-F238E27FC236}">
                        <a16:creationId xmlns:a16="http://schemas.microsoft.com/office/drawing/2014/main" id="{26CA806A-ECBA-4747-8DE0-7630419AB23C}"/>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0" name="Rectangle 599">
                    <a:extLst>
                      <a:ext uri="{FF2B5EF4-FFF2-40B4-BE49-F238E27FC236}">
                        <a16:creationId xmlns:a16="http://schemas.microsoft.com/office/drawing/2014/main" id="{6BC1A26A-0B44-4EC2-A1DF-E7FCCFD76AF4}"/>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1" name="Rectangle 600">
                    <a:extLst>
                      <a:ext uri="{FF2B5EF4-FFF2-40B4-BE49-F238E27FC236}">
                        <a16:creationId xmlns:a16="http://schemas.microsoft.com/office/drawing/2014/main" id="{E038AD2C-1952-4EB5-9980-1F9B73C44D3A}"/>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2" name="Rectangle 601">
                    <a:extLst>
                      <a:ext uri="{FF2B5EF4-FFF2-40B4-BE49-F238E27FC236}">
                        <a16:creationId xmlns:a16="http://schemas.microsoft.com/office/drawing/2014/main" id="{95E46FEF-9DEA-401D-BF9E-488C78B33261}"/>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3" name="Rectangle 602">
                    <a:extLst>
                      <a:ext uri="{FF2B5EF4-FFF2-40B4-BE49-F238E27FC236}">
                        <a16:creationId xmlns:a16="http://schemas.microsoft.com/office/drawing/2014/main" id="{6E60E3F0-2DD4-4826-84A2-9CA93DEE23ED}"/>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4" name="Rectangle 603">
                    <a:extLst>
                      <a:ext uri="{FF2B5EF4-FFF2-40B4-BE49-F238E27FC236}">
                        <a16:creationId xmlns:a16="http://schemas.microsoft.com/office/drawing/2014/main" id="{B7A90C37-8245-4BE8-9E4F-F3EE85260497}"/>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5" name="Rectangle 604">
                    <a:extLst>
                      <a:ext uri="{FF2B5EF4-FFF2-40B4-BE49-F238E27FC236}">
                        <a16:creationId xmlns:a16="http://schemas.microsoft.com/office/drawing/2014/main" id="{CB38A6D3-EDEB-446B-AEA9-C726182639F7}"/>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6" name="Rectangle 605">
                    <a:extLst>
                      <a:ext uri="{FF2B5EF4-FFF2-40B4-BE49-F238E27FC236}">
                        <a16:creationId xmlns:a16="http://schemas.microsoft.com/office/drawing/2014/main" id="{9D8BF27C-B26D-45FC-AB10-565A5346534A}"/>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7" name="Rectangle 606">
                    <a:extLst>
                      <a:ext uri="{FF2B5EF4-FFF2-40B4-BE49-F238E27FC236}">
                        <a16:creationId xmlns:a16="http://schemas.microsoft.com/office/drawing/2014/main" id="{748CC9DF-555C-4D41-87A6-900F3534F96D}"/>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71" name="Group 570">
                  <a:extLst>
                    <a:ext uri="{FF2B5EF4-FFF2-40B4-BE49-F238E27FC236}">
                      <a16:creationId xmlns:a16="http://schemas.microsoft.com/office/drawing/2014/main" id="{C6700C72-7930-4C2A-8C3E-36CF9BC0B5F9}"/>
                    </a:ext>
                  </a:extLst>
                </p:cNvPr>
                <p:cNvGrpSpPr/>
                <p:nvPr/>
              </p:nvGrpSpPr>
              <p:grpSpPr>
                <a:xfrm>
                  <a:off x="4590858" y="3457777"/>
                  <a:ext cx="450374" cy="376102"/>
                  <a:chOff x="1243368" y="3819488"/>
                  <a:chExt cx="1272043" cy="1062271"/>
                </a:xfrm>
                <a:solidFill>
                  <a:schemeClr val="bg2"/>
                </a:solidFill>
              </p:grpSpPr>
              <p:sp>
                <p:nvSpPr>
                  <p:cNvPr id="572" name="Rectangle 571">
                    <a:extLst>
                      <a:ext uri="{FF2B5EF4-FFF2-40B4-BE49-F238E27FC236}">
                        <a16:creationId xmlns:a16="http://schemas.microsoft.com/office/drawing/2014/main" id="{92EBAE07-7367-49EA-89DD-EF0F4708EFFE}"/>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3" name="Rectangle 572">
                    <a:extLst>
                      <a:ext uri="{FF2B5EF4-FFF2-40B4-BE49-F238E27FC236}">
                        <a16:creationId xmlns:a16="http://schemas.microsoft.com/office/drawing/2014/main" id="{698CE8DB-3033-4AAF-B14A-5C0B56702135}"/>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4" name="Rectangle 573">
                    <a:extLst>
                      <a:ext uri="{FF2B5EF4-FFF2-40B4-BE49-F238E27FC236}">
                        <a16:creationId xmlns:a16="http://schemas.microsoft.com/office/drawing/2014/main" id="{01E5C34A-45B9-4FF2-AB4C-88D5544E1168}"/>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5" name="Rectangle 574">
                    <a:extLst>
                      <a:ext uri="{FF2B5EF4-FFF2-40B4-BE49-F238E27FC236}">
                        <a16:creationId xmlns:a16="http://schemas.microsoft.com/office/drawing/2014/main" id="{D76BB6E3-E0F7-45FD-BFC0-C10A5CCC4658}"/>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6" name="Rectangle 575">
                    <a:extLst>
                      <a:ext uri="{FF2B5EF4-FFF2-40B4-BE49-F238E27FC236}">
                        <a16:creationId xmlns:a16="http://schemas.microsoft.com/office/drawing/2014/main" id="{E91A49AF-A4A5-401E-961A-777DAFD112C6}"/>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7" name="Rectangle 576">
                    <a:extLst>
                      <a:ext uri="{FF2B5EF4-FFF2-40B4-BE49-F238E27FC236}">
                        <a16:creationId xmlns:a16="http://schemas.microsoft.com/office/drawing/2014/main" id="{A5C80839-56E7-4B26-8D93-DD09F8EB9601}"/>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8" name="Rectangle 577">
                    <a:extLst>
                      <a:ext uri="{FF2B5EF4-FFF2-40B4-BE49-F238E27FC236}">
                        <a16:creationId xmlns:a16="http://schemas.microsoft.com/office/drawing/2014/main" id="{C541DF3D-AB1B-425A-8E07-C0CB96D2E724}"/>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9" name="Rectangle 578">
                    <a:extLst>
                      <a:ext uri="{FF2B5EF4-FFF2-40B4-BE49-F238E27FC236}">
                        <a16:creationId xmlns:a16="http://schemas.microsoft.com/office/drawing/2014/main" id="{2ABD299E-BC57-4BA3-88E0-E94BE3E9B3C9}"/>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0" name="Rectangle 579">
                    <a:extLst>
                      <a:ext uri="{FF2B5EF4-FFF2-40B4-BE49-F238E27FC236}">
                        <a16:creationId xmlns:a16="http://schemas.microsoft.com/office/drawing/2014/main" id="{90328172-0F0F-4C54-B0AA-07074E0FB187}"/>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1" name="Rectangle 580">
                    <a:extLst>
                      <a:ext uri="{FF2B5EF4-FFF2-40B4-BE49-F238E27FC236}">
                        <a16:creationId xmlns:a16="http://schemas.microsoft.com/office/drawing/2014/main" id="{1568578C-BB83-4924-9D42-25D0CEE69714}"/>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2" name="Rectangle 581">
                    <a:extLst>
                      <a:ext uri="{FF2B5EF4-FFF2-40B4-BE49-F238E27FC236}">
                        <a16:creationId xmlns:a16="http://schemas.microsoft.com/office/drawing/2014/main" id="{E0192CA9-C7FD-41AE-A76E-D80D7ED5A899}"/>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3" name="Rectangle 582">
                    <a:extLst>
                      <a:ext uri="{FF2B5EF4-FFF2-40B4-BE49-F238E27FC236}">
                        <a16:creationId xmlns:a16="http://schemas.microsoft.com/office/drawing/2014/main" id="{FAD0CE17-CCF0-4306-8D64-1B288FD5A86E}"/>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4" name="Rectangle 583">
                    <a:extLst>
                      <a:ext uri="{FF2B5EF4-FFF2-40B4-BE49-F238E27FC236}">
                        <a16:creationId xmlns:a16="http://schemas.microsoft.com/office/drawing/2014/main" id="{780ADE70-71F0-4046-9BDE-86EDABADC85C}"/>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5" name="Rectangle 584">
                    <a:extLst>
                      <a:ext uri="{FF2B5EF4-FFF2-40B4-BE49-F238E27FC236}">
                        <a16:creationId xmlns:a16="http://schemas.microsoft.com/office/drawing/2014/main" id="{15426683-B6A7-4F59-98C3-3D829AD737E7}"/>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6" name="Rectangle 585">
                    <a:extLst>
                      <a:ext uri="{FF2B5EF4-FFF2-40B4-BE49-F238E27FC236}">
                        <a16:creationId xmlns:a16="http://schemas.microsoft.com/office/drawing/2014/main" id="{3A271E00-BCB7-4C0A-B0D7-7304B4A82DE6}"/>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7" name="Rectangle 586">
                    <a:extLst>
                      <a:ext uri="{FF2B5EF4-FFF2-40B4-BE49-F238E27FC236}">
                        <a16:creationId xmlns:a16="http://schemas.microsoft.com/office/drawing/2014/main" id="{D6AEC89C-8C21-45A1-A09B-EBDD24CD25D9}"/>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8" name="Rectangle 587">
                    <a:extLst>
                      <a:ext uri="{FF2B5EF4-FFF2-40B4-BE49-F238E27FC236}">
                        <a16:creationId xmlns:a16="http://schemas.microsoft.com/office/drawing/2014/main" id="{361D61D9-4A78-484E-9668-275B0D72E4E6}"/>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89" name="Rectangle 588">
                    <a:extLst>
                      <a:ext uri="{FF2B5EF4-FFF2-40B4-BE49-F238E27FC236}">
                        <a16:creationId xmlns:a16="http://schemas.microsoft.com/office/drawing/2014/main" id="{5DE61A8B-91F5-4B99-B9E6-434A93E22EAF}"/>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608" name="Group 607">
                <a:extLst>
                  <a:ext uri="{FF2B5EF4-FFF2-40B4-BE49-F238E27FC236}">
                    <a16:creationId xmlns:a16="http://schemas.microsoft.com/office/drawing/2014/main" id="{30326BFE-87DF-4D09-84D7-250B2C5E42BC}"/>
                  </a:ext>
                </a:extLst>
              </p:cNvPr>
              <p:cNvGrpSpPr/>
              <p:nvPr/>
            </p:nvGrpSpPr>
            <p:grpSpPr>
              <a:xfrm>
                <a:off x="5718338" y="4340261"/>
                <a:ext cx="615029" cy="437164"/>
                <a:chOff x="4590858" y="3457777"/>
                <a:chExt cx="641011" cy="455632"/>
              </a:xfrm>
            </p:grpSpPr>
            <p:grpSp>
              <p:nvGrpSpPr>
                <p:cNvPr id="609" name="Group 608">
                  <a:extLst>
                    <a:ext uri="{FF2B5EF4-FFF2-40B4-BE49-F238E27FC236}">
                      <a16:creationId xmlns:a16="http://schemas.microsoft.com/office/drawing/2014/main" id="{362767CD-B67F-4600-9AB2-371D8232C007}"/>
                    </a:ext>
                  </a:extLst>
                </p:cNvPr>
                <p:cNvGrpSpPr/>
                <p:nvPr/>
              </p:nvGrpSpPr>
              <p:grpSpPr>
                <a:xfrm>
                  <a:off x="4781495" y="3537307"/>
                  <a:ext cx="450374" cy="376102"/>
                  <a:chOff x="1243368" y="3819488"/>
                  <a:chExt cx="1272043" cy="1062271"/>
                </a:xfrm>
                <a:solidFill>
                  <a:schemeClr val="bg2"/>
                </a:solidFill>
              </p:grpSpPr>
              <p:sp>
                <p:nvSpPr>
                  <p:cNvPr id="629" name="Rectangle 628">
                    <a:extLst>
                      <a:ext uri="{FF2B5EF4-FFF2-40B4-BE49-F238E27FC236}">
                        <a16:creationId xmlns:a16="http://schemas.microsoft.com/office/drawing/2014/main" id="{23D87ADE-FE56-413B-9869-B350B1188F9F}"/>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0" name="Rectangle 629">
                    <a:extLst>
                      <a:ext uri="{FF2B5EF4-FFF2-40B4-BE49-F238E27FC236}">
                        <a16:creationId xmlns:a16="http://schemas.microsoft.com/office/drawing/2014/main" id="{2DA3F3AF-12D3-487E-BFAA-143ED86063EA}"/>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1" name="Rectangle 630">
                    <a:extLst>
                      <a:ext uri="{FF2B5EF4-FFF2-40B4-BE49-F238E27FC236}">
                        <a16:creationId xmlns:a16="http://schemas.microsoft.com/office/drawing/2014/main" id="{E86AA725-09D9-422A-8B95-F52522998587}"/>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2" name="Rectangle 631">
                    <a:extLst>
                      <a:ext uri="{FF2B5EF4-FFF2-40B4-BE49-F238E27FC236}">
                        <a16:creationId xmlns:a16="http://schemas.microsoft.com/office/drawing/2014/main" id="{B1A5F4EC-8180-46FC-8F2B-0F6D1116A1B1}"/>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3" name="Rectangle 632">
                    <a:extLst>
                      <a:ext uri="{FF2B5EF4-FFF2-40B4-BE49-F238E27FC236}">
                        <a16:creationId xmlns:a16="http://schemas.microsoft.com/office/drawing/2014/main" id="{295F2E7C-34A0-4B4D-AC0B-97D759E86827}"/>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4" name="Rectangle 633">
                    <a:extLst>
                      <a:ext uri="{FF2B5EF4-FFF2-40B4-BE49-F238E27FC236}">
                        <a16:creationId xmlns:a16="http://schemas.microsoft.com/office/drawing/2014/main" id="{E7902BC5-8699-4861-98A0-B3859D792606}"/>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5" name="Rectangle 634">
                    <a:extLst>
                      <a:ext uri="{FF2B5EF4-FFF2-40B4-BE49-F238E27FC236}">
                        <a16:creationId xmlns:a16="http://schemas.microsoft.com/office/drawing/2014/main" id="{C9542568-4048-44C9-B604-2EE27F594CBE}"/>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6" name="Rectangle 635">
                    <a:extLst>
                      <a:ext uri="{FF2B5EF4-FFF2-40B4-BE49-F238E27FC236}">
                        <a16:creationId xmlns:a16="http://schemas.microsoft.com/office/drawing/2014/main" id="{5F11DBE9-4052-43B4-B0A5-26FBDDE3971F}"/>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7" name="Rectangle 636">
                    <a:extLst>
                      <a:ext uri="{FF2B5EF4-FFF2-40B4-BE49-F238E27FC236}">
                        <a16:creationId xmlns:a16="http://schemas.microsoft.com/office/drawing/2014/main" id="{D4B6706C-67F0-4E17-A442-ABE05C44E465}"/>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8" name="Rectangle 637">
                    <a:extLst>
                      <a:ext uri="{FF2B5EF4-FFF2-40B4-BE49-F238E27FC236}">
                        <a16:creationId xmlns:a16="http://schemas.microsoft.com/office/drawing/2014/main" id="{E2B55715-DF23-4AE2-A868-FD6F2A7DC01F}"/>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9" name="Rectangle 638">
                    <a:extLst>
                      <a:ext uri="{FF2B5EF4-FFF2-40B4-BE49-F238E27FC236}">
                        <a16:creationId xmlns:a16="http://schemas.microsoft.com/office/drawing/2014/main" id="{DD2A13E4-05C6-4A15-A097-393C31347F21}"/>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0" name="Rectangle 639">
                    <a:extLst>
                      <a:ext uri="{FF2B5EF4-FFF2-40B4-BE49-F238E27FC236}">
                        <a16:creationId xmlns:a16="http://schemas.microsoft.com/office/drawing/2014/main" id="{A2A7065B-0D01-4959-917C-7D858E5DA7B1}"/>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1" name="Rectangle 640">
                    <a:extLst>
                      <a:ext uri="{FF2B5EF4-FFF2-40B4-BE49-F238E27FC236}">
                        <a16:creationId xmlns:a16="http://schemas.microsoft.com/office/drawing/2014/main" id="{0C6C855B-6E85-4AF7-9CF2-49F8911070CA}"/>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2" name="Rectangle 641">
                    <a:extLst>
                      <a:ext uri="{FF2B5EF4-FFF2-40B4-BE49-F238E27FC236}">
                        <a16:creationId xmlns:a16="http://schemas.microsoft.com/office/drawing/2014/main" id="{09701953-E653-4C17-B3C6-10A6DBBE003A}"/>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3" name="Rectangle 642">
                    <a:extLst>
                      <a:ext uri="{FF2B5EF4-FFF2-40B4-BE49-F238E27FC236}">
                        <a16:creationId xmlns:a16="http://schemas.microsoft.com/office/drawing/2014/main" id="{721DAB75-5F03-4FE6-AF85-984799E7A0F3}"/>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4" name="Rectangle 643">
                    <a:extLst>
                      <a:ext uri="{FF2B5EF4-FFF2-40B4-BE49-F238E27FC236}">
                        <a16:creationId xmlns:a16="http://schemas.microsoft.com/office/drawing/2014/main" id="{77C9F048-9215-4E05-839A-25BAD0A713D3}"/>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5" name="Rectangle 644">
                    <a:extLst>
                      <a:ext uri="{FF2B5EF4-FFF2-40B4-BE49-F238E27FC236}">
                        <a16:creationId xmlns:a16="http://schemas.microsoft.com/office/drawing/2014/main" id="{EE02A7CA-FB73-4DFE-B5D6-40B1FBAE315D}"/>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46" name="Rectangle 645">
                    <a:extLst>
                      <a:ext uri="{FF2B5EF4-FFF2-40B4-BE49-F238E27FC236}">
                        <a16:creationId xmlns:a16="http://schemas.microsoft.com/office/drawing/2014/main" id="{530399D4-7CEC-406D-97E6-627B576A4394}"/>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10" name="Group 609">
                  <a:extLst>
                    <a:ext uri="{FF2B5EF4-FFF2-40B4-BE49-F238E27FC236}">
                      <a16:creationId xmlns:a16="http://schemas.microsoft.com/office/drawing/2014/main" id="{D02A0A3B-2E23-4AD2-B9D0-445E7E1E7D9E}"/>
                    </a:ext>
                  </a:extLst>
                </p:cNvPr>
                <p:cNvGrpSpPr/>
                <p:nvPr/>
              </p:nvGrpSpPr>
              <p:grpSpPr>
                <a:xfrm>
                  <a:off x="4590858" y="3457777"/>
                  <a:ext cx="450374" cy="376102"/>
                  <a:chOff x="1243368" y="3819488"/>
                  <a:chExt cx="1272043" cy="1062271"/>
                </a:xfrm>
                <a:solidFill>
                  <a:schemeClr val="bg2"/>
                </a:solidFill>
              </p:grpSpPr>
              <p:sp>
                <p:nvSpPr>
                  <p:cNvPr id="611" name="Rectangle 610">
                    <a:extLst>
                      <a:ext uri="{FF2B5EF4-FFF2-40B4-BE49-F238E27FC236}">
                        <a16:creationId xmlns:a16="http://schemas.microsoft.com/office/drawing/2014/main" id="{A7A0B55B-591A-4E3A-BEE7-55504416074D}"/>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2" name="Rectangle 611">
                    <a:extLst>
                      <a:ext uri="{FF2B5EF4-FFF2-40B4-BE49-F238E27FC236}">
                        <a16:creationId xmlns:a16="http://schemas.microsoft.com/office/drawing/2014/main" id="{9066270E-75BA-4542-8E83-2CAC92F4A0F3}"/>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3" name="Rectangle 612">
                    <a:extLst>
                      <a:ext uri="{FF2B5EF4-FFF2-40B4-BE49-F238E27FC236}">
                        <a16:creationId xmlns:a16="http://schemas.microsoft.com/office/drawing/2014/main" id="{D64FAF58-F82F-49DE-AA5C-CBEC6C053A0E}"/>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4" name="Rectangle 613">
                    <a:extLst>
                      <a:ext uri="{FF2B5EF4-FFF2-40B4-BE49-F238E27FC236}">
                        <a16:creationId xmlns:a16="http://schemas.microsoft.com/office/drawing/2014/main" id="{BC9ED8F1-07B8-4C34-B969-3D7114C4532F}"/>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5" name="Rectangle 614">
                    <a:extLst>
                      <a:ext uri="{FF2B5EF4-FFF2-40B4-BE49-F238E27FC236}">
                        <a16:creationId xmlns:a16="http://schemas.microsoft.com/office/drawing/2014/main" id="{5C94599B-9679-40E3-B54E-11B5CEB99A9A}"/>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6" name="Rectangle 615">
                    <a:extLst>
                      <a:ext uri="{FF2B5EF4-FFF2-40B4-BE49-F238E27FC236}">
                        <a16:creationId xmlns:a16="http://schemas.microsoft.com/office/drawing/2014/main" id="{C8E16CC4-F4CC-4267-9D31-5B56B9209686}"/>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7" name="Rectangle 616">
                    <a:extLst>
                      <a:ext uri="{FF2B5EF4-FFF2-40B4-BE49-F238E27FC236}">
                        <a16:creationId xmlns:a16="http://schemas.microsoft.com/office/drawing/2014/main" id="{86BF9BF7-4ED9-43E0-95C6-9D26843F200F}"/>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8" name="Rectangle 617">
                    <a:extLst>
                      <a:ext uri="{FF2B5EF4-FFF2-40B4-BE49-F238E27FC236}">
                        <a16:creationId xmlns:a16="http://schemas.microsoft.com/office/drawing/2014/main" id="{83CDC37E-532A-4724-B839-ED6E4BB97B73}"/>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9" name="Rectangle 618">
                    <a:extLst>
                      <a:ext uri="{FF2B5EF4-FFF2-40B4-BE49-F238E27FC236}">
                        <a16:creationId xmlns:a16="http://schemas.microsoft.com/office/drawing/2014/main" id="{268E2B85-A636-4084-A6DA-3288A6BC79BF}"/>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0" name="Rectangle 619">
                    <a:extLst>
                      <a:ext uri="{FF2B5EF4-FFF2-40B4-BE49-F238E27FC236}">
                        <a16:creationId xmlns:a16="http://schemas.microsoft.com/office/drawing/2014/main" id="{7AA81AD2-0427-4FA6-9837-737F313D32B1}"/>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1" name="Rectangle 620">
                    <a:extLst>
                      <a:ext uri="{FF2B5EF4-FFF2-40B4-BE49-F238E27FC236}">
                        <a16:creationId xmlns:a16="http://schemas.microsoft.com/office/drawing/2014/main" id="{078700BD-62AB-472D-BFB4-8097AEDB6FF6}"/>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2" name="Rectangle 621">
                    <a:extLst>
                      <a:ext uri="{FF2B5EF4-FFF2-40B4-BE49-F238E27FC236}">
                        <a16:creationId xmlns:a16="http://schemas.microsoft.com/office/drawing/2014/main" id="{3D9A4BA2-3F3A-4513-92AC-1D540CC9C43A}"/>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3" name="Rectangle 622">
                    <a:extLst>
                      <a:ext uri="{FF2B5EF4-FFF2-40B4-BE49-F238E27FC236}">
                        <a16:creationId xmlns:a16="http://schemas.microsoft.com/office/drawing/2014/main" id="{09C8BE0D-381C-4B1C-9689-D26E6AE14FC2}"/>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4" name="Rectangle 623">
                    <a:extLst>
                      <a:ext uri="{FF2B5EF4-FFF2-40B4-BE49-F238E27FC236}">
                        <a16:creationId xmlns:a16="http://schemas.microsoft.com/office/drawing/2014/main" id="{82435E39-510E-4419-9448-49175588A43D}"/>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5" name="Rectangle 624">
                    <a:extLst>
                      <a:ext uri="{FF2B5EF4-FFF2-40B4-BE49-F238E27FC236}">
                        <a16:creationId xmlns:a16="http://schemas.microsoft.com/office/drawing/2014/main" id="{8C2A0535-D327-4D2B-8329-E08A420375AD}"/>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6" name="Rectangle 625">
                    <a:extLst>
                      <a:ext uri="{FF2B5EF4-FFF2-40B4-BE49-F238E27FC236}">
                        <a16:creationId xmlns:a16="http://schemas.microsoft.com/office/drawing/2014/main" id="{34EE9349-A316-4442-9988-9DA32B2DC3D6}"/>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7" name="Rectangle 626">
                    <a:extLst>
                      <a:ext uri="{FF2B5EF4-FFF2-40B4-BE49-F238E27FC236}">
                        <a16:creationId xmlns:a16="http://schemas.microsoft.com/office/drawing/2014/main" id="{89BDC439-DC92-4A62-B049-634BDA781ED6}"/>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8" name="Rectangle 627">
                    <a:extLst>
                      <a:ext uri="{FF2B5EF4-FFF2-40B4-BE49-F238E27FC236}">
                        <a16:creationId xmlns:a16="http://schemas.microsoft.com/office/drawing/2014/main" id="{6706BEAA-B55F-4BFE-A17F-BC6E23CD0B48}"/>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grpSp>
      <p:grpSp>
        <p:nvGrpSpPr>
          <p:cNvPr id="25" name="Group 24">
            <a:extLst>
              <a:ext uri="{FF2B5EF4-FFF2-40B4-BE49-F238E27FC236}">
                <a16:creationId xmlns:a16="http://schemas.microsoft.com/office/drawing/2014/main" id="{4C54F629-524B-4BB8-AB62-30AF3D9F7B15}"/>
              </a:ext>
            </a:extLst>
          </p:cNvPr>
          <p:cNvGrpSpPr/>
          <p:nvPr/>
        </p:nvGrpSpPr>
        <p:grpSpPr>
          <a:xfrm>
            <a:off x="7535945" y="3161952"/>
            <a:ext cx="4462380" cy="2004283"/>
            <a:chOff x="7645254" y="3044235"/>
            <a:chExt cx="4160666" cy="1868768"/>
          </a:xfrm>
        </p:grpSpPr>
        <p:sp>
          <p:nvSpPr>
            <p:cNvPr id="241" name="Rectangle: Rounded Corners 240">
              <a:extLst>
                <a:ext uri="{FF2B5EF4-FFF2-40B4-BE49-F238E27FC236}">
                  <a16:creationId xmlns:a16="http://schemas.microsoft.com/office/drawing/2014/main" id="{A4EA5E89-BFC4-4161-83BA-A96EC58A919A}"/>
                </a:ext>
              </a:extLst>
            </p:cNvPr>
            <p:cNvSpPr/>
            <p:nvPr/>
          </p:nvSpPr>
          <p:spPr bwMode="auto">
            <a:xfrm>
              <a:off x="7645254" y="3132723"/>
              <a:ext cx="2209946" cy="1780280"/>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2" name="TextBox 241">
              <a:extLst>
                <a:ext uri="{FF2B5EF4-FFF2-40B4-BE49-F238E27FC236}">
                  <a16:creationId xmlns:a16="http://schemas.microsoft.com/office/drawing/2014/main" id="{610BEE20-3E9D-419E-9010-E53EC9DEBE36}"/>
                </a:ext>
              </a:extLst>
            </p:cNvPr>
            <p:cNvSpPr txBox="1"/>
            <p:nvPr/>
          </p:nvSpPr>
          <p:spPr>
            <a:xfrm>
              <a:off x="7778191" y="3044235"/>
              <a:ext cx="778214" cy="18078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400">
                  <a:latin typeface="+mj-lt"/>
                </a:rPr>
                <a:t>Region 1</a:t>
              </a:r>
              <a:endParaRPr lang="en-US" sz="2800">
                <a:latin typeface="+mj-lt"/>
              </a:endParaRPr>
            </a:p>
          </p:txBody>
        </p:sp>
        <p:grpSp>
          <p:nvGrpSpPr>
            <p:cNvPr id="23" name="Group 22">
              <a:extLst>
                <a:ext uri="{FF2B5EF4-FFF2-40B4-BE49-F238E27FC236}">
                  <a16:creationId xmlns:a16="http://schemas.microsoft.com/office/drawing/2014/main" id="{F0D67572-4DDC-4395-A3FF-CD0D1F08A87F}"/>
                </a:ext>
              </a:extLst>
            </p:cNvPr>
            <p:cNvGrpSpPr/>
            <p:nvPr/>
          </p:nvGrpSpPr>
          <p:grpSpPr>
            <a:xfrm>
              <a:off x="10441698" y="3573321"/>
              <a:ext cx="1153294" cy="903772"/>
              <a:chOff x="10441698" y="3573321"/>
              <a:chExt cx="1153294" cy="903772"/>
            </a:xfrm>
          </p:grpSpPr>
          <p:cxnSp>
            <p:nvCxnSpPr>
              <p:cNvPr id="243" name="Straight Connector 242">
                <a:extLst>
                  <a:ext uri="{FF2B5EF4-FFF2-40B4-BE49-F238E27FC236}">
                    <a16:creationId xmlns:a16="http://schemas.microsoft.com/office/drawing/2014/main" id="{FAB9165D-CE8A-4720-B447-34EEF83D6C59}"/>
                  </a:ext>
                </a:extLst>
              </p:cNvPr>
              <p:cNvCxnSpPr>
                <a:cxnSpLocks/>
                <a:endCxn id="295" idx="0"/>
              </p:cNvCxnSpPr>
              <p:nvPr/>
            </p:nvCxnSpPr>
            <p:spPr>
              <a:xfrm flipV="1">
                <a:off x="10797107" y="3825198"/>
                <a:ext cx="288910" cy="261086"/>
              </a:xfrm>
              <a:prstGeom prst="line">
                <a:avLst/>
              </a:prstGeom>
              <a:noFill/>
              <a:ln w="44450" cap="rnd" cmpd="sng" algn="ctr">
                <a:solidFill>
                  <a:schemeClr val="accent3"/>
                </a:solidFill>
                <a:prstDash val="sysDot"/>
                <a:headEnd type="none"/>
                <a:tailEnd type="none"/>
              </a:ln>
              <a:effectLst/>
            </p:spPr>
          </p:cxnSp>
          <p:grpSp>
            <p:nvGrpSpPr>
              <p:cNvPr id="244" name="Group 243">
                <a:extLst>
                  <a:ext uri="{FF2B5EF4-FFF2-40B4-BE49-F238E27FC236}">
                    <a16:creationId xmlns:a16="http://schemas.microsoft.com/office/drawing/2014/main" id="{360E2BA4-7916-4F26-917F-9D0F0D4313F3}"/>
                  </a:ext>
                </a:extLst>
              </p:cNvPr>
              <p:cNvGrpSpPr/>
              <p:nvPr/>
            </p:nvGrpSpPr>
            <p:grpSpPr>
              <a:xfrm>
                <a:off x="10441698" y="4062870"/>
                <a:ext cx="508975" cy="414223"/>
                <a:chOff x="4311130" y="3484679"/>
                <a:chExt cx="1084399" cy="882525"/>
              </a:xfrm>
            </p:grpSpPr>
            <p:grpSp>
              <p:nvGrpSpPr>
                <p:cNvPr id="299" name="Group 298">
                  <a:extLst>
                    <a:ext uri="{FF2B5EF4-FFF2-40B4-BE49-F238E27FC236}">
                      <a16:creationId xmlns:a16="http://schemas.microsoft.com/office/drawing/2014/main" id="{9EC8C92F-F09C-4613-8962-2094E04DB2E8}"/>
                    </a:ext>
                  </a:extLst>
                </p:cNvPr>
                <p:cNvGrpSpPr/>
                <p:nvPr/>
              </p:nvGrpSpPr>
              <p:grpSpPr>
                <a:xfrm>
                  <a:off x="4336481" y="3749257"/>
                  <a:ext cx="1033697" cy="487107"/>
                  <a:chOff x="2996114" y="3369111"/>
                  <a:chExt cx="1033697" cy="487107"/>
                </a:xfrm>
              </p:grpSpPr>
              <p:sp>
                <p:nvSpPr>
                  <p:cNvPr id="301" name="network_3" title="Icon of a server connected to a network">
                    <a:extLst>
                      <a:ext uri="{FF2B5EF4-FFF2-40B4-BE49-F238E27FC236}">
                        <a16:creationId xmlns:a16="http://schemas.microsoft.com/office/drawing/2014/main" id="{913902A7-9081-4DEF-A109-0DBB61B82D8F}"/>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network_3" title="Icon of a server connected to a network">
                    <a:extLst>
                      <a:ext uri="{FF2B5EF4-FFF2-40B4-BE49-F238E27FC236}">
                        <a16:creationId xmlns:a16="http://schemas.microsoft.com/office/drawing/2014/main" id="{24F681F8-8540-4B5E-8EA7-D0B9FFA955F9}"/>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network_3" title="Icon of a server connected to a network">
                    <a:extLst>
                      <a:ext uri="{FF2B5EF4-FFF2-40B4-BE49-F238E27FC236}">
                        <a16:creationId xmlns:a16="http://schemas.microsoft.com/office/drawing/2014/main" id="{3A66CD9A-5518-4688-9396-7C748BDB11BD}"/>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0" name="Arrow: Pentagon 299">
                  <a:extLst>
                    <a:ext uri="{FF2B5EF4-FFF2-40B4-BE49-F238E27FC236}">
                      <a16:creationId xmlns:a16="http://schemas.microsoft.com/office/drawing/2014/main" id="{E9819BC8-7E7E-413F-B50C-A1EEBE61FFC2}"/>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245" name="Group 244">
                <a:extLst>
                  <a:ext uri="{FF2B5EF4-FFF2-40B4-BE49-F238E27FC236}">
                    <a16:creationId xmlns:a16="http://schemas.microsoft.com/office/drawing/2014/main" id="{5FE95681-4308-45DB-88D7-45032F93FDB9}"/>
                  </a:ext>
                </a:extLst>
              </p:cNvPr>
              <p:cNvGrpSpPr/>
              <p:nvPr/>
            </p:nvGrpSpPr>
            <p:grpSpPr>
              <a:xfrm>
                <a:off x="11086017" y="3573321"/>
                <a:ext cx="508975" cy="414223"/>
                <a:chOff x="4311130" y="3484679"/>
                <a:chExt cx="1084399" cy="882525"/>
              </a:xfrm>
            </p:grpSpPr>
            <p:grpSp>
              <p:nvGrpSpPr>
                <p:cNvPr id="294" name="Group 293">
                  <a:extLst>
                    <a:ext uri="{FF2B5EF4-FFF2-40B4-BE49-F238E27FC236}">
                      <a16:creationId xmlns:a16="http://schemas.microsoft.com/office/drawing/2014/main" id="{5981FBA7-4E92-4543-8AA3-6A5D3B0C6513}"/>
                    </a:ext>
                  </a:extLst>
                </p:cNvPr>
                <p:cNvGrpSpPr/>
                <p:nvPr/>
              </p:nvGrpSpPr>
              <p:grpSpPr>
                <a:xfrm>
                  <a:off x="4336481" y="3749257"/>
                  <a:ext cx="1033697" cy="487107"/>
                  <a:chOff x="2996114" y="3369111"/>
                  <a:chExt cx="1033697" cy="487107"/>
                </a:xfrm>
              </p:grpSpPr>
              <p:sp>
                <p:nvSpPr>
                  <p:cNvPr id="296" name="network_3" title="Icon of a server connected to a network">
                    <a:extLst>
                      <a:ext uri="{FF2B5EF4-FFF2-40B4-BE49-F238E27FC236}">
                        <a16:creationId xmlns:a16="http://schemas.microsoft.com/office/drawing/2014/main" id="{D3E13629-16A9-44DF-AA23-C7604F9B2756}"/>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network_3" title="Icon of a server connected to a network">
                    <a:extLst>
                      <a:ext uri="{FF2B5EF4-FFF2-40B4-BE49-F238E27FC236}">
                        <a16:creationId xmlns:a16="http://schemas.microsoft.com/office/drawing/2014/main" id="{F6317AEE-EE94-4839-8D97-577A80373FA0}"/>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network_3" title="Icon of a server connected to a network">
                    <a:extLst>
                      <a:ext uri="{FF2B5EF4-FFF2-40B4-BE49-F238E27FC236}">
                        <a16:creationId xmlns:a16="http://schemas.microsoft.com/office/drawing/2014/main" id="{34F3C254-F677-4FBD-AADB-C7A40A8B0774}"/>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5" name="Arrow: Pentagon 294">
                  <a:extLst>
                    <a:ext uri="{FF2B5EF4-FFF2-40B4-BE49-F238E27FC236}">
                      <a16:creationId xmlns:a16="http://schemas.microsoft.com/office/drawing/2014/main" id="{5B1AAAD8-2961-4A6F-8B33-0EC50D4A88B8}"/>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sp>
          <p:nvSpPr>
            <p:cNvPr id="246" name="Rectangle: Rounded Corners 245">
              <a:extLst>
                <a:ext uri="{FF2B5EF4-FFF2-40B4-BE49-F238E27FC236}">
                  <a16:creationId xmlns:a16="http://schemas.microsoft.com/office/drawing/2014/main" id="{7B833AD3-22E4-4C9B-A913-7DE79EBDC988}"/>
                </a:ext>
              </a:extLst>
            </p:cNvPr>
            <p:cNvSpPr/>
            <p:nvPr/>
          </p:nvSpPr>
          <p:spPr bwMode="auto">
            <a:xfrm>
              <a:off x="10176847" y="3132723"/>
              <a:ext cx="1629073" cy="1780280"/>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7" name="TextBox 246">
              <a:extLst>
                <a:ext uri="{FF2B5EF4-FFF2-40B4-BE49-F238E27FC236}">
                  <a16:creationId xmlns:a16="http://schemas.microsoft.com/office/drawing/2014/main" id="{27627AFC-B261-407D-8A8A-5E241C0FE525}"/>
                </a:ext>
              </a:extLst>
            </p:cNvPr>
            <p:cNvSpPr txBox="1"/>
            <p:nvPr/>
          </p:nvSpPr>
          <p:spPr>
            <a:xfrm>
              <a:off x="10350239" y="3044235"/>
              <a:ext cx="778214" cy="18078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400">
                  <a:latin typeface="+mj-lt"/>
                </a:rPr>
                <a:t>Region 2</a:t>
              </a:r>
              <a:endParaRPr lang="en-US" sz="2800">
                <a:latin typeface="+mj-lt"/>
              </a:endParaRPr>
            </a:p>
          </p:txBody>
        </p:sp>
        <p:cxnSp>
          <p:nvCxnSpPr>
            <p:cNvPr id="248" name="Straight Connector 247">
              <a:extLst>
                <a:ext uri="{FF2B5EF4-FFF2-40B4-BE49-F238E27FC236}">
                  <a16:creationId xmlns:a16="http://schemas.microsoft.com/office/drawing/2014/main" id="{656CFB3F-F182-4185-87A0-DF5DC6DDA39B}"/>
                </a:ext>
              </a:extLst>
            </p:cNvPr>
            <p:cNvCxnSpPr>
              <a:cxnSpLocks/>
            </p:cNvCxnSpPr>
            <p:nvPr/>
          </p:nvCxnSpPr>
          <p:spPr>
            <a:xfrm>
              <a:off x="9855200" y="4041852"/>
              <a:ext cx="323303" cy="0"/>
            </a:xfrm>
            <a:prstGeom prst="line">
              <a:avLst/>
            </a:prstGeom>
            <a:noFill/>
            <a:ln w="19050" cap="flat" cmpd="sng" algn="ctr">
              <a:solidFill>
                <a:schemeClr val="accent2"/>
              </a:solidFill>
              <a:prstDash val="solid"/>
              <a:headEnd type="arrow"/>
              <a:tailEnd type="arrow"/>
            </a:ln>
            <a:effectLst/>
          </p:spPr>
        </p:cxnSp>
        <p:grpSp>
          <p:nvGrpSpPr>
            <p:cNvPr id="22" name="Group 21">
              <a:extLst>
                <a:ext uri="{FF2B5EF4-FFF2-40B4-BE49-F238E27FC236}">
                  <a16:creationId xmlns:a16="http://schemas.microsoft.com/office/drawing/2014/main" id="{7B849DAB-2C87-47D6-A90A-AD85A0925CD7}"/>
                </a:ext>
              </a:extLst>
            </p:cNvPr>
            <p:cNvGrpSpPr/>
            <p:nvPr/>
          </p:nvGrpSpPr>
          <p:grpSpPr>
            <a:xfrm>
              <a:off x="7841095" y="3423139"/>
              <a:ext cx="1755402" cy="1237425"/>
              <a:chOff x="7841095" y="3423139"/>
              <a:chExt cx="1755402" cy="1237425"/>
            </a:xfrm>
          </p:grpSpPr>
          <p:sp>
            <p:nvSpPr>
              <p:cNvPr id="249" name="Oval 248">
                <a:extLst>
                  <a:ext uri="{FF2B5EF4-FFF2-40B4-BE49-F238E27FC236}">
                    <a16:creationId xmlns:a16="http://schemas.microsoft.com/office/drawing/2014/main" id="{E7710C43-124D-4E94-8A7A-A92BD20A683B}"/>
                  </a:ext>
                </a:extLst>
              </p:cNvPr>
              <p:cNvSpPr/>
              <p:nvPr/>
            </p:nvSpPr>
            <p:spPr>
              <a:xfrm>
                <a:off x="7841095" y="3995488"/>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250" name="Oval 249">
                <a:extLst>
                  <a:ext uri="{FF2B5EF4-FFF2-40B4-BE49-F238E27FC236}">
                    <a16:creationId xmlns:a16="http://schemas.microsoft.com/office/drawing/2014/main" id="{4E15E5AB-AC3E-4FA1-9575-F44496ECDA48}"/>
                  </a:ext>
                </a:extLst>
              </p:cNvPr>
              <p:cNvSpPr/>
              <p:nvPr/>
            </p:nvSpPr>
            <p:spPr>
              <a:xfrm>
                <a:off x="8931421" y="3995488"/>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251" name="Oval 250">
                <a:extLst>
                  <a:ext uri="{FF2B5EF4-FFF2-40B4-BE49-F238E27FC236}">
                    <a16:creationId xmlns:a16="http://schemas.microsoft.com/office/drawing/2014/main" id="{40E73113-EE0C-45E0-B4D5-6C80A98BC370}"/>
                  </a:ext>
                </a:extLst>
              </p:cNvPr>
              <p:cNvSpPr/>
              <p:nvPr/>
            </p:nvSpPr>
            <p:spPr>
              <a:xfrm>
                <a:off x="8388872" y="3423139"/>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252" name="Straight Connector 251">
                <a:extLst>
                  <a:ext uri="{FF2B5EF4-FFF2-40B4-BE49-F238E27FC236}">
                    <a16:creationId xmlns:a16="http://schemas.microsoft.com/office/drawing/2014/main" id="{303EEF6C-5F8A-4998-9407-B18F68F1CC8F}"/>
                  </a:ext>
                </a:extLst>
              </p:cNvPr>
              <p:cNvCxnSpPr>
                <a:cxnSpLocks/>
                <a:stCxn id="249" idx="7"/>
                <a:endCxn id="251" idx="3"/>
              </p:cNvCxnSpPr>
              <p:nvPr/>
            </p:nvCxnSpPr>
            <p:spPr>
              <a:xfrm flipV="1">
                <a:off x="8408773" y="3990817"/>
                <a:ext cx="77497" cy="102069"/>
              </a:xfrm>
              <a:prstGeom prst="line">
                <a:avLst/>
              </a:prstGeom>
              <a:noFill/>
              <a:ln w="19050" cap="flat" cmpd="sng" algn="ctr">
                <a:solidFill>
                  <a:schemeClr val="tx1"/>
                </a:solidFill>
                <a:prstDash val="solid"/>
                <a:headEnd type="none"/>
                <a:tailEnd type="none"/>
              </a:ln>
              <a:effectLst/>
            </p:spPr>
          </p:cxnSp>
          <p:cxnSp>
            <p:nvCxnSpPr>
              <p:cNvPr id="253" name="Straight Connector 252">
                <a:extLst>
                  <a:ext uri="{FF2B5EF4-FFF2-40B4-BE49-F238E27FC236}">
                    <a16:creationId xmlns:a16="http://schemas.microsoft.com/office/drawing/2014/main" id="{D726B0AA-B664-4DCA-B8B8-4D6BF394A7E6}"/>
                  </a:ext>
                </a:extLst>
              </p:cNvPr>
              <p:cNvCxnSpPr>
                <a:cxnSpLocks/>
                <a:stCxn id="249" idx="6"/>
                <a:endCxn id="250" idx="2"/>
              </p:cNvCxnSpPr>
              <p:nvPr/>
            </p:nvCxnSpPr>
            <p:spPr>
              <a:xfrm>
                <a:off x="8506171" y="4328026"/>
                <a:ext cx="425251" cy="0"/>
              </a:xfrm>
              <a:prstGeom prst="line">
                <a:avLst/>
              </a:prstGeom>
              <a:noFill/>
              <a:ln w="19050" cap="flat" cmpd="sng" algn="ctr">
                <a:solidFill>
                  <a:schemeClr val="tx1"/>
                </a:solidFill>
                <a:prstDash val="solid"/>
                <a:headEnd type="none"/>
                <a:tailEnd type="none"/>
              </a:ln>
              <a:effectLst/>
            </p:spPr>
          </p:cxnSp>
          <p:cxnSp>
            <p:nvCxnSpPr>
              <p:cNvPr id="254" name="Straight Connector 253">
                <a:extLst>
                  <a:ext uri="{FF2B5EF4-FFF2-40B4-BE49-F238E27FC236}">
                    <a16:creationId xmlns:a16="http://schemas.microsoft.com/office/drawing/2014/main" id="{A8711479-7C87-47E8-8802-F27FF60BCE02}"/>
                  </a:ext>
                </a:extLst>
              </p:cNvPr>
              <p:cNvCxnSpPr>
                <a:cxnSpLocks/>
                <a:endCxn id="250" idx="1"/>
              </p:cNvCxnSpPr>
              <p:nvPr/>
            </p:nvCxnSpPr>
            <p:spPr>
              <a:xfrm>
                <a:off x="8953917" y="3983633"/>
                <a:ext cx="74902" cy="109254"/>
              </a:xfrm>
              <a:prstGeom prst="line">
                <a:avLst/>
              </a:prstGeom>
              <a:noFill/>
              <a:ln w="19050" cap="flat" cmpd="sng" algn="ctr">
                <a:solidFill>
                  <a:schemeClr val="tx1"/>
                </a:solidFill>
                <a:prstDash val="solid"/>
                <a:headEnd type="none"/>
                <a:tailEnd type="none"/>
              </a:ln>
              <a:effectLst/>
            </p:spPr>
          </p:cxnSp>
          <p:grpSp>
            <p:nvGrpSpPr>
              <p:cNvPr id="647" name="Group 646">
                <a:extLst>
                  <a:ext uri="{FF2B5EF4-FFF2-40B4-BE49-F238E27FC236}">
                    <a16:creationId xmlns:a16="http://schemas.microsoft.com/office/drawing/2014/main" id="{15FA2EB7-15BC-4527-BDB3-E4D395B6093F}"/>
                  </a:ext>
                </a:extLst>
              </p:cNvPr>
              <p:cNvGrpSpPr/>
              <p:nvPr/>
            </p:nvGrpSpPr>
            <p:grpSpPr>
              <a:xfrm>
                <a:off x="7951509" y="4192290"/>
                <a:ext cx="431577" cy="306766"/>
                <a:chOff x="4590858" y="3457777"/>
                <a:chExt cx="641011" cy="455632"/>
              </a:xfrm>
            </p:grpSpPr>
            <p:grpSp>
              <p:nvGrpSpPr>
                <p:cNvPr id="648" name="Group 647">
                  <a:extLst>
                    <a:ext uri="{FF2B5EF4-FFF2-40B4-BE49-F238E27FC236}">
                      <a16:creationId xmlns:a16="http://schemas.microsoft.com/office/drawing/2014/main" id="{C91EFD2E-E47A-4BA0-A016-3500EC6E60B2}"/>
                    </a:ext>
                  </a:extLst>
                </p:cNvPr>
                <p:cNvGrpSpPr/>
                <p:nvPr/>
              </p:nvGrpSpPr>
              <p:grpSpPr>
                <a:xfrm>
                  <a:off x="4781495" y="3537307"/>
                  <a:ext cx="450374" cy="376102"/>
                  <a:chOff x="1243368" y="3819488"/>
                  <a:chExt cx="1272043" cy="1062271"/>
                </a:xfrm>
                <a:solidFill>
                  <a:schemeClr val="bg2"/>
                </a:solidFill>
              </p:grpSpPr>
              <p:sp>
                <p:nvSpPr>
                  <p:cNvPr id="668" name="Rectangle 667">
                    <a:extLst>
                      <a:ext uri="{FF2B5EF4-FFF2-40B4-BE49-F238E27FC236}">
                        <a16:creationId xmlns:a16="http://schemas.microsoft.com/office/drawing/2014/main" id="{0196A0F3-6522-4705-8372-3DFC02CA1EAD}"/>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9" name="Rectangle 668">
                    <a:extLst>
                      <a:ext uri="{FF2B5EF4-FFF2-40B4-BE49-F238E27FC236}">
                        <a16:creationId xmlns:a16="http://schemas.microsoft.com/office/drawing/2014/main" id="{6F141C21-BE6E-4757-BC90-E88AADCCF51E}"/>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0" name="Rectangle 669">
                    <a:extLst>
                      <a:ext uri="{FF2B5EF4-FFF2-40B4-BE49-F238E27FC236}">
                        <a16:creationId xmlns:a16="http://schemas.microsoft.com/office/drawing/2014/main" id="{07F19650-C26D-4ED3-8136-B502727BF380}"/>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1" name="Rectangle 670">
                    <a:extLst>
                      <a:ext uri="{FF2B5EF4-FFF2-40B4-BE49-F238E27FC236}">
                        <a16:creationId xmlns:a16="http://schemas.microsoft.com/office/drawing/2014/main" id="{5E70287B-701E-4B96-B786-2FC253930852}"/>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2" name="Rectangle 671">
                    <a:extLst>
                      <a:ext uri="{FF2B5EF4-FFF2-40B4-BE49-F238E27FC236}">
                        <a16:creationId xmlns:a16="http://schemas.microsoft.com/office/drawing/2014/main" id="{68172512-944D-4F13-9E7C-245F15D7AD85}"/>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3" name="Rectangle 672">
                    <a:extLst>
                      <a:ext uri="{FF2B5EF4-FFF2-40B4-BE49-F238E27FC236}">
                        <a16:creationId xmlns:a16="http://schemas.microsoft.com/office/drawing/2014/main" id="{DB036D9C-8F98-4087-846E-E9F0A66C6577}"/>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4" name="Rectangle 673">
                    <a:extLst>
                      <a:ext uri="{FF2B5EF4-FFF2-40B4-BE49-F238E27FC236}">
                        <a16:creationId xmlns:a16="http://schemas.microsoft.com/office/drawing/2014/main" id="{92C4E3CC-FC55-4AF6-B38F-FD3298C6C5C0}"/>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5" name="Rectangle 674">
                    <a:extLst>
                      <a:ext uri="{FF2B5EF4-FFF2-40B4-BE49-F238E27FC236}">
                        <a16:creationId xmlns:a16="http://schemas.microsoft.com/office/drawing/2014/main" id="{09CCC509-3E6E-4D25-BC2C-FE7585A5ED52}"/>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6" name="Rectangle 675">
                    <a:extLst>
                      <a:ext uri="{FF2B5EF4-FFF2-40B4-BE49-F238E27FC236}">
                        <a16:creationId xmlns:a16="http://schemas.microsoft.com/office/drawing/2014/main" id="{FA049274-70EF-48C4-A179-F110B28BDB9B}"/>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7" name="Rectangle 676">
                    <a:extLst>
                      <a:ext uri="{FF2B5EF4-FFF2-40B4-BE49-F238E27FC236}">
                        <a16:creationId xmlns:a16="http://schemas.microsoft.com/office/drawing/2014/main" id="{5E183AF5-9619-41DC-8789-511CC1B14A2F}"/>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8" name="Rectangle 677">
                    <a:extLst>
                      <a:ext uri="{FF2B5EF4-FFF2-40B4-BE49-F238E27FC236}">
                        <a16:creationId xmlns:a16="http://schemas.microsoft.com/office/drawing/2014/main" id="{E0298FB1-4528-4E83-820D-9589B2936774}"/>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9" name="Rectangle 678">
                    <a:extLst>
                      <a:ext uri="{FF2B5EF4-FFF2-40B4-BE49-F238E27FC236}">
                        <a16:creationId xmlns:a16="http://schemas.microsoft.com/office/drawing/2014/main" id="{5317EFE4-5994-447E-9E31-74E464572A71}"/>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0" name="Rectangle 679">
                    <a:extLst>
                      <a:ext uri="{FF2B5EF4-FFF2-40B4-BE49-F238E27FC236}">
                        <a16:creationId xmlns:a16="http://schemas.microsoft.com/office/drawing/2014/main" id="{184BAD2E-F3C5-4421-BC8D-09D9739FD79C}"/>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1" name="Rectangle 680">
                    <a:extLst>
                      <a:ext uri="{FF2B5EF4-FFF2-40B4-BE49-F238E27FC236}">
                        <a16:creationId xmlns:a16="http://schemas.microsoft.com/office/drawing/2014/main" id="{3B727F8D-DD0B-46EA-A133-6472CB4CBB5F}"/>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2" name="Rectangle 681">
                    <a:extLst>
                      <a:ext uri="{FF2B5EF4-FFF2-40B4-BE49-F238E27FC236}">
                        <a16:creationId xmlns:a16="http://schemas.microsoft.com/office/drawing/2014/main" id="{914A7C77-2FFA-4280-B854-5550CFDAA8C2}"/>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3" name="Rectangle 682">
                    <a:extLst>
                      <a:ext uri="{FF2B5EF4-FFF2-40B4-BE49-F238E27FC236}">
                        <a16:creationId xmlns:a16="http://schemas.microsoft.com/office/drawing/2014/main" id="{4B3C5686-A565-4EC1-9667-EA23760476F5}"/>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4" name="Rectangle 683">
                    <a:extLst>
                      <a:ext uri="{FF2B5EF4-FFF2-40B4-BE49-F238E27FC236}">
                        <a16:creationId xmlns:a16="http://schemas.microsoft.com/office/drawing/2014/main" id="{02380731-9F66-4B5E-8E47-1EAA45C2584F}"/>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5" name="Rectangle 684">
                    <a:extLst>
                      <a:ext uri="{FF2B5EF4-FFF2-40B4-BE49-F238E27FC236}">
                        <a16:creationId xmlns:a16="http://schemas.microsoft.com/office/drawing/2014/main" id="{A895BB0F-39BB-43F3-9755-DB704EE81412}"/>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49" name="Group 648">
                  <a:extLst>
                    <a:ext uri="{FF2B5EF4-FFF2-40B4-BE49-F238E27FC236}">
                      <a16:creationId xmlns:a16="http://schemas.microsoft.com/office/drawing/2014/main" id="{26810BC3-C0B9-4F37-B9FB-C03EC89D80F2}"/>
                    </a:ext>
                  </a:extLst>
                </p:cNvPr>
                <p:cNvGrpSpPr/>
                <p:nvPr/>
              </p:nvGrpSpPr>
              <p:grpSpPr>
                <a:xfrm>
                  <a:off x="4590858" y="3457777"/>
                  <a:ext cx="450374" cy="376102"/>
                  <a:chOff x="1243368" y="3819488"/>
                  <a:chExt cx="1272043" cy="1062271"/>
                </a:xfrm>
                <a:solidFill>
                  <a:schemeClr val="bg2"/>
                </a:solidFill>
              </p:grpSpPr>
              <p:sp>
                <p:nvSpPr>
                  <p:cNvPr id="650" name="Rectangle 649">
                    <a:extLst>
                      <a:ext uri="{FF2B5EF4-FFF2-40B4-BE49-F238E27FC236}">
                        <a16:creationId xmlns:a16="http://schemas.microsoft.com/office/drawing/2014/main" id="{DB262300-C7BF-4AFB-89D6-C651EC62CDBA}"/>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1" name="Rectangle 650">
                    <a:extLst>
                      <a:ext uri="{FF2B5EF4-FFF2-40B4-BE49-F238E27FC236}">
                        <a16:creationId xmlns:a16="http://schemas.microsoft.com/office/drawing/2014/main" id="{39D1AEEF-AACE-4632-9028-40F02A4B3D60}"/>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2" name="Rectangle 651">
                    <a:extLst>
                      <a:ext uri="{FF2B5EF4-FFF2-40B4-BE49-F238E27FC236}">
                        <a16:creationId xmlns:a16="http://schemas.microsoft.com/office/drawing/2014/main" id="{DD097828-2239-4565-A98D-CBF5C20C367E}"/>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3" name="Rectangle 652">
                    <a:extLst>
                      <a:ext uri="{FF2B5EF4-FFF2-40B4-BE49-F238E27FC236}">
                        <a16:creationId xmlns:a16="http://schemas.microsoft.com/office/drawing/2014/main" id="{ECCDB8BB-7EBB-4D7E-8250-751FB27AD15E}"/>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4" name="Rectangle 653">
                    <a:extLst>
                      <a:ext uri="{FF2B5EF4-FFF2-40B4-BE49-F238E27FC236}">
                        <a16:creationId xmlns:a16="http://schemas.microsoft.com/office/drawing/2014/main" id="{05F2DE6D-5277-4184-BD77-2BD157019B54}"/>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5" name="Rectangle 654">
                    <a:extLst>
                      <a:ext uri="{FF2B5EF4-FFF2-40B4-BE49-F238E27FC236}">
                        <a16:creationId xmlns:a16="http://schemas.microsoft.com/office/drawing/2014/main" id="{A77A3506-F504-4E4C-84AE-CA6A79B7986A}"/>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6" name="Rectangle 655">
                    <a:extLst>
                      <a:ext uri="{FF2B5EF4-FFF2-40B4-BE49-F238E27FC236}">
                        <a16:creationId xmlns:a16="http://schemas.microsoft.com/office/drawing/2014/main" id="{01AFBD00-8751-47BA-AD27-6F531E5FB93F}"/>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7" name="Rectangle 656">
                    <a:extLst>
                      <a:ext uri="{FF2B5EF4-FFF2-40B4-BE49-F238E27FC236}">
                        <a16:creationId xmlns:a16="http://schemas.microsoft.com/office/drawing/2014/main" id="{AFFC9DAB-7FB5-419B-81FA-1F485AE0350A}"/>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8" name="Rectangle 657">
                    <a:extLst>
                      <a:ext uri="{FF2B5EF4-FFF2-40B4-BE49-F238E27FC236}">
                        <a16:creationId xmlns:a16="http://schemas.microsoft.com/office/drawing/2014/main" id="{9878765C-5872-4871-97DD-F488D9B57743}"/>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9" name="Rectangle 658">
                    <a:extLst>
                      <a:ext uri="{FF2B5EF4-FFF2-40B4-BE49-F238E27FC236}">
                        <a16:creationId xmlns:a16="http://schemas.microsoft.com/office/drawing/2014/main" id="{DAD12402-5304-48B3-AA41-6C3F8F45FB10}"/>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0" name="Rectangle 659">
                    <a:extLst>
                      <a:ext uri="{FF2B5EF4-FFF2-40B4-BE49-F238E27FC236}">
                        <a16:creationId xmlns:a16="http://schemas.microsoft.com/office/drawing/2014/main" id="{B1E24805-EDC9-4F8D-9BAC-086CDC136551}"/>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1" name="Rectangle 660">
                    <a:extLst>
                      <a:ext uri="{FF2B5EF4-FFF2-40B4-BE49-F238E27FC236}">
                        <a16:creationId xmlns:a16="http://schemas.microsoft.com/office/drawing/2014/main" id="{48D85C94-0C3F-460F-AC4D-CF719C3CEFD2}"/>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2" name="Rectangle 661">
                    <a:extLst>
                      <a:ext uri="{FF2B5EF4-FFF2-40B4-BE49-F238E27FC236}">
                        <a16:creationId xmlns:a16="http://schemas.microsoft.com/office/drawing/2014/main" id="{ACE8A4C2-029F-4F75-813D-35F9EBF75B3B}"/>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3" name="Rectangle 662">
                    <a:extLst>
                      <a:ext uri="{FF2B5EF4-FFF2-40B4-BE49-F238E27FC236}">
                        <a16:creationId xmlns:a16="http://schemas.microsoft.com/office/drawing/2014/main" id="{AB4E714A-933D-4BDD-89FD-F997716424D8}"/>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4" name="Rectangle 663">
                    <a:extLst>
                      <a:ext uri="{FF2B5EF4-FFF2-40B4-BE49-F238E27FC236}">
                        <a16:creationId xmlns:a16="http://schemas.microsoft.com/office/drawing/2014/main" id="{BA32D6EE-3651-47FA-AB9C-70B3782767BF}"/>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5" name="Rectangle 664">
                    <a:extLst>
                      <a:ext uri="{FF2B5EF4-FFF2-40B4-BE49-F238E27FC236}">
                        <a16:creationId xmlns:a16="http://schemas.microsoft.com/office/drawing/2014/main" id="{D5C6977B-4208-4355-AF17-BBE942B1B173}"/>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6" name="Rectangle 665">
                    <a:extLst>
                      <a:ext uri="{FF2B5EF4-FFF2-40B4-BE49-F238E27FC236}">
                        <a16:creationId xmlns:a16="http://schemas.microsoft.com/office/drawing/2014/main" id="{5291099D-F8F1-4DD6-8783-63A5F01666F3}"/>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7" name="Rectangle 666">
                    <a:extLst>
                      <a:ext uri="{FF2B5EF4-FFF2-40B4-BE49-F238E27FC236}">
                        <a16:creationId xmlns:a16="http://schemas.microsoft.com/office/drawing/2014/main" id="{5B899D2F-C773-4578-843F-6915157E2F44}"/>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686" name="Group 685">
                <a:extLst>
                  <a:ext uri="{FF2B5EF4-FFF2-40B4-BE49-F238E27FC236}">
                    <a16:creationId xmlns:a16="http://schemas.microsoft.com/office/drawing/2014/main" id="{C950EA4D-A424-42B7-A0EF-10390057FDF4}"/>
                  </a:ext>
                </a:extLst>
              </p:cNvPr>
              <p:cNvGrpSpPr/>
              <p:nvPr/>
            </p:nvGrpSpPr>
            <p:grpSpPr>
              <a:xfrm>
                <a:off x="8503007" y="3607187"/>
                <a:ext cx="431577" cy="306766"/>
                <a:chOff x="4590858" y="3457777"/>
                <a:chExt cx="641011" cy="455632"/>
              </a:xfrm>
            </p:grpSpPr>
            <p:grpSp>
              <p:nvGrpSpPr>
                <p:cNvPr id="687" name="Group 686">
                  <a:extLst>
                    <a:ext uri="{FF2B5EF4-FFF2-40B4-BE49-F238E27FC236}">
                      <a16:creationId xmlns:a16="http://schemas.microsoft.com/office/drawing/2014/main" id="{F5972AF3-D731-43C5-AC2B-49A26C7DA69B}"/>
                    </a:ext>
                  </a:extLst>
                </p:cNvPr>
                <p:cNvGrpSpPr/>
                <p:nvPr/>
              </p:nvGrpSpPr>
              <p:grpSpPr>
                <a:xfrm>
                  <a:off x="4781495" y="3537307"/>
                  <a:ext cx="450374" cy="376102"/>
                  <a:chOff x="1243368" y="3819488"/>
                  <a:chExt cx="1272043" cy="1062271"/>
                </a:xfrm>
                <a:solidFill>
                  <a:schemeClr val="bg2"/>
                </a:solidFill>
              </p:grpSpPr>
              <p:sp>
                <p:nvSpPr>
                  <p:cNvPr id="707" name="Rectangle 706">
                    <a:extLst>
                      <a:ext uri="{FF2B5EF4-FFF2-40B4-BE49-F238E27FC236}">
                        <a16:creationId xmlns:a16="http://schemas.microsoft.com/office/drawing/2014/main" id="{68F31162-18AD-4058-8F9A-1E6BAC6D7748}"/>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8" name="Rectangle 707">
                    <a:extLst>
                      <a:ext uri="{FF2B5EF4-FFF2-40B4-BE49-F238E27FC236}">
                        <a16:creationId xmlns:a16="http://schemas.microsoft.com/office/drawing/2014/main" id="{595840F7-3DD3-4E11-ACAE-400035CE1A2F}"/>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9" name="Rectangle 708">
                    <a:extLst>
                      <a:ext uri="{FF2B5EF4-FFF2-40B4-BE49-F238E27FC236}">
                        <a16:creationId xmlns:a16="http://schemas.microsoft.com/office/drawing/2014/main" id="{497E8B58-AF0E-46DC-9EC3-79CA92FB1B79}"/>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0" name="Rectangle 709">
                    <a:extLst>
                      <a:ext uri="{FF2B5EF4-FFF2-40B4-BE49-F238E27FC236}">
                        <a16:creationId xmlns:a16="http://schemas.microsoft.com/office/drawing/2014/main" id="{4E76A21B-A03F-4291-A306-FBD9D9FEECD4}"/>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1" name="Rectangle 710">
                    <a:extLst>
                      <a:ext uri="{FF2B5EF4-FFF2-40B4-BE49-F238E27FC236}">
                        <a16:creationId xmlns:a16="http://schemas.microsoft.com/office/drawing/2014/main" id="{24B6DAA4-9019-40FF-9479-CB9790B191FE}"/>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2" name="Rectangle 711">
                    <a:extLst>
                      <a:ext uri="{FF2B5EF4-FFF2-40B4-BE49-F238E27FC236}">
                        <a16:creationId xmlns:a16="http://schemas.microsoft.com/office/drawing/2014/main" id="{4CBDA336-1140-4EAF-AB88-997C59682F1F}"/>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3" name="Rectangle 712">
                    <a:extLst>
                      <a:ext uri="{FF2B5EF4-FFF2-40B4-BE49-F238E27FC236}">
                        <a16:creationId xmlns:a16="http://schemas.microsoft.com/office/drawing/2014/main" id="{091805B8-F9BC-43AF-ABF3-C719866A01B6}"/>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4" name="Rectangle 713">
                    <a:extLst>
                      <a:ext uri="{FF2B5EF4-FFF2-40B4-BE49-F238E27FC236}">
                        <a16:creationId xmlns:a16="http://schemas.microsoft.com/office/drawing/2014/main" id="{EBFB5F8A-EA33-4A94-B46E-A31DD05C859D}"/>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5" name="Rectangle 714">
                    <a:extLst>
                      <a:ext uri="{FF2B5EF4-FFF2-40B4-BE49-F238E27FC236}">
                        <a16:creationId xmlns:a16="http://schemas.microsoft.com/office/drawing/2014/main" id="{EB0C59E0-90ED-4538-A5E6-21E3F5EB2DC9}"/>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6" name="Rectangle 715">
                    <a:extLst>
                      <a:ext uri="{FF2B5EF4-FFF2-40B4-BE49-F238E27FC236}">
                        <a16:creationId xmlns:a16="http://schemas.microsoft.com/office/drawing/2014/main" id="{FBF0AD38-870A-47BA-A1B1-9E264B055FAC}"/>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7" name="Rectangle 716">
                    <a:extLst>
                      <a:ext uri="{FF2B5EF4-FFF2-40B4-BE49-F238E27FC236}">
                        <a16:creationId xmlns:a16="http://schemas.microsoft.com/office/drawing/2014/main" id="{AA5166DC-831A-488B-8997-F7D8381A9E6D}"/>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8" name="Rectangle 717">
                    <a:extLst>
                      <a:ext uri="{FF2B5EF4-FFF2-40B4-BE49-F238E27FC236}">
                        <a16:creationId xmlns:a16="http://schemas.microsoft.com/office/drawing/2014/main" id="{6E172990-E093-48C4-BD51-BF0B2F28F01B}"/>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9" name="Rectangle 718">
                    <a:extLst>
                      <a:ext uri="{FF2B5EF4-FFF2-40B4-BE49-F238E27FC236}">
                        <a16:creationId xmlns:a16="http://schemas.microsoft.com/office/drawing/2014/main" id="{6B1C0370-50AC-475A-B55D-C41B12311D26}"/>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0" name="Rectangle 719">
                    <a:extLst>
                      <a:ext uri="{FF2B5EF4-FFF2-40B4-BE49-F238E27FC236}">
                        <a16:creationId xmlns:a16="http://schemas.microsoft.com/office/drawing/2014/main" id="{ECB88BDB-ED22-4E64-8DBD-61A91386D05D}"/>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1" name="Rectangle 720">
                    <a:extLst>
                      <a:ext uri="{FF2B5EF4-FFF2-40B4-BE49-F238E27FC236}">
                        <a16:creationId xmlns:a16="http://schemas.microsoft.com/office/drawing/2014/main" id="{86E3349B-D3A7-40FC-9D9F-5112AF24FC3C}"/>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2" name="Rectangle 721">
                    <a:extLst>
                      <a:ext uri="{FF2B5EF4-FFF2-40B4-BE49-F238E27FC236}">
                        <a16:creationId xmlns:a16="http://schemas.microsoft.com/office/drawing/2014/main" id="{6B350CE7-2D2C-4713-A6F5-C4E32023AF24}"/>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3" name="Rectangle 722">
                    <a:extLst>
                      <a:ext uri="{FF2B5EF4-FFF2-40B4-BE49-F238E27FC236}">
                        <a16:creationId xmlns:a16="http://schemas.microsoft.com/office/drawing/2014/main" id="{FBBF4B72-F70E-4B2C-BEC9-8B5BD1D084C0}"/>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4" name="Rectangle 723">
                    <a:extLst>
                      <a:ext uri="{FF2B5EF4-FFF2-40B4-BE49-F238E27FC236}">
                        <a16:creationId xmlns:a16="http://schemas.microsoft.com/office/drawing/2014/main" id="{6933600A-DA15-4CB8-AE23-C02285A3E918}"/>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88" name="Group 687">
                  <a:extLst>
                    <a:ext uri="{FF2B5EF4-FFF2-40B4-BE49-F238E27FC236}">
                      <a16:creationId xmlns:a16="http://schemas.microsoft.com/office/drawing/2014/main" id="{AD996766-8546-484B-88E4-2917F81D28B8}"/>
                    </a:ext>
                  </a:extLst>
                </p:cNvPr>
                <p:cNvGrpSpPr/>
                <p:nvPr/>
              </p:nvGrpSpPr>
              <p:grpSpPr>
                <a:xfrm>
                  <a:off x="4590858" y="3457777"/>
                  <a:ext cx="450374" cy="376102"/>
                  <a:chOff x="1243368" y="3819488"/>
                  <a:chExt cx="1272043" cy="1062271"/>
                </a:xfrm>
                <a:solidFill>
                  <a:schemeClr val="bg2"/>
                </a:solidFill>
              </p:grpSpPr>
              <p:sp>
                <p:nvSpPr>
                  <p:cNvPr id="689" name="Rectangle 688">
                    <a:extLst>
                      <a:ext uri="{FF2B5EF4-FFF2-40B4-BE49-F238E27FC236}">
                        <a16:creationId xmlns:a16="http://schemas.microsoft.com/office/drawing/2014/main" id="{1BA70840-F39A-4C6C-80C3-434C4D76A6B7}"/>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0" name="Rectangle 689">
                    <a:extLst>
                      <a:ext uri="{FF2B5EF4-FFF2-40B4-BE49-F238E27FC236}">
                        <a16:creationId xmlns:a16="http://schemas.microsoft.com/office/drawing/2014/main" id="{D29B3E61-B900-4F2C-9F11-6D8031B296F3}"/>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1" name="Rectangle 690">
                    <a:extLst>
                      <a:ext uri="{FF2B5EF4-FFF2-40B4-BE49-F238E27FC236}">
                        <a16:creationId xmlns:a16="http://schemas.microsoft.com/office/drawing/2014/main" id="{6EE58D0A-9ABC-4542-8422-F7ECD56FD87D}"/>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2" name="Rectangle 691">
                    <a:extLst>
                      <a:ext uri="{FF2B5EF4-FFF2-40B4-BE49-F238E27FC236}">
                        <a16:creationId xmlns:a16="http://schemas.microsoft.com/office/drawing/2014/main" id="{22761E77-6CAA-46C0-8662-DAC99CA4833C}"/>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3" name="Rectangle 692">
                    <a:extLst>
                      <a:ext uri="{FF2B5EF4-FFF2-40B4-BE49-F238E27FC236}">
                        <a16:creationId xmlns:a16="http://schemas.microsoft.com/office/drawing/2014/main" id="{2F769476-6D48-441F-97D3-AE755FB8B3D5}"/>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4" name="Rectangle 693">
                    <a:extLst>
                      <a:ext uri="{FF2B5EF4-FFF2-40B4-BE49-F238E27FC236}">
                        <a16:creationId xmlns:a16="http://schemas.microsoft.com/office/drawing/2014/main" id="{2D84A88E-3951-42C3-AF24-738716A3048E}"/>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5" name="Rectangle 694">
                    <a:extLst>
                      <a:ext uri="{FF2B5EF4-FFF2-40B4-BE49-F238E27FC236}">
                        <a16:creationId xmlns:a16="http://schemas.microsoft.com/office/drawing/2014/main" id="{10B914F7-C338-4AC7-8044-90C7A7134A9B}"/>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6" name="Rectangle 695">
                    <a:extLst>
                      <a:ext uri="{FF2B5EF4-FFF2-40B4-BE49-F238E27FC236}">
                        <a16:creationId xmlns:a16="http://schemas.microsoft.com/office/drawing/2014/main" id="{311089C9-9987-4283-938F-068913DA353D}"/>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7" name="Rectangle 696">
                    <a:extLst>
                      <a:ext uri="{FF2B5EF4-FFF2-40B4-BE49-F238E27FC236}">
                        <a16:creationId xmlns:a16="http://schemas.microsoft.com/office/drawing/2014/main" id="{CC4BDCED-872C-4B88-987B-E7E86E59E4F0}"/>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8" name="Rectangle 697">
                    <a:extLst>
                      <a:ext uri="{FF2B5EF4-FFF2-40B4-BE49-F238E27FC236}">
                        <a16:creationId xmlns:a16="http://schemas.microsoft.com/office/drawing/2014/main" id="{7CD3D9EF-D72A-41F5-AD42-D442BE55A5E3}"/>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9" name="Rectangle 698">
                    <a:extLst>
                      <a:ext uri="{FF2B5EF4-FFF2-40B4-BE49-F238E27FC236}">
                        <a16:creationId xmlns:a16="http://schemas.microsoft.com/office/drawing/2014/main" id="{817B4AD9-F7CB-4F5D-9FBB-63AF7E1F4EA6}"/>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0" name="Rectangle 699">
                    <a:extLst>
                      <a:ext uri="{FF2B5EF4-FFF2-40B4-BE49-F238E27FC236}">
                        <a16:creationId xmlns:a16="http://schemas.microsoft.com/office/drawing/2014/main" id="{E74EF659-54DF-40DF-A144-76B5B6DFD4F3}"/>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1" name="Rectangle 700">
                    <a:extLst>
                      <a:ext uri="{FF2B5EF4-FFF2-40B4-BE49-F238E27FC236}">
                        <a16:creationId xmlns:a16="http://schemas.microsoft.com/office/drawing/2014/main" id="{912B584C-4946-45B5-9682-F001525BB8C7}"/>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2" name="Rectangle 701">
                    <a:extLst>
                      <a:ext uri="{FF2B5EF4-FFF2-40B4-BE49-F238E27FC236}">
                        <a16:creationId xmlns:a16="http://schemas.microsoft.com/office/drawing/2014/main" id="{6012B5EA-A964-4318-94DF-44E3FF5FA1C3}"/>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3" name="Rectangle 702">
                    <a:extLst>
                      <a:ext uri="{FF2B5EF4-FFF2-40B4-BE49-F238E27FC236}">
                        <a16:creationId xmlns:a16="http://schemas.microsoft.com/office/drawing/2014/main" id="{CDC8EE7F-AD73-47CE-A66E-FCC841D47622}"/>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4" name="Rectangle 703">
                    <a:extLst>
                      <a:ext uri="{FF2B5EF4-FFF2-40B4-BE49-F238E27FC236}">
                        <a16:creationId xmlns:a16="http://schemas.microsoft.com/office/drawing/2014/main" id="{CFF70F3E-5F5D-4B7B-A8FC-13A0C6AEB54B}"/>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5" name="Rectangle 704">
                    <a:extLst>
                      <a:ext uri="{FF2B5EF4-FFF2-40B4-BE49-F238E27FC236}">
                        <a16:creationId xmlns:a16="http://schemas.microsoft.com/office/drawing/2014/main" id="{2670630A-7D10-4213-83D1-D42C689F13C3}"/>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6" name="Rectangle 705">
                    <a:extLst>
                      <a:ext uri="{FF2B5EF4-FFF2-40B4-BE49-F238E27FC236}">
                        <a16:creationId xmlns:a16="http://schemas.microsoft.com/office/drawing/2014/main" id="{18F64F58-74E9-4891-9A29-B16BAE641A26}"/>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725" name="Group 724">
                <a:extLst>
                  <a:ext uri="{FF2B5EF4-FFF2-40B4-BE49-F238E27FC236}">
                    <a16:creationId xmlns:a16="http://schemas.microsoft.com/office/drawing/2014/main" id="{F48E3520-AA0F-4DDF-B453-1BE630D0FE57}"/>
                  </a:ext>
                </a:extLst>
              </p:cNvPr>
              <p:cNvGrpSpPr/>
              <p:nvPr/>
            </p:nvGrpSpPr>
            <p:grpSpPr>
              <a:xfrm>
                <a:off x="9048171" y="4192290"/>
                <a:ext cx="431577" cy="306766"/>
                <a:chOff x="4590858" y="3457777"/>
                <a:chExt cx="641011" cy="455632"/>
              </a:xfrm>
            </p:grpSpPr>
            <p:grpSp>
              <p:nvGrpSpPr>
                <p:cNvPr id="726" name="Group 725">
                  <a:extLst>
                    <a:ext uri="{FF2B5EF4-FFF2-40B4-BE49-F238E27FC236}">
                      <a16:creationId xmlns:a16="http://schemas.microsoft.com/office/drawing/2014/main" id="{9F029B79-924B-4EA0-80CC-34F85743B0F7}"/>
                    </a:ext>
                  </a:extLst>
                </p:cNvPr>
                <p:cNvGrpSpPr/>
                <p:nvPr/>
              </p:nvGrpSpPr>
              <p:grpSpPr>
                <a:xfrm>
                  <a:off x="4781495" y="3537307"/>
                  <a:ext cx="450374" cy="376102"/>
                  <a:chOff x="1243368" y="3819488"/>
                  <a:chExt cx="1272043" cy="1062271"/>
                </a:xfrm>
                <a:solidFill>
                  <a:schemeClr val="bg2"/>
                </a:solidFill>
              </p:grpSpPr>
              <p:sp>
                <p:nvSpPr>
                  <p:cNvPr id="746" name="Rectangle 745">
                    <a:extLst>
                      <a:ext uri="{FF2B5EF4-FFF2-40B4-BE49-F238E27FC236}">
                        <a16:creationId xmlns:a16="http://schemas.microsoft.com/office/drawing/2014/main" id="{8475BDCD-2631-4D0E-85D9-C5BDDAE3DD94}"/>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7" name="Rectangle 746">
                    <a:extLst>
                      <a:ext uri="{FF2B5EF4-FFF2-40B4-BE49-F238E27FC236}">
                        <a16:creationId xmlns:a16="http://schemas.microsoft.com/office/drawing/2014/main" id="{19382986-BABE-4E89-A1CB-AB67C23FB614}"/>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8" name="Rectangle 747">
                    <a:extLst>
                      <a:ext uri="{FF2B5EF4-FFF2-40B4-BE49-F238E27FC236}">
                        <a16:creationId xmlns:a16="http://schemas.microsoft.com/office/drawing/2014/main" id="{432DD328-E1DC-4C2F-8596-62BCF996D589}"/>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9" name="Rectangle 748">
                    <a:extLst>
                      <a:ext uri="{FF2B5EF4-FFF2-40B4-BE49-F238E27FC236}">
                        <a16:creationId xmlns:a16="http://schemas.microsoft.com/office/drawing/2014/main" id="{AE0D1E91-9535-4B69-97F2-0A47B182D4B4}"/>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0" name="Rectangle 749">
                    <a:extLst>
                      <a:ext uri="{FF2B5EF4-FFF2-40B4-BE49-F238E27FC236}">
                        <a16:creationId xmlns:a16="http://schemas.microsoft.com/office/drawing/2014/main" id="{6442F9A8-A992-4890-9034-EAA80AC91B83}"/>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1" name="Rectangle 750">
                    <a:extLst>
                      <a:ext uri="{FF2B5EF4-FFF2-40B4-BE49-F238E27FC236}">
                        <a16:creationId xmlns:a16="http://schemas.microsoft.com/office/drawing/2014/main" id="{E16EB866-E311-4B21-9A41-AF580C373789}"/>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2" name="Rectangle 751">
                    <a:extLst>
                      <a:ext uri="{FF2B5EF4-FFF2-40B4-BE49-F238E27FC236}">
                        <a16:creationId xmlns:a16="http://schemas.microsoft.com/office/drawing/2014/main" id="{5FDDDB7F-6224-4839-90C4-AB7B020616DA}"/>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3" name="Rectangle 752">
                    <a:extLst>
                      <a:ext uri="{FF2B5EF4-FFF2-40B4-BE49-F238E27FC236}">
                        <a16:creationId xmlns:a16="http://schemas.microsoft.com/office/drawing/2014/main" id="{36CDEB56-5C85-4CD3-A143-553438E7BD33}"/>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4" name="Rectangle 753">
                    <a:extLst>
                      <a:ext uri="{FF2B5EF4-FFF2-40B4-BE49-F238E27FC236}">
                        <a16:creationId xmlns:a16="http://schemas.microsoft.com/office/drawing/2014/main" id="{87BE723D-C749-4322-87BB-14BD6EAED369}"/>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5" name="Rectangle 754">
                    <a:extLst>
                      <a:ext uri="{FF2B5EF4-FFF2-40B4-BE49-F238E27FC236}">
                        <a16:creationId xmlns:a16="http://schemas.microsoft.com/office/drawing/2014/main" id="{0341C0FE-DF96-464E-AE26-F8F74C4318EA}"/>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6" name="Rectangle 755">
                    <a:extLst>
                      <a:ext uri="{FF2B5EF4-FFF2-40B4-BE49-F238E27FC236}">
                        <a16:creationId xmlns:a16="http://schemas.microsoft.com/office/drawing/2014/main" id="{784DA694-726E-4CE5-B34B-0FC0484E7439}"/>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7" name="Rectangle 756">
                    <a:extLst>
                      <a:ext uri="{FF2B5EF4-FFF2-40B4-BE49-F238E27FC236}">
                        <a16:creationId xmlns:a16="http://schemas.microsoft.com/office/drawing/2014/main" id="{A923899D-E275-4AA1-AC53-2CD663CE7EB8}"/>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8" name="Rectangle 757">
                    <a:extLst>
                      <a:ext uri="{FF2B5EF4-FFF2-40B4-BE49-F238E27FC236}">
                        <a16:creationId xmlns:a16="http://schemas.microsoft.com/office/drawing/2014/main" id="{540F83ED-63CE-42DE-8FF8-BD90005D0D13}"/>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9" name="Rectangle 758">
                    <a:extLst>
                      <a:ext uri="{FF2B5EF4-FFF2-40B4-BE49-F238E27FC236}">
                        <a16:creationId xmlns:a16="http://schemas.microsoft.com/office/drawing/2014/main" id="{E7BCA1AB-AB92-4F8B-ABBE-BA82C9D23B9A}"/>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60" name="Rectangle 759">
                    <a:extLst>
                      <a:ext uri="{FF2B5EF4-FFF2-40B4-BE49-F238E27FC236}">
                        <a16:creationId xmlns:a16="http://schemas.microsoft.com/office/drawing/2014/main" id="{54C1F63E-26F6-4B00-AF1D-FC6B493EA3BA}"/>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61" name="Rectangle 760">
                    <a:extLst>
                      <a:ext uri="{FF2B5EF4-FFF2-40B4-BE49-F238E27FC236}">
                        <a16:creationId xmlns:a16="http://schemas.microsoft.com/office/drawing/2014/main" id="{CBE21A90-9767-4A2B-8058-46458704E918}"/>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62" name="Rectangle 761">
                    <a:extLst>
                      <a:ext uri="{FF2B5EF4-FFF2-40B4-BE49-F238E27FC236}">
                        <a16:creationId xmlns:a16="http://schemas.microsoft.com/office/drawing/2014/main" id="{35E8CEB1-AFD9-4842-97A3-ED1834061E9F}"/>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63" name="Rectangle 762">
                    <a:extLst>
                      <a:ext uri="{FF2B5EF4-FFF2-40B4-BE49-F238E27FC236}">
                        <a16:creationId xmlns:a16="http://schemas.microsoft.com/office/drawing/2014/main" id="{1E9C5124-0B0D-4003-A7FC-767CEBD0EF19}"/>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27" name="Group 726">
                  <a:extLst>
                    <a:ext uri="{FF2B5EF4-FFF2-40B4-BE49-F238E27FC236}">
                      <a16:creationId xmlns:a16="http://schemas.microsoft.com/office/drawing/2014/main" id="{687AC9EF-1552-473D-9D56-9072A09AA584}"/>
                    </a:ext>
                  </a:extLst>
                </p:cNvPr>
                <p:cNvGrpSpPr/>
                <p:nvPr/>
              </p:nvGrpSpPr>
              <p:grpSpPr>
                <a:xfrm>
                  <a:off x="4590858" y="3457777"/>
                  <a:ext cx="450374" cy="376102"/>
                  <a:chOff x="1243368" y="3819488"/>
                  <a:chExt cx="1272043" cy="1062271"/>
                </a:xfrm>
                <a:solidFill>
                  <a:schemeClr val="bg2"/>
                </a:solidFill>
              </p:grpSpPr>
              <p:sp>
                <p:nvSpPr>
                  <p:cNvPr id="728" name="Rectangle 727">
                    <a:extLst>
                      <a:ext uri="{FF2B5EF4-FFF2-40B4-BE49-F238E27FC236}">
                        <a16:creationId xmlns:a16="http://schemas.microsoft.com/office/drawing/2014/main" id="{FD7C526B-2ADB-4AAF-A3BF-7525639C2667}"/>
                      </a:ext>
                    </a:extLst>
                  </p:cNvPr>
                  <p:cNvSpPr/>
                  <p:nvPr/>
                </p:nvSpPr>
                <p:spPr bwMode="auto">
                  <a:xfrm>
                    <a:off x="1243368" y="3819488"/>
                    <a:ext cx="1272043" cy="1062271"/>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9" name="Rectangle 728">
                    <a:extLst>
                      <a:ext uri="{FF2B5EF4-FFF2-40B4-BE49-F238E27FC236}">
                        <a16:creationId xmlns:a16="http://schemas.microsoft.com/office/drawing/2014/main" id="{3B522F52-2B60-490C-9A4D-62946BE97A9B}"/>
                      </a:ext>
                    </a:extLst>
                  </p:cNvPr>
                  <p:cNvSpPr/>
                  <p:nvPr/>
                </p:nvSpPr>
                <p:spPr bwMode="auto">
                  <a:xfrm>
                    <a:off x="1243368" y="3819489"/>
                    <a:ext cx="1272043" cy="170438"/>
                  </a:xfrm>
                  <a:prstGeom prst="rect">
                    <a:avLst/>
                  </a:prstGeom>
                  <a:grp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0" name="Rectangle 729">
                    <a:extLst>
                      <a:ext uri="{FF2B5EF4-FFF2-40B4-BE49-F238E27FC236}">
                        <a16:creationId xmlns:a16="http://schemas.microsoft.com/office/drawing/2014/main" id="{3066E322-6320-466E-ADFA-220A35306390}"/>
                      </a:ext>
                    </a:extLst>
                  </p:cNvPr>
                  <p:cNvSpPr/>
                  <p:nvPr/>
                </p:nvSpPr>
                <p:spPr bwMode="auto">
                  <a:xfrm>
                    <a:off x="1620442"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1" name="Rectangle 730">
                    <a:extLst>
                      <a:ext uri="{FF2B5EF4-FFF2-40B4-BE49-F238E27FC236}">
                        <a16:creationId xmlns:a16="http://schemas.microsoft.com/office/drawing/2014/main" id="{3F3B9A8E-987D-4D52-B28D-FD9DE508CF56}"/>
                      </a:ext>
                    </a:extLst>
                  </p:cNvPr>
                  <p:cNvSpPr/>
                  <p:nvPr/>
                </p:nvSpPr>
                <p:spPr bwMode="auto">
                  <a:xfrm>
                    <a:off x="1328609"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2" name="Rectangle 731">
                    <a:extLst>
                      <a:ext uri="{FF2B5EF4-FFF2-40B4-BE49-F238E27FC236}">
                        <a16:creationId xmlns:a16="http://schemas.microsoft.com/office/drawing/2014/main" id="{1FA7B962-C66E-4747-8330-8132FB07A4AA}"/>
                      </a:ext>
                    </a:extLst>
                  </p:cNvPr>
                  <p:cNvSpPr/>
                  <p:nvPr/>
                </p:nvSpPr>
                <p:spPr bwMode="auto">
                  <a:xfrm>
                    <a:off x="1912275"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3" name="Rectangle 732">
                    <a:extLst>
                      <a:ext uri="{FF2B5EF4-FFF2-40B4-BE49-F238E27FC236}">
                        <a16:creationId xmlns:a16="http://schemas.microsoft.com/office/drawing/2014/main" id="{9A3DDD14-68BA-4E8B-B80E-F4A69B2251C8}"/>
                      </a:ext>
                    </a:extLst>
                  </p:cNvPr>
                  <p:cNvSpPr/>
                  <p:nvPr/>
                </p:nvSpPr>
                <p:spPr bwMode="auto">
                  <a:xfrm>
                    <a:off x="2204108" y="4079079"/>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4" name="Rectangle 733">
                    <a:extLst>
                      <a:ext uri="{FF2B5EF4-FFF2-40B4-BE49-F238E27FC236}">
                        <a16:creationId xmlns:a16="http://schemas.microsoft.com/office/drawing/2014/main" id="{2264E17D-795F-48AA-8043-6FCEFBC95AF2}"/>
                      </a:ext>
                    </a:extLst>
                  </p:cNvPr>
                  <p:cNvSpPr/>
                  <p:nvPr/>
                </p:nvSpPr>
                <p:spPr bwMode="auto">
                  <a:xfrm>
                    <a:off x="1620442"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5" name="Rectangle 734">
                    <a:extLst>
                      <a:ext uri="{FF2B5EF4-FFF2-40B4-BE49-F238E27FC236}">
                        <a16:creationId xmlns:a16="http://schemas.microsoft.com/office/drawing/2014/main" id="{B002AB7B-1ECC-4715-BA64-4C03DE5D9519}"/>
                      </a:ext>
                    </a:extLst>
                  </p:cNvPr>
                  <p:cNvSpPr/>
                  <p:nvPr/>
                </p:nvSpPr>
                <p:spPr bwMode="auto">
                  <a:xfrm>
                    <a:off x="1328609"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6" name="Rectangle 735">
                    <a:extLst>
                      <a:ext uri="{FF2B5EF4-FFF2-40B4-BE49-F238E27FC236}">
                        <a16:creationId xmlns:a16="http://schemas.microsoft.com/office/drawing/2014/main" id="{AC12E4DE-77B6-4291-8342-7E91BB667AE1}"/>
                      </a:ext>
                    </a:extLst>
                  </p:cNvPr>
                  <p:cNvSpPr/>
                  <p:nvPr/>
                </p:nvSpPr>
                <p:spPr bwMode="auto">
                  <a:xfrm>
                    <a:off x="1912275"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7" name="Rectangle 736">
                    <a:extLst>
                      <a:ext uri="{FF2B5EF4-FFF2-40B4-BE49-F238E27FC236}">
                        <a16:creationId xmlns:a16="http://schemas.microsoft.com/office/drawing/2014/main" id="{63A6E3F3-5364-44E1-BD9F-606D187109F6}"/>
                      </a:ext>
                    </a:extLst>
                  </p:cNvPr>
                  <p:cNvSpPr/>
                  <p:nvPr/>
                </p:nvSpPr>
                <p:spPr bwMode="auto">
                  <a:xfrm>
                    <a:off x="2204108" y="4266273"/>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8" name="Rectangle 737">
                    <a:extLst>
                      <a:ext uri="{FF2B5EF4-FFF2-40B4-BE49-F238E27FC236}">
                        <a16:creationId xmlns:a16="http://schemas.microsoft.com/office/drawing/2014/main" id="{187833B3-2A60-489B-A1AC-D1EE3FDC1319}"/>
                      </a:ext>
                    </a:extLst>
                  </p:cNvPr>
                  <p:cNvSpPr/>
                  <p:nvPr/>
                </p:nvSpPr>
                <p:spPr bwMode="auto">
                  <a:xfrm>
                    <a:off x="1620442"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9" name="Rectangle 738">
                    <a:extLst>
                      <a:ext uri="{FF2B5EF4-FFF2-40B4-BE49-F238E27FC236}">
                        <a16:creationId xmlns:a16="http://schemas.microsoft.com/office/drawing/2014/main" id="{73725B41-A89B-48F9-84D9-626811681603}"/>
                      </a:ext>
                    </a:extLst>
                  </p:cNvPr>
                  <p:cNvSpPr/>
                  <p:nvPr/>
                </p:nvSpPr>
                <p:spPr bwMode="auto">
                  <a:xfrm>
                    <a:off x="1328609"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0" name="Rectangle 739">
                    <a:extLst>
                      <a:ext uri="{FF2B5EF4-FFF2-40B4-BE49-F238E27FC236}">
                        <a16:creationId xmlns:a16="http://schemas.microsoft.com/office/drawing/2014/main" id="{86FB92C6-AD2A-464D-9778-873A59569A8B}"/>
                      </a:ext>
                    </a:extLst>
                  </p:cNvPr>
                  <p:cNvSpPr/>
                  <p:nvPr/>
                </p:nvSpPr>
                <p:spPr bwMode="auto">
                  <a:xfrm>
                    <a:off x="1912275" y="4453467"/>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1" name="Rectangle 740">
                    <a:extLst>
                      <a:ext uri="{FF2B5EF4-FFF2-40B4-BE49-F238E27FC236}">
                        <a16:creationId xmlns:a16="http://schemas.microsoft.com/office/drawing/2014/main" id="{C9AC5E20-1648-419B-844F-2844A622DA08}"/>
                      </a:ext>
                    </a:extLst>
                  </p:cNvPr>
                  <p:cNvSpPr/>
                  <p:nvPr/>
                </p:nvSpPr>
                <p:spPr bwMode="auto">
                  <a:xfrm>
                    <a:off x="2204108" y="4453467"/>
                    <a:ext cx="226061" cy="136968"/>
                  </a:xfrm>
                  <a:prstGeom prst="rect">
                    <a:avLst/>
                  </a:prstGeom>
                  <a:grpFill/>
                  <a:ln w="1270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2" name="Rectangle 741">
                    <a:extLst>
                      <a:ext uri="{FF2B5EF4-FFF2-40B4-BE49-F238E27FC236}">
                        <a16:creationId xmlns:a16="http://schemas.microsoft.com/office/drawing/2014/main" id="{1ACA382F-FDAC-455B-8126-05FDD159CFB2}"/>
                      </a:ext>
                    </a:extLst>
                  </p:cNvPr>
                  <p:cNvSpPr/>
                  <p:nvPr/>
                </p:nvSpPr>
                <p:spPr bwMode="auto">
                  <a:xfrm>
                    <a:off x="1620442"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3" name="Rectangle 742">
                    <a:extLst>
                      <a:ext uri="{FF2B5EF4-FFF2-40B4-BE49-F238E27FC236}">
                        <a16:creationId xmlns:a16="http://schemas.microsoft.com/office/drawing/2014/main" id="{49332D51-FD88-4691-A6B1-573A159E2693}"/>
                      </a:ext>
                    </a:extLst>
                  </p:cNvPr>
                  <p:cNvSpPr/>
                  <p:nvPr/>
                </p:nvSpPr>
                <p:spPr bwMode="auto">
                  <a:xfrm>
                    <a:off x="1328609"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4" name="Rectangle 743">
                    <a:extLst>
                      <a:ext uri="{FF2B5EF4-FFF2-40B4-BE49-F238E27FC236}">
                        <a16:creationId xmlns:a16="http://schemas.microsoft.com/office/drawing/2014/main" id="{7A1EFB15-F3A0-4F78-A191-0C57AA9568E6}"/>
                      </a:ext>
                    </a:extLst>
                  </p:cNvPr>
                  <p:cNvSpPr/>
                  <p:nvPr/>
                </p:nvSpPr>
                <p:spPr bwMode="auto">
                  <a:xfrm>
                    <a:off x="1912275"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5" name="Rectangle 744">
                    <a:extLst>
                      <a:ext uri="{FF2B5EF4-FFF2-40B4-BE49-F238E27FC236}">
                        <a16:creationId xmlns:a16="http://schemas.microsoft.com/office/drawing/2014/main" id="{3128E6D3-EEE4-4949-995F-5779697E55B7}"/>
                      </a:ext>
                    </a:extLst>
                  </p:cNvPr>
                  <p:cNvSpPr/>
                  <p:nvPr/>
                </p:nvSpPr>
                <p:spPr bwMode="auto">
                  <a:xfrm>
                    <a:off x="2204108" y="4640660"/>
                    <a:ext cx="226061" cy="136968"/>
                  </a:xfrm>
                  <a:prstGeom prst="rect">
                    <a:avLst/>
                  </a:prstGeom>
                  <a:grpFill/>
                  <a:ln w="1270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grpSp>
      <p:grpSp>
        <p:nvGrpSpPr>
          <p:cNvPr id="29" name="Group 28">
            <a:extLst>
              <a:ext uri="{FF2B5EF4-FFF2-40B4-BE49-F238E27FC236}">
                <a16:creationId xmlns:a16="http://schemas.microsoft.com/office/drawing/2014/main" id="{A6264C44-8B89-4DC3-9344-461D87C3BC4C}"/>
              </a:ext>
            </a:extLst>
          </p:cNvPr>
          <p:cNvGrpSpPr/>
          <p:nvPr/>
        </p:nvGrpSpPr>
        <p:grpSpPr>
          <a:xfrm>
            <a:off x="382682" y="2090718"/>
            <a:ext cx="3081855" cy="4257506"/>
            <a:chOff x="382682" y="2090718"/>
            <a:chExt cx="3081855" cy="4257506"/>
          </a:xfrm>
        </p:grpSpPr>
        <p:sp>
          <p:nvSpPr>
            <p:cNvPr id="98" name="Rectangle 97">
              <a:extLst>
                <a:ext uri="{FF2B5EF4-FFF2-40B4-BE49-F238E27FC236}">
                  <a16:creationId xmlns:a16="http://schemas.microsoft.com/office/drawing/2014/main" id="{0CE2597A-D83D-4912-BF89-DD5F7D13CB68}"/>
                </a:ext>
              </a:extLst>
            </p:cNvPr>
            <p:cNvSpPr/>
            <p:nvPr/>
          </p:nvSpPr>
          <p:spPr bwMode="auto">
            <a:xfrm>
              <a:off x="434415" y="5359235"/>
              <a:ext cx="3030122" cy="9889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lvl="0" defTabSz="932472" fontAlgn="base">
                <a:lnSpc>
                  <a:spcPct val="90000"/>
                </a:lnSpc>
                <a:spcBef>
                  <a:spcPts val="600"/>
                </a:spcBef>
                <a:spcAft>
                  <a:spcPct val="0"/>
                </a:spcAft>
                <a:defRPr/>
              </a:pPr>
              <a:r>
                <a:rPr lang="en-US" sz="1600">
                  <a:solidFill>
                    <a:schemeClr val="tx2"/>
                  </a:solidFill>
                  <a:latin typeface="+mj-lt"/>
                </a:rPr>
                <a:t>Locally redundant storage</a:t>
              </a:r>
            </a:p>
            <a:p>
              <a:pPr lvl="0" defTabSz="932472" fontAlgn="base">
                <a:lnSpc>
                  <a:spcPct val="90000"/>
                </a:lnSpc>
                <a:spcBef>
                  <a:spcPts val="768"/>
                </a:spcBef>
                <a:spcAft>
                  <a:spcPct val="0"/>
                </a:spcAft>
                <a:defRPr/>
              </a:pPr>
              <a:r>
                <a:rPr lang="en-US" sz="1400"/>
                <a:t>The simplest, low-cost replication strategy that Azure Storage offers.</a:t>
              </a:r>
            </a:p>
          </p:txBody>
        </p:sp>
        <p:grpSp>
          <p:nvGrpSpPr>
            <p:cNvPr id="306" name="Group 305">
              <a:extLst>
                <a:ext uri="{FF2B5EF4-FFF2-40B4-BE49-F238E27FC236}">
                  <a16:creationId xmlns:a16="http://schemas.microsoft.com/office/drawing/2014/main" id="{B5AF097C-225F-4A19-BA40-FB19C2D2BCF3}"/>
                </a:ext>
              </a:extLst>
            </p:cNvPr>
            <p:cNvGrpSpPr/>
            <p:nvPr/>
          </p:nvGrpSpPr>
          <p:grpSpPr>
            <a:xfrm>
              <a:off x="382682" y="2090718"/>
              <a:ext cx="2817870" cy="544812"/>
              <a:chOff x="522514" y="1920087"/>
              <a:chExt cx="2041390" cy="534330"/>
            </a:xfrm>
          </p:grpSpPr>
          <p:sp>
            <p:nvSpPr>
              <p:cNvPr id="307" name="Rectangle 362">
                <a:extLst>
                  <a:ext uri="{FF2B5EF4-FFF2-40B4-BE49-F238E27FC236}">
                    <a16:creationId xmlns:a16="http://schemas.microsoft.com/office/drawing/2014/main" id="{A638644B-AE0C-40C3-A0CF-229F1B9A221D}"/>
                  </a:ext>
                </a:extLst>
              </p:cNvPr>
              <p:cNvSpPr>
                <a:spLocks noChangeArrowheads="1"/>
              </p:cNvSpPr>
              <p:nvPr/>
            </p:nvSpPr>
            <p:spPr bwMode="auto">
              <a:xfrm>
                <a:off x="522514" y="1920087"/>
                <a:ext cx="481805"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LRS</a:t>
                </a:r>
              </a:p>
            </p:txBody>
          </p:sp>
          <p:sp>
            <p:nvSpPr>
              <p:cNvPr id="308" name="Rectangle 365">
                <a:extLst>
                  <a:ext uri="{FF2B5EF4-FFF2-40B4-BE49-F238E27FC236}">
                    <a16:creationId xmlns:a16="http://schemas.microsoft.com/office/drawing/2014/main" id="{D3BDE837-ACB2-4B90-B7C7-2A7D8C9F1D23}"/>
                  </a:ext>
                </a:extLst>
              </p:cNvPr>
              <p:cNvSpPr>
                <a:spLocks noChangeArrowheads="1"/>
              </p:cNvSpPr>
              <p:nvPr/>
            </p:nvSpPr>
            <p:spPr bwMode="auto">
              <a:xfrm>
                <a:off x="522514" y="2168396"/>
                <a:ext cx="2041390"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99.999999999% (11 9s) </a:t>
                </a:r>
              </a:p>
            </p:txBody>
          </p:sp>
        </p:grpSp>
        <p:sp>
          <p:nvSpPr>
            <p:cNvPr id="309" name="Freeform: Shape 62">
              <a:extLst>
                <a:ext uri="{FF2B5EF4-FFF2-40B4-BE49-F238E27FC236}">
                  <a16:creationId xmlns:a16="http://schemas.microsoft.com/office/drawing/2014/main" id="{DD71A45F-315B-4E6C-B232-A96062C95D95}"/>
                </a:ext>
              </a:extLst>
            </p:cNvPr>
            <p:cNvSpPr/>
            <p:nvPr/>
          </p:nvSpPr>
          <p:spPr bwMode="auto">
            <a:xfrm>
              <a:off x="484498" y="2755851"/>
              <a:ext cx="2980039"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spTree>
    <p:extLst>
      <p:ext uri="{BB962C8B-B14F-4D97-AF65-F5344CB8AC3E}">
        <p14:creationId xmlns:p14="http://schemas.microsoft.com/office/powerpoint/2010/main" val="172243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nodeType="withEffect">
                                  <p:stCondLst>
                                    <p:cond delay="0"/>
                                  </p:stCondLst>
                                  <p:childTnLst>
                                    <p:animMotion origin="layout" path="M -0.02451 3.84476E-6 L -8.42481E-7 3.84476E-6 " pathEditMode="relative" rAng="0" ptsTypes="AA">
                                      <p:cBhvr>
                                        <p:cTn id="9" dur="500" fill="hold"/>
                                        <p:tgtEl>
                                          <p:spTgt spid="29"/>
                                        </p:tgtEl>
                                        <p:attrNameLst>
                                          <p:attrName>ppt_x</p:attrName>
                                          <p:attrName>ppt_y</p:attrName>
                                        </p:attrNameLst>
                                      </p:cBhvr>
                                      <p:rCtr x="1225" y="0"/>
                                    </p:animMotion>
                                  </p:childTnLst>
                                </p:cTn>
                              </p:par>
                              <p:par>
                                <p:cTn id="10" presetID="2" presetClass="entr" presetSubtype="2" decel="10000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42" presetClass="path" presetSubtype="0" decel="100000" fill="hold" nodeType="withEffect">
                                  <p:stCondLst>
                                    <p:cond delay="0"/>
                                  </p:stCondLst>
                                  <p:childTnLst>
                                    <p:animMotion origin="layout" path="M -0.02451 3.84476E-6 L -8.42481E-7 3.84476E-6 " pathEditMode="relative" rAng="0" ptsTypes="AA">
                                      <p:cBhvr>
                                        <p:cTn id="19" dur="500" fill="hold"/>
                                        <p:tgtEl>
                                          <p:spTgt spid="37"/>
                                        </p:tgtEl>
                                        <p:attrNameLst>
                                          <p:attrName>ppt_x</p:attrName>
                                          <p:attrName>ppt_y</p:attrName>
                                        </p:attrNameLst>
                                      </p:cBhvr>
                                      <p:rCtr x="1225" y="0"/>
                                    </p:animMotion>
                                  </p:childTnLst>
                                </p:cTn>
                              </p:par>
                              <p:par>
                                <p:cTn id="20" presetID="2" presetClass="entr" presetSubtype="2" decel="10000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42" presetClass="path" presetSubtype="0" decel="100000" fill="hold" nodeType="withEffect">
                                  <p:stCondLst>
                                    <p:cond delay="0"/>
                                  </p:stCondLst>
                                  <p:childTnLst>
                                    <p:animMotion origin="layout" path="M -0.02451 3.84476E-6 L -8.42481E-7 3.84476E-6 " pathEditMode="relative" rAng="0" ptsTypes="AA">
                                      <p:cBhvr>
                                        <p:cTn id="29" dur="500" fill="hold"/>
                                        <p:tgtEl>
                                          <p:spTgt spid="38"/>
                                        </p:tgtEl>
                                        <p:attrNameLst>
                                          <p:attrName>ppt_x</p:attrName>
                                          <p:attrName>ppt_y</p:attrName>
                                        </p:attrNameLst>
                                      </p:cBhvr>
                                      <p:rCtr x="1225" y="0"/>
                                    </p:animMotion>
                                  </p:childTnLst>
                                </p:cTn>
                              </p:par>
                              <p:par>
                                <p:cTn id="30" presetID="2" presetClass="entr" presetSubtype="2" decel="10000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1+#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1DCCEB-8FC0-4B41-AD9D-CCBAC47BFAD4}"/>
              </a:ext>
            </a:extLst>
          </p:cNvPr>
          <p:cNvSpPr>
            <a:spLocks noGrp="1"/>
          </p:cNvSpPr>
          <p:nvPr>
            <p:ph type="title"/>
          </p:nvPr>
        </p:nvSpPr>
        <p:spPr/>
        <p:txBody>
          <a:bodyPr/>
          <a:lstStyle/>
          <a:p>
            <a:r>
              <a:rPr lang="en-US"/>
              <a:t>Azure compute resiliency solutions</a:t>
            </a:r>
          </a:p>
        </p:txBody>
      </p:sp>
      <p:sp>
        <p:nvSpPr>
          <p:cNvPr id="7" name="Text Placeholder 6">
            <a:extLst>
              <a:ext uri="{FF2B5EF4-FFF2-40B4-BE49-F238E27FC236}">
                <a16:creationId xmlns:a16="http://schemas.microsoft.com/office/drawing/2014/main" id="{8FA67DE6-9DDD-43F5-BC73-950302772E09}"/>
              </a:ext>
            </a:extLst>
          </p:cNvPr>
          <p:cNvSpPr>
            <a:spLocks noGrp="1"/>
          </p:cNvSpPr>
          <p:nvPr>
            <p:ph type="body" sz="quarter" idx="10"/>
          </p:nvPr>
        </p:nvSpPr>
        <p:spPr/>
        <p:txBody>
          <a:bodyPr/>
          <a:lstStyle/>
          <a:p>
            <a:r>
              <a:rPr lang="en-US"/>
              <a:t>Apply autoscaling to virtual machines for high availability</a:t>
            </a:r>
          </a:p>
        </p:txBody>
      </p:sp>
      <p:grpSp>
        <p:nvGrpSpPr>
          <p:cNvPr id="16" name="Group 15">
            <a:extLst>
              <a:ext uri="{FF2B5EF4-FFF2-40B4-BE49-F238E27FC236}">
                <a16:creationId xmlns:a16="http://schemas.microsoft.com/office/drawing/2014/main" id="{FCA76C1B-33C4-4116-A7E1-8A2B4D8218A4}"/>
              </a:ext>
            </a:extLst>
          </p:cNvPr>
          <p:cNvGrpSpPr/>
          <p:nvPr/>
        </p:nvGrpSpPr>
        <p:grpSpPr>
          <a:xfrm>
            <a:off x="434975" y="1546639"/>
            <a:ext cx="11563350" cy="361803"/>
            <a:chOff x="1406579" y="4915420"/>
            <a:chExt cx="11563350" cy="361803"/>
          </a:xfrm>
        </p:grpSpPr>
        <p:sp>
          <p:nvSpPr>
            <p:cNvPr id="17" name="Rectangle 16">
              <a:extLst>
                <a:ext uri="{FF2B5EF4-FFF2-40B4-BE49-F238E27FC236}">
                  <a16:creationId xmlns:a16="http://schemas.microsoft.com/office/drawing/2014/main" id="{2BBADC5B-9C74-458D-AE7A-129CD9518538}"/>
                </a:ext>
              </a:extLst>
            </p:cNvPr>
            <p:cNvSpPr/>
            <p:nvPr/>
          </p:nvSpPr>
          <p:spPr bwMode="auto">
            <a:xfrm>
              <a:off x="1406579" y="4915420"/>
              <a:ext cx="11563350" cy="361803"/>
            </a:xfrm>
            <a:prstGeom prst="rect">
              <a:avLst/>
            </a:prstGeom>
            <a:solidFill>
              <a:schemeClr val="bg2">
                <a:alpha val="80000"/>
              </a:schemeClr>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Virtual Machine / OS </a:t>
              </a:r>
              <a:r>
                <a:rPr lang="en-US" sz="1400">
                  <a:solidFill>
                    <a:schemeClr val="tx1"/>
                  </a:solidFill>
                  <a:cs typeface="Segoe UI" pitchFamily="34" charset="0"/>
                </a:rPr>
                <a:t>							</a:t>
              </a:r>
            </a:p>
          </p:txBody>
        </p:sp>
        <p:sp>
          <p:nvSpPr>
            <p:cNvPr id="18" name="Rectangle 17">
              <a:extLst>
                <a:ext uri="{FF2B5EF4-FFF2-40B4-BE49-F238E27FC236}">
                  <a16:creationId xmlns:a16="http://schemas.microsoft.com/office/drawing/2014/main" id="{EBF7B7C4-4F02-46F9-B19B-E692B6A8A1F6}"/>
                </a:ext>
              </a:extLst>
            </p:cNvPr>
            <p:cNvSpPr/>
            <p:nvPr/>
          </p:nvSpPr>
          <p:spPr>
            <a:xfrm>
              <a:off x="10970387" y="4945169"/>
              <a:ext cx="1824538" cy="307777"/>
            </a:xfrm>
            <a:prstGeom prst="rect">
              <a:avLst/>
            </a:prstGeom>
          </p:spPr>
          <p:txBody>
            <a:bodyPr wrap="none" lIns="91440" rIns="91440">
              <a:spAutoFit/>
            </a:bodyPr>
            <a:lstStyle/>
            <a:p>
              <a:pPr algn="r"/>
              <a:r>
                <a:rPr lang="en-US" sz="1400">
                  <a:cs typeface="Segoe UI" pitchFamily="34" charset="0"/>
                </a:rPr>
                <a:t>VM Scale set (VMSS)</a:t>
              </a:r>
            </a:p>
          </p:txBody>
        </p:sp>
      </p:grpSp>
      <p:sp>
        <p:nvSpPr>
          <p:cNvPr id="19" name="Rectangle 18">
            <a:extLst>
              <a:ext uri="{FF2B5EF4-FFF2-40B4-BE49-F238E27FC236}">
                <a16:creationId xmlns:a16="http://schemas.microsoft.com/office/drawing/2014/main" id="{33D805AB-1B3F-43D9-9BF1-898DFE34E579}"/>
              </a:ext>
            </a:extLst>
          </p:cNvPr>
          <p:cNvSpPr/>
          <p:nvPr/>
        </p:nvSpPr>
        <p:spPr>
          <a:xfrm>
            <a:off x="433746" y="2802121"/>
            <a:ext cx="5504830" cy="2834622"/>
          </a:xfrm>
          <a:prstGeom prst="rect">
            <a:avLst/>
          </a:prstGeom>
        </p:spPr>
        <p:txBody>
          <a:bodyPr wrap="square" lIns="0">
            <a:spAutoFit/>
          </a:bodyPr>
          <a:lstStyle/>
          <a:p>
            <a:pPr>
              <a:lnSpc>
                <a:spcPct val="90000"/>
              </a:lnSpc>
              <a:spcBef>
                <a:spcPts val="1800"/>
              </a:spcBef>
            </a:pPr>
            <a:r>
              <a:rPr lang="en-US" sz="1600">
                <a:solidFill>
                  <a:schemeClr val="tx2"/>
                </a:solidFill>
                <a:latin typeface="+mj-lt"/>
              </a:rPr>
              <a:t>Reliably deploy and update at a large scale</a:t>
            </a:r>
            <a:br>
              <a:rPr lang="en-US" sz="1600">
                <a:solidFill>
                  <a:schemeClr val="tx2"/>
                </a:solidFill>
                <a:latin typeface="+mj-lt"/>
              </a:rPr>
            </a:br>
            <a:r>
              <a:rPr lang="en-US" sz="1400"/>
              <a:t>Deploy hundreds of identical virtual machines in minutes.</a:t>
            </a:r>
          </a:p>
          <a:p>
            <a:pPr>
              <a:lnSpc>
                <a:spcPct val="90000"/>
              </a:lnSpc>
              <a:spcBef>
                <a:spcPts val="1800"/>
              </a:spcBef>
            </a:pPr>
            <a:r>
              <a:rPr lang="en-US" sz="1600">
                <a:solidFill>
                  <a:schemeClr val="tx2"/>
                </a:solidFill>
                <a:latin typeface="+mj-lt"/>
              </a:rPr>
              <a:t>Scale automatically</a:t>
            </a:r>
            <a:br>
              <a:rPr lang="en-US" sz="1600">
                <a:solidFill>
                  <a:schemeClr val="tx2"/>
                </a:solidFill>
                <a:latin typeface="+mj-lt"/>
              </a:rPr>
            </a:br>
            <a:r>
              <a:rPr lang="en-US" sz="1400"/>
              <a:t>Use only the compute resources your application needs at any time.</a:t>
            </a:r>
          </a:p>
          <a:p>
            <a:pPr>
              <a:lnSpc>
                <a:spcPct val="90000"/>
              </a:lnSpc>
              <a:spcBef>
                <a:spcPts val="1800"/>
              </a:spcBef>
            </a:pPr>
            <a:r>
              <a:rPr lang="en-US" sz="1600">
                <a:solidFill>
                  <a:schemeClr val="tx2"/>
                </a:solidFill>
                <a:latin typeface="+mj-lt"/>
              </a:rPr>
              <a:t>Simplify networking</a:t>
            </a:r>
            <a:br>
              <a:rPr lang="en-US" sz="1600">
                <a:solidFill>
                  <a:schemeClr val="tx2"/>
                </a:solidFill>
                <a:latin typeface="+mj-lt"/>
              </a:rPr>
            </a:br>
            <a:r>
              <a:rPr lang="en-US" sz="1400"/>
              <a:t>Easily spread your workloads across the virtual machines in your Virtual Machine Scale Set.</a:t>
            </a:r>
          </a:p>
          <a:p>
            <a:pPr>
              <a:lnSpc>
                <a:spcPct val="90000"/>
              </a:lnSpc>
              <a:spcBef>
                <a:spcPts val="1800"/>
              </a:spcBef>
            </a:pPr>
            <a:r>
              <a:rPr lang="en-US" sz="1600">
                <a:solidFill>
                  <a:schemeClr val="tx2"/>
                </a:solidFill>
                <a:latin typeface="+mj-lt"/>
              </a:rPr>
              <a:t>Support hyperscale workloads</a:t>
            </a:r>
            <a:br>
              <a:rPr lang="en-US" sz="1600">
                <a:solidFill>
                  <a:schemeClr val="tx2"/>
                </a:solidFill>
                <a:latin typeface="+mj-lt"/>
              </a:rPr>
            </a:br>
            <a:r>
              <a:rPr lang="en-US" sz="1400"/>
              <a:t>Elastic to support your scale-out workloads—including stateless web front ends, container orchestration, and microservices clusters. </a:t>
            </a:r>
          </a:p>
        </p:txBody>
      </p:sp>
      <p:grpSp>
        <p:nvGrpSpPr>
          <p:cNvPr id="21" name="Group 20">
            <a:extLst>
              <a:ext uri="{FF2B5EF4-FFF2-40B4-BE49-F238E27FC236}">
                <a16:creationId xmlns:a16="http://schemas.microsoft.com/office/drawing/2014/main" id="{0FA9AAEA-7CAF-462A-BD5D-DB06C10775B4}"/>
              </a:ext>
            </a:extLst>
          </p:cNvPr>
          <p:cNvGrpSpPr/>
          <p:nvPr/>
        </p:nvGrpSpPr>
        <p:grpSpPr>
          <a:xfrm>
            <a:off x="7005450" y="2147179"/>
            <a:ext cx="4613525" cy="2052422"/>
            <a:chOff x="7005450" y="2147179"/>
            <a:chExt cx="4613525" cy="2052422"/>
          </a:xfrm>
        </p:grpSpPr>
        <p:grpSp>
          <p:nvGrpSpPr>
            <p:cNvPr id="13" name="Group 12">
              <a:extLst>
                <a:ext uri="{FF2B5EF4-FFF2-40B4-BE49-F238E27FC236}">
                  <a16:creationId xmlns:a16="http://schemas.microsoft.com/office/drawing/2014/main" id="{09FEADC0-6A79-427B-BDE4-FEACF48DD82B}"/>
                </a:ext>
              </a:extLst>
            </p:cNvPr>
            <p:cNvGrpSpPr/>
            <p:nvPr/>
          </p:nvGrpSpPr>
          <p:grpSpPr>
            <a:xfrm>
              <a:off x="7231583" y="2959162"/>
              <a:ext cx="4161257" cy="1148560"/>
              <a:chOff x="7236489" y="3264833"/>
              <a:chExt cx="4161257" cy="1148560"/>
            </a:xfrm>
          </p:grpSpPr>
          <p:grpSp>
            <p:nvGrpSpPr>
              <p:cNvPr id="11" name="Group 10">
                <a:extLst>
                  <a:ext uri="{FF2B5EF4-FFF2-40B4-BE49-F238E27FC236}">
                    <a16:creationId xmlns:a16="http://schemas.microsoft.com/office/drawing/2014/main" id="{7DC7D50D-A6DE-43AF-A149-22514695C6E0}"/>
                  </a:ext>
                </a:extLst>
              </p:cNvPr>
              <p:cNvGrpSpPr/>
              <p:nvPr/>
            </p:nvGrpSpPr>
            <p:grpSpPr>
              <a:xfrm>
                <a:off x="7236489" y="3264833"/>
                <a:ext cx="1275508" cy="1148560"/>
                <a:chOff x="7816892" y="3759757"/>
                <a:chExt cx="1275508" cy="1148560"/>
              </a:xfrm>
            </p:grpSpPr>
            <p:sp>
              <p:nvSpPr>
                <p:cNvPr id="28" name="Rectangle 27">
                  <a:extLst>
                    <a:ext uri="{FF2B5EF4-FFF2-40B4-BE49-F238E27FC236}">
                      <a16:creationId xmlns:a16="http://schemas.microsoft.com/office/drawing/2014/main" id="{B2D50E02-81C9-418A-9FB1-532FBBC9BEEF}"/>
                    </a:ext>
                  </a:extLst>
                </p:cNvPr>
                <p:cNvSpPr/>
                <p:nvPr/>
              </p:nvSpPr>
              <p:spPr bwMode="auto">
                <a:xfrm>
                  <a:off x="7816892" y="3759757"/>
                  <a:ext cx="1275508" cy="1066777"/>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82" name="TextBox 81">
                  <a:extLst>
                    <a:ext uri="{FF2B5EF4-FFF2-40B4-BE49-F238E27FC236}">
                      <a16:creationId xmlns:a16="http://schemas.microsoft.com/office/drawing/2014/main" id="{6ECBCDA6-ACC0-429A-8B29-AAB76E2E9A5F}"/>
                    </a:ext>
                  </a:extLst>
                </p:cNvPr>
                <p:cNvSpPr txBox="1"/>
                <p:nvPr/>
              </p:nvSpPr>
              <p:spPr>
                <a:xfrm>
                  <a:off x="8002514" y="4518633"/>
                  <a:ext cx="974374" cy="166199"/>
                </a:xfrm>
                <a:prstGeom prst="rect">
                  <a:avLst/>
                </a:prstGeom>
                <a:noFill/>
              </p:spPr>
              <p:txBody>
                <a:bodyPr wrap="square" lIns="0" tIns="0" rIns="0" bIns="0" rtlCol="0">
                  <a:spAutoFit/>
                </a:bodyPr>
                <a:lstStyle/>
                <a:p>
                  <a:pPr algn="ctr" defTabSz="932742">
                    <a:lnSpc>
                      <a:spcPct val="90000"/>
                    </a:lnSpc>
                    <a:spcAft>
                      <a:spcPts val="600"/>
                    </a:spcAft>
                  </a:pPr>
                  <a:r>
                    <a:rPr lang="en-US" sz="1200"/>
                    <a:t>VM scale set</a:t>
                  </a:r>
                  <a:endParaRPr lang="en-US" sz="2400"/>
                </a:p>
              </p:txBody>
            </p:sp>
            <p:sp>
              <p:nvSpPr>
                <p:cNvPr id="33" name="Rectangle 32">
                  <a:extLst>
                    <a:ext uri="{FF2B5EF4-FFF2-40B4-BE49-F238E27FC236}">
                      <a16:creationId xmlns:a16="http://schemas.microsoft.com/office/drawing/2014/main" id="{C9FC3312-BA4B-4A15-8463-668BD336A8E4}"/>
                    </a:ext>
                  </a:extLst>
                </p:cNvPr>
                <p:cNvSpPr/>
                <p:nvPr/>
              </p:nvSpPr>
              <p:spPr bwMode="auto">
                <a:xfrm>
                  <a:off x="8157466" y="4742118"/>
                  <a:ext cx="59435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Zone 1</a:t>
                  </a:r>
                </a:p>
              </p:txBody>
            </p:sp>
            <p:grpSp>
              <p:nvGrpSpPr>
                <p:cNvPr id="10" name="Group 9">
                  <a:extLst>
                    <a:ext uri="{FF2B5EF4-FFF2-40B4-BE49-F238E27FC236}">
                      <a16:creationId xmlns:a16="http://schemas.microsoft.com/office/drawing/2014/main" id="{BB25BDDE-FC87-4B78-8969-9D2AE7E6BF3B}"/>
                    </a:ext>
                  </a:extLst>
                </p:cNvPr>
                <p:cNvGrpSpPr/>
                <p:nvPr/>
              </p:nvGrpSpPr>
              <p:grpSpPr>
                <a:xfrm>
                  <a:off x="8094672" y="3902050"/>
                  <a:ext cx="790058" cy="536581"/>
                  <a:chOff x="8071744" y="3902050"/>
                  <a:chExt cx="790058" cy="536581"/>
                </a:xfrm>
              </p:grpSpPr>
              <p:grpSp>
                <p:nvGrpSpPr>
                  <p:cNvPr id="81" name="Group 80">
                    <a:extLst>
                      <a:ext uri="{FF2B5EF4-FFF2-40B4-BE49-F238E27FC236}">
                        <a16:creationId xmlns:a16="http://schemas.microsoft.com/office/drawing/2014/main" id="{E2A2A0F8-B8CE-4A28-B64A-D9AB3F72D7AE}"/>
                      </a:ext>
                    </a:extLst>
                  </p:cNvPr>
                  <p:cNvGrpSpPr/>
                  <p:nvPr/>
                </p:nvGrpSpPr>
                <p:grpSpPr>
                  <a:xfrm>
                    <a:off x="8071744" y="3902050"/>
                    <a:ext cx="466424" cy="357463"/>
                    <a:chOff x="11267579" y="4088131"/>
                    <a:chExt cx="501588" cy="384412"/>
                  </a:xfrm>
                  <a:solidFill>
                    <a:schemeClr val="bg2"/>
                  </a:solidFill>
                </p:grpSpPr>
                <p:sp>
                  <p:nvSpPr>
                    <p:cNvPr id="83" name="monitor" title="Icon of a monitor">
                      <a:extLst>
                        <a:ext uri="{FF2B5EF4-FFF2-40B4-BE49-F238E27FC236}">
                          <a16:creationId xmlns:a16="http://schemas.microsoft.com/office/drawing/2014/main" id="{94680190-AB2C-4FE6-AE6F-556D96EC7459}"/>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84" name="Group 83">
                      <a:extLst>
                        <a:ext uri="{FF2B5EF4-FFF2-40B4-BE49-F238E27FC236}">
                          <a16:creationId xmlns:a16="http://schemas.microsoft.com/office/drawing/2014/main" id="{58E37DE9-41A4-43E5-BD01-4ABFD785B906}"/>
                        </a:ext>
                      </a:extLst>
                    </p:cNvPr>
                    <p:cNvGrpSpPr/>
                    <p:nvPr/>
                  </p:nvGrpSpPr>
                  <p:grpSpPr>
                    <a:xfrm>
                      <a:off x="11421842" y="4130108"/>
                      <a:ext cx="193062" cy="220912"/>
                      <a:chOff x="9659263" y="3260038"/>
                      <a:chExt cx="1090875" cy="1248235"/>
                    </a:xfrm>
                    <a:grpFill/>
                  </p:grpSpPr>
                  <p:sp>
                    <p:nvSpPr>
                      <p:cNvPr id="85" name="Freeform 5">
                        <a:extLst>
                          <a:ext uri="{FF2B5EF4-FFF2-40B4-BE49-F238E27FC236}">
                            <a16:creationId xmlns:a16="http://schemas.microsoft.com/office/drawing/2014/main" id="{DD8A9086-078D-49F1-B977-0573FDBB53CC}"/>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86" name="Freeform 6">
                        <a:extLst>
                          <a:ext uri="{FF2B5EF4-FFF2-40B4-BE49-F238E27FC236}">
                            <a16:creationId xmlns:a16="http://schemas.microsoft.com/office/drawing/2014/main" id="{768798C3-7A4A-43C7-AF61-33FC113DBDED}"/>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87" name="Freeform 7">
                        <a:extLst>
                          <a:ext uri="{FF2B5EF4-FFF2-40B4-BE49-F238E27FC236}">
                            <a16:creationId xmlns:a16="http://schemas.microsoft.com/office/drawing/2014/main" id="{6AE90DC2-A968-485D-9790-EE9FBE8E2E70}"/>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94" name="Group 93">
                    <a:extLst>
                      <a:ext uri="{FF2B5EF4-FFF2-40B4-BE49-F238E27FC236}">
                        <a16:creationId xmlns:a16="http://schemas.microsoft.com/office/drawing/2014/main" id="{90B34517-E9C8-46BC-BDB2-995F044049FA}"/>
                      </a:ext>
                    </a:extLst>
                  </p:cNvPr>
                  <p:cNvGrpSpPr/>
                  <p:nvPr/>
                </p:nvGrpSpPr>
                <p:grpSpPr>
                  <a:xfrm>
                    <a:off x="8233561" y="3991609"/>
                    <a:ext cx="466424" cy="357463"/>
                    <a:chOff x="11267579" y="4088131"/>
                    <a:chExt cx="501588" cy="384412"/>
                  </a:xfrm>
                  <a:solidFill>
                    <a:schemeClr val="bg2"/>
                  </a:solidFill>
                </p:grpSpPr>
                <p:sp>
                  <p:nvSpPr>
                    <p:cNvPr id="95" name="monitor" title="Icon of a monitor">
                      <a:extLst>
                        <a:ext uri="{FF2B5EF4-FFF2-40B4-BE49-F238E27FC236}">
                          <a16:creationId xmlns:a16="http://schemas.microsoft.com/office/drawing/2014/main" id="{EF437CCC-D29B-41EF-93FF-4977C86003F0}"/>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96" name="Group 95">
                      <a:extLst>
                        <a:ext uri="{FF2B5EF4-FFF2-40B4-BE49-F238E27FC236}">
                          <a16:creationId xmlns:a16="http://schemas.microsoft.com/office/drawing/2014/main" id="{52E76714-DF20-4578-A896-39FEB3735484}"/>
                        </a:ext>
                      </a:extLst>
                    </p:cNvPr>
                    <p:cNvGrpSpPr/>
                    <p:nvPr/>
                  </p:nvGrpSpPr>
                  <p:grpSpPr>
                    <a:xfrm>
                      <a:off x="11421842" y="4130108"/>
                      <a:ext cx="193062" cy="220912"/>
                      <a:chOff x="9659263" y="3260038"/>
                      <a:chExt cx="1090875" cy="1248235"/>
                    </a:xfrm>
                    <a:grpFill/>
                  </p:grpSpPr>
                  <p:sp>
                    <p:nvSpPr>
                      <p:cNvPr id="97" name="Freeform 5">
                        <a:extLst>
                          <a:ext uri="{FF2B5EF4-FFF2-40B4-BE49-F238E27FC236}">
                            <a16:creationId xmlns:a16="http://schemas.microsoft.com/office/drawing/2014/main" id="{9784FEDD-0EE3-406F-85BC-0C709CCEE0E1}"/>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98" name="Freeform 6">
                        <a:extLst>
                          <a:ext uri="{FF2B5EF4-FFF2-40B4-BE49-F238E27FC236}">
                            <a16:creationId xmlns:a16="http://schemas.microsoft.com/office/drawing/2014/main" id="{5F1A7447-AA7C-4833-AF27-E809C882597A}"/>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99" name="Freeform 7">
                        <a:extLst>
                          <a:ext uri="{FF2B5EF4-FFF2-40B4-BE49-F238E27FC236}">
                            <a16:creationId xmlns:a16="http://schemas.microsoft.com/office/drawing/2014/main" id="{5949FA81-870D-4153-A471-9CE9D64CB004}"/>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00" name="Group 99">
                    <a:extLst>
                      <a:ext uri="{FF2B5EF4-FFF2-40B4-BE49-F238E27FC236}">
                        <a16:creationId xmlns:a16="http://schemas.microsoft.com/office/drawing/2014/main" id="{8F314B9A-D1AD-4BDC-AAE9-A85151641DAB}"/>
                      </a:ext>
                    </a:extLst>
                  </p:cNvPr>
                  <p:cNvGrpSpPr/>
                  <p:nvPr/>
                </p:nvGrpSpPr>
                <p:grpSpPr>
                  <a:xfrm>
                    <a:off x="8395378" y="4081168"/>
                    <a:ext cx="466424" cy="357463"/>
                    <a:chOff x="11267579" y="4088131"/>
                    <a:chExt cx="501588" cy="384412"/>
                  </a:xfrm>
                  <a:solidFill>
                    <a:schemeClr val="bg2"/>
                  </a:solidFill>
                </p:grpSpPr>
                <p:sp>
                  <p:nvSpPr>
                    <p:cNvPr id="101" name="monitor" title="Icon of a monitor">
                      <a:extLst>
                        <a:ext uri="{FF2B5EF4-FFF2-40B4-BE49-F238E27FC236}">
                          <a16:creationId xmlns:a16="http://schemas.microsoft.com/office/drawing/2014/main" id="{FE90BF59-C1F7-4549-A8DD-B6BA658B4BC9}"/>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02" name="Group 101">
                      <a:extLst>
                        <a:ext uri="{FF2B5EF4-FFF2-40B4-BE49-F238E27FC236}">
                          <a16:creationId xmlns:a16="http://schemas.microsoft.com/office/drawing/2014/main" id="{802664E4-8859-4052-82F0-345F6599AEA3}"/>
                        </a:ext>
                      </a:extLst>
                    </p:cNvPr>
                    <p:cNvGrpSpPr/>
                    <p:nvPr/>
                  </p:nvGrpSpPr>
                  <p:grpSpPr>
                    <a:xfrm>
                      <a:off x="11421842" y="4130108"/>
                      <a:ext cx="193062" cy="220912"/>
                      <a:chOff x="9659263" y="3260038"/>
                      <a:chExt cx="1090875" cy="1248235"/>
                    </a:xfrm>
                    <a:grpFill/>
                  </p:grpSpPr>
                  <p:sp>
                    <p:nvSpPr>
                      <p:cNvPr id="103" name="Freeform 5">
                        <a:extLst>
                          <a:ext uri="{FF2B5EF4-FFF2-40B4-BE49-F238E27FC236}">
                            <a16:creationId xmlns:a16="http://schemas.microsoft.com/office/drawing/2014/main" id="{F1E0B5BF-8FE3-48EE-8221-47C90D4D2025}"/>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04" name="Freeform 6">
                        <a:extLst>
                          <a:ext uri="{FF2B5EF4-FFF2-40B4-BE49-F238E27FC236}">
                            <a16:creationId xmlns:a16="http://schemas.microsoft.com/office/drawing/2014/main" id="{8E781943-4CA0-444D-8065-AA46A7B77FD0}"/>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05" name="Freeform 7">
                        <a:extLst>
                          <a:ext uri="{FF2B5EF4-FFF2-40B4-BE49-F238E27FC236}">
                            <a16:creationId xmlns:a16="http://schemas.microsoft.com/office/drawing/2014/main" id="{4B5CEFBB-38F4-45ED-85F5-2AF1A73432EB}"/>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grpSp>
          <p:grpSp>
            <p:nvGrpSpPr>
              <p:cNvPr id="153" name="Group 152">
                <a:extLst>
                  <a:ext uri="{FF2B5EF4-FFF2-40B4-BE49-F238E27FC236}">
                    <a16:creationId xmlns:a16="http://schemas.microsoft.com/office/drawing/2014/main" id="{57849146-EAF7-4A92-8C01-F303BC928F25}"/>
                  </a:ext>
                </a:extLst>
              </p:cNvPr>
              <p:cNvGrpSpPr/>
              <p:nvPr/>
            </p:nvGrpSpPr>
            <p:grpSpPr>
              <a:xfrm>
                <a:off x="8679364" y="3264833"/>
                <a:ext cx="1275508" cy="1148560"/>
                <a:chOff x="7816892" y="3759757"/>
                <a:chExt cx="1275508" cy="1148560"/>
              </a:xfrm>
            </p:grpSpPr>
            <p:sp>
              <p:nvSpPr>
                <p:cNvPr id="154" name="Rectangle 153">
                  <a:extLst>
                    <a:ext uri="{FF2B5EF4-FFF2-40B4-BE49-F238E27FC236}">
                      <a16:creationId xmlns:a16="http://schemas.microsoft.com/office/drawing/2014/main" id="{8F1E4D11-384B-4F5F-8814-2E1251B460EB}"/>
                    </a:ext>
                  </a:extLst>
                </p:cNvPr>
                <p:cNvSpPr/>
                <p:nvPr/>
              </p:nvSpPr>
              <p:spPr bwMode="auto">
                <a:xfrm>
                  <a:off x="7816892" y="3759757"/>
                  <a:ext cx="1275508" cy="1066777"/>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55" name="TextBox 154">
                  <a:extLst>
                    <a:ext uri="{FF2B5EF4-FFF2-40B4-BE49-F238E27FC236}">
                      <a16:creationId xmlns:a16="http://schemas.microsoft.com/office/drawing/2014/main" id="{88E4C01C-8A6A-4101-9C63-E1766B0F8AB6}"/>
                    </a:ext>
                  </a:extLst>
                </p:cNvPr>
                <p:cNvSpPr txBox="1"/>
                <p:nvPr/>
              </p:nvSpPr>
              <p:spPr>
                <a:xfrm>
                  <a:off x="8002514" y="4518633"/>
                  <a:ext cx="974374" cy="166199"/>
                </a:xfrm>
                <a:prstGeom prst="rect">
                  <a:avLst/>
                </a:prstGeom>
                <a:noFill/>
              </p:spPr>
              <p:txBody>
                <a:bodyPr wrap="square" lIns="0" tIns="0" rIns="0" bIns="0" rtlCol="0">
                  <a:spAutoFit/>
                </a:bodyPr>
                <a:lstStyle/>
                <a:p>
                  <a:pPr algn="ctr" defTabSz="932742">
                    <a:lnSpc>
                      <a:spcPct val="90000"/>
                    </a:lnSpc>
                    <a:spcAft>
                      <a:spcPts val="600"/>
                    </a:spcAft>
                  </a:pPr>
                  <a:r>
                    <a:rPr lang="en-US" sz="1200"/>
                    <a:t>VM scale set</a:t>
                  </a:r>
                  <a:endParaRPr lang="en-US" sz="2400"/>
                </a:p>
              </p:txBody>
            </p:sp>
            <p:sp>
              <p:nvSpPr>
                <p:cNvPr id="156" name="Rectangle 155">
                  <a:extLst>
                    <a:ext uri="{FF2B5EF4-FFF2-40B4-BE49-F238E27FC236}">
                      <a16:creationId xmlns:a16="http://schemas.microsoft.com/office/drawing/2014/main" id="{848859CD-174E-4017-9AF8-4E3D11DDAC49}"/>
                    </a:ext>
                  </a:extLst>
                </p:cNvPr>
                <p:cNvSpPr/>
                <p:nvPr/>
              </p:nvSpPr>
              <p:spPr bwMode="auto">
                <a:xfrm>
                  <a:off x="8157466" y="4742118"/>
                  <a:ext cx="59435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Zone 2</a:t>
                  </a:r>
                </a:p>
              </p:txBody>
            </p:sp>
            <p:grpSp>
              <p:nvGrpSpPr>
                <p:cNvPr id="157" name="Group 156">
                  <a:extLst>
                    <a:ext uri="{FF2B5EF4-FFF2-40B4-BE49-F238E27FC236}">
                      <a16:creationId xmlns:a16="http://schemas.microsoft.com/office/drawing/2014/main" id="{6DB162A2-7913-4173-A492-E1B78DF29DBC}"/>
                    </a:ext>
                  </a:extLst>
                </p:cNvPr>
                <p:cNvGrpSpPr/>
                <p:nvPr/>
              </p:nvGrpSpPr>
              <p:grpSpPr>
                <a:xfrm>
                  <a:off x="8094672" y="3902050"/>
                  <a:ext cx="790058" cy="536581"/>
                  <a:chOff x="8071744" y="3902050"/>
                  <a:chExt cx="790058" cy="536581"/>
                </a:xfrm>
              </p:grpSpPr>
              <p:grpSp>
                <p:nvGrpSpPr>
                  <p:cNvPr id="158" name="Group 157">
                    <a:extLst>
                      <a:ext uri="{FF2B5EF4-FFF2-40B4-BE49-F238E27FC236}">
                        <a16:creationId xmlns:a16="http://schemas.microsoft.com/office/drawing/2014/main" id="{961EBDE2-BDDA-4ED1-8BB6-B41F21C43721}"/>
                      </a:ext>
                    </a:extLst>
                  </p:cNvPr>
                  <p:cNvGrpSpPr/>
                  <p:nvPr/>
                </p:nvGrpSpPr>
                <p:grpSpPr>
                  <a:xfrm>
                    <a:off x="8071744" y="3902050"/>
                    <a:ext cx="466424" cy="357463"/>
                    <a:chOff x="11267579" y="4088131"/>
                    <a:chExt cx="501588" cy="384412"/>
                  </a:xfrm>
                  <a:solidFill>
                    <a:schemeClr val="bg2"/>
                  </a:solidFill>
                </p:grpSpPr>
                <p:sp>
                  <p:nvSpPr>
                    <p:cNvPr id="171" name="monitor" title="Icon of a monitor">
                      <a:extLst>
                        <a:ext uri="{FF2B5EF4-FFF2-40B4-BE49-F238E27FC236}">
                          <a16:creationId xmlns:a16="http://schemas.microsoft.com/office/drawing/2014/main" id="{C3529472-1CDA-4AD7-B9C6-F36AEB53B211}"/>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72" name="Group 171">
                      <a:extLst>
                        <a:ext uri="{FF2B5EF4-FFF2-40B4-BE49-F238E27FC236}">
                          <a16:creationId xmlns:a16="http://schemas.microsoft.com/office/drawing/2014/main" id="{E2706A3B-D24A-4CFC-8E7B-0296F4B46205}"/>
                        </a:ext>
                      </a:extLst>
                    </p:cNvPr>
                    <p:cNvGrpSpPr/>
                    <p:nvPr/>
                  </p:nvGrpSpPr>
                  <p:grpSpPr>
                    <a:xfrm>
                      <a:off x="11421842" y="4130108"/>
                      <a:ext cx="193062" cy="220912"/>
                      <a:chOff x="9659263" y="3260038"/>
                      <a:chExt cx="1090875" cy="1248235"/>
                    </a:xfrm>
                    <a:grpFill/>
                  </p:grpSpPr>
                  <p:sp>
                    <p:nvSpPr>
                      <p:cNvPr id="173" name="Freeform 5">
                        <a:extLst>
                          <a:ext uri="{FF2B5EF4-FFF2-40B4-BE49-F238E27FC236}">
                            <a16:creationId xmlns:a16="http://schemas.microsoft.com/office/drawing/2014/main" id="{4F13F753-8890-488B-9C82-B2906BB225D5}"/>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74" name="Freeform 6">
                        <a:extLst>
                          <a:ext uri="{FF2B5EF4-FFF2-40B4-BE49-F238E27FC236}">
                            <a16:creationId xmlns:a16="http://schemas.microsoft.com/office/drawing/2014/main" id="{BAD3FF1C-5BFB-4BFF-AEFC-6CB31EF403CB}"/>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75" name="Freeform 7">
                        <a:extLst>
                          <a:ext uri="{FF2B5EF4-FFF2-40B4-BE49-F238E27FC236}">
                            <a16:creationId xmlns:a16="http://schemas.microsoft.com/office/drawing/2014/main" id="{EFB5D01B-29A2-4E07-80E1-E7AB603F0E57}"/>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59" name="Group 158">
                    <a:extLst>
                      <a:ext uri="{FF2B5EF4-FFF2-40B4-BE49-F238E27FC236}">
                        <a16:creationId xmlns:a16="http://schemas.microsoft.com/office/drawing/2014/main" id="{510C86EA-FA95-4582-91AA-0FAEEC733F35}"/>
                      </a:ext>
                    </a:extLst>
                  </p:cNvPr>
                  <p:cNvGrpSpPr/>
                  <p:nvPr/>
                </p:nvGrpSpPr>
                <p:grpSpPr>
                  <a:xfrm>
                    <a:off x="8233561" y="3991609"/>
                    <a:ext cx="466424" cy="357463"/>
                    <a:chOff x="11267579" y="4088131"/>
                    <a:chExt cx="501588" cy="384412"/>
                  </a:xfrm>
                  <a:solidFill>
                    <a:schemeClr val="bg2"/>
                  </a:solidFill>
                </p:grpSpPr>
                <p:sp>
                  <p:nvSpPr>
                    <p:cNvPr id="166" name="monitor" title="Icon of a monitor">
                      <a:extLst>
                        <a:ext uri="{FF2B5EF4-FFF2-40B4-BE49-F238E27FC236}">
                          <a16:creationId xmlns:a16="http://schemas.microsoft.com/office/drawing/2014/main" id="{CD825F65-ABC8-4587-B9F7-ECBCBBF5E683}"/>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67" name="Group 166">
                      <a:extLst>
                        <a:ext uri="{FF2B5EF4-FFF2-40B4-BE49-F238E27FC236}">
                          <a16:creationId xmlns:a16="http://schemas.microsoft.com/office/drawing/2014/main" id="{A00357E7-98EC-4F64-B431-AA9A42474472}"/>
                        </a:ext>
                      </a:extLst>
                    </p:cNvPr>
                    <p:cNvGrpSpPr/>
                    <p:nvPr/>
                  </p:nvGrpSpPr>
                  <p:grpSpPr>
                    <a:xfrm>
                      <a:off x="11421842" y="4130108"/>
                      <a:ext cx="193062" cy="220912"/>
                      <a:chOff x="9659263" y="3260038"/>
                      <a:chExt cx="1090875" cy="1248235"/>
                    </a:xfrm>
                    <a:grpFill/>
                  </p:grpSpPr>
                  <p:sp>
                    <p:nvSpPr>
                      <p:cNvPr id="168" name="Freeform 5">
                        <a:extLst>
                          <a:ext uri="{FF2B5EF4-FFF2-40B4-BE49-F238E27FC236}">
                            <a16:creationId xmlns:a16="http://schemas.microsoft.com/office/drawing/2014/main" id="{C4C4A546-D59D-4C0B-B81E-26FDC2422CD7}"/>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69" name="Freeform 6">
                        <a:extLst>
                          <a:ext uri="{FF2B5EF4-FFF2-40B4-BE49-F238E27FC236}">
                            <a16:creationId xmlns:a16="http://schemas.microsoft.com/office/drawing/2014/main" id="{348465DE-B066-419B-A596-9B54B2F987AC}"/>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70" name="Freeform 7">
                        <a:extLst>
                          <a:ext uri="{FF2B5EF4-FFF2-40B4-BE49-F238E27FC236}">
                            <a16:creationId xmlns:a16="http://schemas.microsoft.com/office/drawing/2014/main" id="{D516CD77-62B5-4E96-B090-98C6EFECA1BE}"/>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60" name="Group 159">
                    <a:extLst>
                      <a:ext uri="{FF2B5EF4-FFF2-40B4-BE49-F238E27FC236}">
                        <a16:creationId xmlns:a16="http://schemas.microsoft.com/office/drawing/2014/main" id="{D00D22F6-8797-437C-97C4-88F091D9008B}"/>
                      </a:ext>
                    </a:extLst>
                  </p:cNvPr>
                  <p:cNvGrpSpPr/>
                  <p:nvPr/>
                </p:nvGrpSpPr>
                <p:grpSpPr>
                  <a:xfrm>
                    <a:off x="8395378" y="4081168"/>
                    <a:ext cx="466424" cy="357463"/>
                    <a:chOff x="11267579" y="4088131"/>
                    <a:chExt cx="501588" cy="384412"/>
                  </a:xfrm>
                  <a:solidFill>
                    <a:schemeClr val="bg2"/>
                  </a:solidFill>
                </p:grpSpPr>
                <p:sp>
                  <p:nvSpPr>
                    <p:cNvPr id="161" name="monitor" title="Icon of a monitor">
                      <a:extLst>
                        <a:ext uri="{FF2B5EF4-FFF2-40B4-BE49-F238E27FC236}">
                          <a16:creationId xmlns:a16="http://schemas.microsoft.com/office/drawing/2014/main" id="{2DFF516D-2985-45F9-A1BF-F4226A979307}"/>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62" name="Group 161">
                      <a:extLst>
                        <a:ext uri="{FF2B5EF4-FFF2-40B4-BE49-F238E27FC236}">
                          <a16:creationId xmlns:a16="http://schemas.microsoft.com/office/drawing/2014/main" id="{D06B9EBA-1380-46FF-A037-1D241A309FDD}"/>
                        </a:ext>
                      </a:extLst>
                    </p:cNvPr>
                    <p:cNvGrpSpPr/>
                    <p:nvPr/>
                  </p:nvGrpSpPr>
                  <p:grpSpPr>
                    <a:xfrm>
                      <a:off x="11421842" y="4130108"/>
                      <a:ext cx="193062" cy="220912"/>
                      <a:chOff x="9659263" y="3260038"/>
                      <a:chExt cx="1090875" cy="1248235"/>
                    </a:xfrm>
                    <a:grpFill/>
                  </p:grpSpPr>
                  <p:sp>
                    <p:nvSpPr>
                      <p:cNvPr id="163" name="Freeform 5">
                        <a:extLst>
                          <a:ext uri="{FF2B5EF4-FFF2-40B4-BE49-F238E27FC236}">
                            <a16:creationId xmlns:a16="http://schemas.microsoft.com/office/drawing/2014/main" id="{66D2336B-98B2-4DD4-96E4-BE6EE061146D}"/>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64" name="Freeform 6">
                        <a:extLst>
                          <a:ext uri="{FF2B5EF4-FFF2-40B4-BE49-F238E27FC236}">
                            <a16:creationId xmlns:a16="http://schemas.microsoft.com/office/drawing/2014/main" id="{B4ABA392-9384-42DB-BE49-417A1E6D40BF}"/>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65" name="Freeform 7">
                        <a:extLst>
                          <a:ext uri="{FF2B5EF4-FFF2-40B4-BE49-F238E27FC236}">
                            <a16:creationId xmlns:a16="http://schemas.microsoft.com/office/drawing/2014/main" id="{BEEC912D-9AA3-4D11-8FC3-7EB0BBCC0077}"/>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grpSp>
          <p:grpSp>
            <p:nvGrpSpPr>
              <p:cNvPr id="176" name="Group 175">
                <a:extLst>
                  <a:ext uri="{FF2B5EF4-FFF2-40B4-BE49-F238E27FC236}">
                    <a16:creationId xmlns:a16="http://schemas.microsoft.com/office/drawing/2014/main" id="{49F0ECEB-C1A2-4AEE-8A89-394AD1171F0D}"/>
                  </a:ext>
                </a:extLst>
              </p:cNvPr>
              <p:cNvGrpSpPr/>
              <p:nvPr/>
            </p:nvGrpSpPr>
            <p:grpSpPr>
              <a:xfrm>
                <a:off x="10122238" y="3264833"/>
                <a:ext cx="1275508" cy="1148560"/>
                <a:chOff x="7816892" y="3759757"/>
                <a:chExt cx="1275508" cy="1148560"/>
              </a:xfrm>
            </p:grpSpPr>
            <p:sp>
              <p:nvSpPr>
                <p:cNvPr id="177" name="Rectangle 176">
                  <a:extLst>
                    <a:ext uri="{FF2B5EF4-FFF2-40B4-BE49-F238E27FC236}">
                      <a16:creationId xmlns:a16="http://schemas.microsoft.com/office/drawing/2014/main" id="{55302382-5FDF-4DB7-8670-9D38CB0512D6}"/>
                    </a:ext>
                  </a:extLst>
                </p:cNvPr>
                <p:cNvSpPr/>
                <p:nvPr/>
              </p:nvSpPr>
              <p:spPr bwMode="auto">
                <a:xfrm>
                  <a:off x="7816892" y="3759757"/>
                  <a:ext cx="1275508" cy="1066777"/>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8" name="TextBox 177">
                  <a:extLst>
                    <a:ext uri="{FF2B5EF4-FFF2-40B4-BE49-F238E27FC236}">
                      <a16:creationId xmlns:a16="http://schemas.microsoft.com/office/drawing/2014/main" id="{D95551F8-98E6-4474-AD5D-47F630CDA648}"/>
                    </a:ext>
                  </a:extLst>
                </p:cNvPr>
                <p:cNvSpPr txBox="1"/>
                <p:nvPr/>
              </p:nvSpPr>
              <p:spPr>
                <a:xfrm>
                  <a:off x="8002514" y="4518633"/>
                  <a:ext cx="974374" cy="166199"/>
                </a:xfrm>
                <a:prstGeom prst="rect">
                  <a:avLst/>
                </a:prstGeom>
                <a:noFill/>
              </p:spPr>
              <p:txBody>
                <a:bodyPr wrap="square" lIns="0" tIns="0" rIns="0" bIns="0" rtlCol="0">
                  <a:spAutoFit/>
                </a:bodyPr>
                <a:lstStyle/>
                <a:p>
                  <a:pPr algn="ctr" defTabSz="932742">
                    <a:lnSpc>
                      <a:spcPct val="90000"/>
                    </a:lnSpc>
                    <a:spcAft>
                      <a:spcPts val="600"/>
                    </a:spcAft>
                  </a:pPr>
                  <a:r>
                    <a:rPr lang="en-US" sz="1200"/>
                    <a:t>VM scale set</a:t>
                  </a:r>
                  <a:endParaRPr lang="en-US" sz="2400"/>
                </a:p>
              </p:txBody>
            </p:sp>
            <p:sp>
              <p:nvSpPr>
                <p:cNvPr id="179" name="Rectangle 178">
                  <a:extLst>
                    <a:ext uri="{FF2B5EF4-FFF2-40B4-BE49-F238E27FC236}">
                      <a16:creationId xmlns:a16="http://schemas.microsoft.com/office/drawing/2014/main" id="{88BAD230-3486-497F-83A8-D1EBBD9CD8D4}"/>
                    </a:ext>
                  </a:extLst>
                </p:cNvPr>
                <p:cNvSpPr/>
                <p:nvPr/>
              </p:nvSpPr>
              <p:spPr bwMode="auto">
                <a:xfrm>
                  <a:off x="8157466" y="4742118"/>
                  <a:ext cx="59435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Zone 3</a:t>
                  </a:r>
                </a:p>
              </p:txBody>
            </p:sp>
            <p:grpSp>
              <p:nvGrpSpPr>
                <p:cNvPr id="180" name="Group 179">
                  <a:extLst>
                    <a:ext uri="{FF2B5EF4-FFF2-40B4-BE49-F238E27FC236}">
                      <a16:creationId xmlns:a16="http://schemas.microsoft.com/office/drawing/2014/main" id="{8BB8F433-C68F-48B2-A412-B1171DE6145A}"/>
                    </a:ext>
                  </a:extLst>
                </p:cNvPr>
                <p:cNvGrpSpPr/>
                <p:nvPr/>
              </p:nvGrpSpPr>
              <p:grpSpPr>
                <a:xfrm>
                  <a:off x="8094672" y="3902050"/>
                  <a:ext cx="790058" cy="536581"/>
                  <a:chOff x="8071744" y="3902050"/>
                  <a:chExt cx="790058" cy="536581"/>
                </a:xfrm>
              </p:grpSpPr>
              <p:grpSp>
                <p:nvGrpSpPr>
                  <p:cNvPr id="181" name="Group 180">
                    <a:extLst>
                      <a:ext uri="{FF2B5EF4-FFF2-40B4-BE49-F238E27FC236}">
                        <a16:creationId xmlns:a16="http://schemas.microsoft.com/office/drawing/2014/main" id="{11DD217A-6330-4AFF-816D-1E158930B3C3}"/>
                      </a:ext>
                    </a:extLst>
                  </p:cNvPr>
                  <p:cNvGrpSpPr/>
                  <p:nvPr/>
                </p:nvGrpSpPr>
                <p:grpSpPr>
                  <a:xfrm>
                    <a:off x="8071744" y="3902050"/>
                    <a:ext cx="466424" cy="357463"/>
                    <a:chOff x="11267579" y="4088131"/>
                    <a:chExt cx="501588" cy="384412"/>
                  </a:xfrm>
                  <a:solidFill>
                    <a:schemeClr val="bg2"/>
                  </a:solidFill>
                </p:grpSpPr>
                <p:sp>
                  <p:nvSpPr>
                    <p:cNvPr id="194" name="monitor" title="Icon of a monitor">
                      <a:extLst>
                        <a:ext uri="{FF2B5EF4-FFF2-40B4-BE49-F238E27FC236}">
                          <a16:creationId xmlns:a16="http://schemas.microsoft.com/office/drawing/2014/main" id="{F1C30236-AB37-4E6A-8DFD-8A658DDFB473}"/>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95" name="Group 194">
                      <a:extLst>
                        <a:ext uri="{FF2B5EF4-FFF2-40B4-BE49-F238E27FC236}">
                          <a16:creationId xmlns:a16="http://schemas.microsoft.com/office/drawing/2014/main" id="{E09A96C3-2F93-4090-A6EC-09751D289284}"/>
                        </a:ext>
                      </a:extLst>
                    </p:cNvPr>
                    <p:cNvGrpSpPr/>
                    <p:nvPr/>
                  </p:nvGrpSpPr>
                  <p:grpSpPr>
                    <a:xfrm>
                      <a:off x="11421842" y="4130108"/>
                      <a:ext cx="193062" cy="220912"/>
                      <a:chOff x="9659263" y="3260038"/>
                      <a:chExt cx="1090875" cy="1248235"/>
                    </a:xfrm>
                    <a:grpFill/>
                  </p:grpSpPr>
                  <p:sp>
                    <p:nvSpPr>
                      <p:cNvPr id="196" name="Freeform 5">
                        <a:extLst>
                          <a:ext uri="{FF2B5EF4-FFF2-40B4-BE49-F238E27FC236}">
                            <a16:creationId xmlns:a16="http://schemas.microsoft.com/office/drawing/2014/main" id="{46C1E6A4-29BA-4540-8AF6-236311F6B281}"/>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97" name="Freeform 6">
                        <a:extLst>
                          <a:ext uri="{FF2B5EF4-FFF2-40B4-BE49-F238E27FC236}">
                            <a16:creationId xmlns:a16="http://schemas.microsoft.com/office/drawing/2014/main" id="{98D8DEA5-194C-4ECD-8F14-A41100A8A441}"/>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98" name="Freeform 7">
                        <a:extLst>
                          <a:ext uri="{FF2B5EF4-FFF2-40B4-BE49-F238E27FC236}">
                            <a16:creationId xmlns:a16="http://schemas.microsoft.com/office/drawing/2014/main" id="{432FEC67-F827-4BDE-9393-520E39A5431E}"/>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82" name="Group 181">
                    <a:extLst>
                      <a:ext uri="{FF2B5EF4-FFF2-40B4-BE49-F238E27FC236}">
                        <a16:creationId xmlns:a16="http://schemas.microsoft.com/office/drawing/2014/main" id="{0AD4C82F-7469-41CF-8028-0F3820027284}"/>
                      </a:ext>
                    </a:extLst>
                  </p:cNvPr>
                  <p:cNvGrpSpPr/>
                  <p:nvPr/>
                </p:nvGrpSpPr>
                <p:grpSpPr>
                  <a:xfrm>
                    <a:off x="8233561" y="3991609"/>
                    <a:ext cx="466424" cy="357463"/>
                    <a:chOff x="11267579" y="4088131"/>
                    <a:chExt cx="501588" cy="384412"/>
                  </a:xfrm>
                  <a:solidFill>
                    <a:schemeClr val="bg2"/>
                  </a:solidFill>
                </p:grpSpPr>
                <p:sp>
                  <p:nvSpPr>
                    <p:cNvPr id="189" name="monitor" title="Icon of a monitor">
                      <a:extLst>
                        <a:ext uri="{FF2B5EF4-FFF2-40B4-BE49-F238E27FC236}">
                          <a16:creationId xmlns:a16="http://schemas.microsoft.com/office/drawing/2014/main" id="{53889F50-FDD6-43C7-B5F5-859264499942}"/>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90" name="Group 189">
                      <a:extLst>
                        <a:ext uri="{FF2B5EF4-FFF2-40B4-BE49-F238E27FC236}">
                          <a16:creationId xmlns:a16="http://schemas.microsoft.com/office/drawing/2014/main" id="{EC81B944-E4D5-4FEF-ABF5-F7184429AADD}"/>
                        </a:ext>
                      </a:extLst>
                    </p:cNvPr>
                    <p:cNvGrpSpPr/>
                    <p:nvPr/>
                  </p:nvGrpSpPr>
                  <p:grpSpPr>
                    <a:xfrm>
                      <a:off x="11421842" y="4130108"/>
                      <a:ext cx="193062" cy="220912"/>
                      <a:chOff x="9659263" y="3260038"/>
                      <a:chExt cx="1090875" cy="1248235"/>
                    </a:xfrm>
                    <a:grpFill/>
                  </p:grpSpPr>
                  <p:sp>
                    <p:nvSpPr>
                      <p:cNvPr id="191" name="Freeform 5">
                        <a:extLst>
                          <a:ext uri="{FF2B5EF4-FFF2-40B4-BE49-F238E27FC236}">
                            <a16:creationId xmlns:a16="http://schemas.microsoft.com/office/drawing/2014/main" id="{B7BEC912-6C2C-4115-ACA6-1DD03B797D15}"/>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92" name="Freeform 6">
                        <a:extLst>
                          <a:ext uri="{FF2B5EF4-FFF2-40B4-BE49-F238E27FC236}">
                            <a16:creationId xmlns:a16="http://schemas.microsoft.com/office/drawing/2014/main" id="{57A01A08-FE5F-473E-B3E6-FE0FA2ED87C4}"/>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93" name="Freeform 7">
                        <a:extLst>
                          <a:ext uri="{FF2B5EF4-FFF2-40B4-BE49-F238E27FC236}">
                            <a16:creationId xmlns:a16="http://schemas.microsoft.com/office/drawing/2014/main" id="{560CB412-B6F0-4EED-ACB9-DADEC262BF81}"/>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83" name="Group 182">
                    <a:extLst>
                      <a:ext uri="{FF2B5EF4-FFF2-40B4-BE49-F238E27FC236}">
                        <a16:creationId xmlns:a16="http://schemas.microsoft.com/office/drawing/2014/main" id="{E9B769AA-0CC9-4E14-9A4B-1DDA90FA7377}"/>
                      </a:ext>
                    </a:extLst>
                  </p:cNvPr>
                  <p:cNvGrpSpPr/>
                  <p:nvPr/>
                </p:nvGrpSpPr>
                <p:grpSpPr>
                  <a:xfrm>
                    <a:off x="8395378" y="4081168"/>
                    <a:ext cx="466424" cy="357463"/>
                    <a:chOff x="11267579" y="4088131"/>
                    <a:chExt cx="501588" cy="384412"/>
                  </a:xfrm>
                  <a:solidFill>
                    <a:schemeClr val="bg2"/>
                  </a:solidFill>
                </p:grpSpPr>
                <p:sp>
                  <p:nvSpPr>
                    <p:cNvPr id="184" name="monitor" title="Icon of a monitor">
                      <a:extLst>
                        <a:ext uri="{FF2B5EF4-FFF2-40B4-BE49-F238E27FC236}">
                          <a16:creationId xmlns:a16="http://schemas.microsoft.com/office/drawing/2014/main" id="{2622A6EE-1948-4D33-817F-4D7F839DF7A9}"/>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85" name="Group 184">
                      <a:extLst>
                        <a:ext uri="{FF2B5EF4-FFF2-40B4-BE49-F238E27FC236}">
                          <a16:creationId xmlns:a16="http://schemas.microsoft.com/office/drawing/2014/main" id="{6F655C19-3DF3-488F-84B0-E88E6D8EBFF8}"/>
                        </a:ext>
                      </a:extLst>
                    </p:cNvPr>
                    <p:cNvGrpSpPr/>
                    <p:nvPr/>
                  </p:nvGrpSpPr>
                  <p:grpSpPr>
                    <a:xfrm>
                      <a:off x="11421842" y="4130108"/>
                      <a:ext cx="193062" cy="220912"/>
                      <a:chOff x="9659263" y="3260038"/>
                      <a:chExt cx="1090875" cy="1248235"/>
                    </a:xfrm>
                    <a:grpFill/>
                  </p:grpSpPr>
                  <p:sp>
                    <p:nvSpPr>
                      <p:cNvPr id="186" name="Freeform 5">
                        <a:extLst>
                          <a:ext uri="{FF2B5EF4-FFF2-40B4-BE49-F238E27FC236}">
                            <a16:creationId xmlns:a16="http://schemas.microsoft.com/office/drawing/2014/main" id="{AACCFEF5-EA17-437B-8F67-2F7CE246B2ED}"/>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87" name="Freeform 6">
                        <a:extLst>
                          <a:ext uri="{FF2B5EF4-FFF2-40B4-BE49-F238E27FC236}">
                            <a16:creationId xmlns:a16="http://schemas.microsoft.com/office/drawing/2014/main" id="{828C566A-09FF-4B3B-828A-6419939C56B6}"/>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88" name="Freeform 7">
                        <a:extLst>
                          <a:ext uri="{FF2B5EF4-FFF2-40B4-BE49-F238E27FC236}">
                            <a16:creationId xmlns:a16="http://schemas.microsoft.com/office/drawing/2014/main" id="{3CE2259E-14A9-47AB-BF2A-26D884A2FADA}"/>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grpSp>
        </p:grpSp>
        <p:grpSp>
          <p:nvGrpSpPr>
            <p:cNvPr id="12" name="Group 11">
              <a:extLst>
                <a:ext uri="{FF2B5EF4-FFF2-40B4-BE49-F238E27FC236}">
                  <a16:creationId xmlns:a16="http://schemas.microsoft.com/office/drawing/2014/main" id="{E10950BB-CBE2-4854-91D9-422E26DA78EA}"/>
                </a:ext>
              </a:extLst>
            </p:cNvPr>
            <p:cNvGrpSpPr/>
            <p:nvPr/>
          </p:nvGrpSpPr>
          <p:grpSpPr>
            <a:xfrm>
              <a:off x="7005450" y="2720470"/>
              <a:ext cx="4613525" cy="1479131"/>
              <a:chOff x="7519657" y="3362109"/>
              <a:chExt cx="1320556" cy="1060968"/>
            </a:xfrm>
          </p:grpSpPr>
          <p:sp>
            <p:nvSpPr>
              <p:cNvPr id="199" name="Rectangle 198">
                <a:extLst>
                  <a:ext uri="{FF2B5EF4-FFF2-40B4-BE49-F238E27FC236}">
                    <a16:creationId xmlns:a16="http://schemas.microsoft.com/office/drawing/2014/main" id="{89BFD559-D718-44DF-B85B-1F018D61C080}"/>
                  </a:ext>
                </a:extLst>
              </p:cNvPr>
              <p:cNvSpPr/>
              <p:nvPr/>
            </p:nvSpPr>
            <p:spPr bwMode="auto">
              <a:xfrm>
                <a:off x="7519657" y="3417233"/>
                <a:ext cx="1320556" cy="1005844"/>
              </a:xfrm>
              <a:prstGeom prst="rect">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00" name="Rectangle 199">
                <a:extLst>
                  <a:ext uri="{FF2B5EF4-FFF2-40B4-BE49-F238E27FC236}">
                    <a16:creationId xmlns:a16="http://schemas.microsoft.com/office/drawing/2014/main" id="{A67CF214-3C9D-42E0-9DA3-3CC74FAB1AFD}"/>
                  </a:ext>
                </a:extLst>
              </p:cNvPr>
              <p:cNvSpPr/>
              <p:nvPr/>
            </p:nvSpPr>
            <p:spPr bwMode="auto">
              <a:xfrm>
                <a:off x="8691736" y="3362109"/>
                <a:ext cx="114612" cy="11494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err="1">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VNet</a:t>
                </a:r>
                <a:endPar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endParaRPr>
              </a:p>
            </p:txBody>
          </p:sp>
        </p:grpSp>
        <p:cxnSp>
          <p:nvCxnSpPr>
            <p:cNvPr id="204" name="Connector: Elbow 203">
              <a:extLst>
                <a:ext uri="{FF2B5EF4-FFF2-40B4-BE49-F238E27FC236}">
                  <a16:creationId xmlns:a16="http://schemas.microsoft.com/office/drawing/2014/main" id="{70E09C05-83A5-4209-92F0-1393D2F8DB67}"/>
                </a:ext>
              </a:extLst>
            </p:cNvPr>
            <p:cNvCxnSpPr>
              <a:cxnSpLocks/>
              <a:stCxn id="62" idx="2"/>
              <a:endCxn id="28" idx="0"/>
            </p:cNvCxnSpPr>
            <p:nvPr/>
          </p:nvCxnSpPr>
          <p:spPr>
            <a:xfrm rot="10800000" flipV="1">
              <a:off x="7869337" y="2417308"/>
              <a:ext cx="1172744" cy="541854"/>
            </a:xfrm>
            <a:prstGeom prst="bentConnector2">
              <a:avLst/>
            </a:prstGeom>
            <a:ln w="19050">
              <a:solidFill>
                <a:schemeClr val="accent3"/>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7" name="Connector: Elbow 206">
              <a:extLst>
                <a:ext uri="{FF2B5EF4-FFF2-40B4-BE49-F238E27FC236}">
                  <a16:creationId xmlns:a16="http://schemas.microsoft.com/office/drawing/2014/main" id="{DE1FA22D-390D-402E-AE9A-5DCE1B5A8E99}"/>
                </a:ext>
              </a:extLst>
            </p:cNvPr>
            <p:cNvCxnSpPr>
              <a:cxnSpLocks/>
              <a:stCxn id="62" idx="6"/>
              <a:endCxn id="177" idx="0"/>
            </p:cNvCxnSpPr>
            <p:nvPr/>
          </p:nvCxnSpPr>
          <p:spPr>
            <a:xfrm>
              <a:off x="9582341" y="2417308"/>
              <a:ext cx="1172745" cy="541854"/>
            </a:xfrm>
            <a:prstGeom prst="bentConnector2">
              <a:avLst/>
            </a:prstGeom>
            <a:ln w="19050">
              <a:solidFill>
                <a:schemeClr val="accent3"/>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124" name="Straight Arrow Connector 5123">
              <a:extLst>
                <a:ext uri="{FF2B5EF4-FFF2-40B4-BE49-F238E27FC236}">
                  <a16:creationId xmlns:a16="http://schemas.microsoft.com/office/drawing/2014/main" id="{A619BA60-5E00-4441-A9D4-9D0CD8D6CDD3}"/>
                </a:ext>
              </a:extLst>
            </p:cNvPr>
            <p:cNvCxnSpPr>
              <a:cxnSpLocks/>
            </p:cNvCxnSpPr>
            <p:nvPr/>
          </p:nvCxnSpPr>
          <p:spPr>
            <a:xfrm>
              <a:off x="9312210" y="2665607"/>
              <a:ext cx="0" cy="293554"/>
            </a:xfrm>
            <a:prstGeom prst="straightConnector1">
              <a:avLst/>
            </a:prstGeom>
            <a:ln w="19050">
              <a:solidFill>
                <a:schemeClr val="accent3"/>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60391B9-12A5-44E9-817D-1C492E38793A}"/>
                </a:ext>
              </a:extLst>
            </p:cNvPr>
            <p:cNvGrpSpPr/>
            <p:nvPr/>
          </p:nvGrpSpPr>
          <p:grpSpPr>
            <a:xfrm>
              <a:off x="9042081" y="2147179"/>
              <a:ext cx="1991662" cy="540258"/>
              <a:chOff x="9042081" y="2512256"/>
              <a:chExt cx="1991662" cy="540258"/>
            </a:xfrm>
          </p:grpSpPr>
          <p:sp>
            <p:nvSpPr>
              <p:cNvPr id="34" name="Rectangle 33">
                <a:extLst>
                  <a:ext uri="{FF2B5EF4-FFF2-40B4-BE49-F238E27FC236}">
                    <a16:creationId xmlns:a16="http://schemas.microsoft.com/office/drawing/2014/main" id="{00D12F9F-2EAD-4545-9366-A1ADB93455C4}"/>
                  </a:ext>
                </a:extLst>
              </p:cNvPr>
              <p:cNvSpPr/>
              <p:nvPr/>
            </p:nvSpPr>
            <p:spPr bwMode="auto">
              <a:xfrm>
                <a:off x="9598847" y="2577640"/>
                <a:ext cx="1434896"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i="1" kern="0">
                    <a:cs typeface="Segoe UI Semibold" panose="020B0702040204020203" pitchFamily="34" charset="0"/>
                  </a:rPr>
                  <a:t>Load balancer standard</a:t>
                </a:r>
              </a:p>
            </p:txBody>
          </p:sp>
          <p:grpSp>
            <p:nvGrpSpPr>
              <p:cNvPr id="49" name="Group 48">
                <a:extLst>
                  <a:ext uri="{FF2B5EF4-FFF2-40B4-BE49-F238E27FC236}">
                    <a16:creationId xmlns:a16="http://schemas.microsoft.com/office/drawing/2014/main" id="{E6252A2E-BE8A-40CD-92B5-14030089E520}"/>
                  </a:ext>
                </a:extLst>
              </p:cNvPr>
              <p:cNvGrpSpPr/>
              <p:nvPr/>
            </p:nvGrpSpPr>
            <p:grpSpPr>
              <a:xfrm>
                <a:off x="9042081" y="2512256"/>
                <a:ext cx="540260" cy="540258"/>
                <a:chOff x="9149751" y="3125571"/>
                <a:chExt cx="580990" cy="580988"/>
              </a:xfrm>
              <a:solidFill>
                <a:schemeClr val="bg2"/>
              </a:solidFill>
            </p:grpSpPr>
            <p:sp>
              <p:nvSpPr>
                <p:cNvPr id="62" name="Oval 61">
                  <a:extLst>
                    <a:ext uri="{FF2B5EF4-FFF2-40B4-BE49-F238E27FC236}">
                      <a16:creationId xmlns:a16="http://schemas.microsoft.com/office/drawing/2014/main" id="{2E7C3F9C-4AA4-4557-B039-AF062EE6AF2A}"/>
                    </a:ext>
                  </a:extLst>
                </p:cNvPr>
                <p:cNvSpPr/>
                <p:nvPr/>
              </p:nvSpPr>
              <p:spPr bwMode="auto">
                <a:xfrm>
                  <a:off x="9149751" y="3125571"/>
                  <a:ext cx="580990" cy="580988"/>
                </a:xfrm>
                <a:prstGeom prst="ellipse">
                  <a:avLst/>
                </a:prstGeom>
                <a:grp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63" name="Group 62">
                  <a:extLst>
                    <a:ext uri="{FF2B5EF4-FFF2-40B4-BE49-F238E27FC236}">
                      <a16:creationId xmlns:a16="http://schemas.microsoft.com/office/drawing/2014/main" id="{517E167B-999A-47AA-B35E-D8624D97A04D}"/>
                    </a:ext>
                  </a:extLst>
                </p:cNvPr>
                <p:cNvGrpSpPr/>
                <p:nvPr/>
              </p:nvGrpSpPr>
              <p:grpSpPr>
                <a:xfrm>
                  <a:off x="9301039" y="3238304"/>
                  <a:ext cx="278414" cy="390380"/>
                  <a:chOff x="11753074" y="3691890"/>
                  <a:chExt cx="278414" cy="390380"/>
                </a:xfrm>
                <a:grpFill/>
              </p:grpSpPr>
              <p:cxnSp>
                <p:nvCxnSpPr>
                  <p:cNvPr id="64" name="Straight Arrow Connector 63">
                    <a:extLst>
                      <a:ext uri="{FF2B5EF4-FFF2-40B4-BE49-F238E27FC236}">
                        <a16:creationId xmlns:a16="http://schemas.microsoft.com/office/drawing/2014/main" id="{2E9B0BA2-9C4B-4282-B904-3FC37ED1149F}"/>
                      </a:ext>
                    </a:extLst>
                  </p:cNvPr>
                  <p:cNvCxnSpPr>
                    <a:cxnSpLocks/>
                  </p:cNvCxnSpPr>
                  <p:nvPr/>
                </p:nvCxnSpPr>
                <p:spPr>
                  <a:xfrm>
                    <a:off x="11892280" y="3691890"/>
                    <a:ext cx="0" cy="390380"/>
                  </a:xfrm>
                  <a:prstGeom prst="straightConnector1">
                    <a:avLst/>
                  </a:prstGeom>
                  <a:grpFill/>
                  <a:ln w="19050">
                    <a:solidFill>
                      <a:schemeClr val="tx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E0B398F-5B55-4151-9B03-1BC31C10C9EE}"/>
                      </a:ext>
                    </a:extLst>
                  </p:cNvPr>
                  <p:cNvCxnSpPr>
                    <a:cxnSpLocks/>
                  </p:cNvCxnSpPr>
                  <p:nvPr/>
                </p:nvCxnSpPr>
                <p:spPr>
                  <a:xfrm>
                    <a:off x="11892280"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0B1631D-129F-4611-BED0-5679BE9BDA03}"/>
                      </a:ext>
                    </a:extLst>
                  </p:cNvPr>
                  <p:cNvCxnSpPr>
                    <a:cxnSpLocks/>
                  </p:cNvCxnSpPr>
                  <p:nvPr/>
                </p:nvCxnSpPr>
                <p:spPr>
                  <a:xfrm flipH="1">
                    <a:off x="11753074"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grpSp>
      </p:grpSp>
      <p:grpSp>
        <p:nvGrpSpPr>
          <p:cNvPr id="20" name="Group 19">
            <a:extLst>
              <a:ext uri="{FF2B5EF4-FFF2-40B4-BE49-F238E27FC236}">
                <a16:creationId xmlns:a16="http://schemas.microsoft.com/office/drawing/2014/main" id="{460288A8-07F8-4E6B-AFE2-604671304749}"/>
              </a:ext>
            </a:extLst>
          </p:cNvPr>
          <p:cNvGrpSpPr/>
          <p:nvPr/>
        </p:nvGrpSpPr>
        <p:grpSpPr>
          <a:xfrm>
            <a:off x="7005450" y="4458721"/>
            <a:ext cx="4613525" cy="2052422"/>
            <a:chOff x="7005450" y="4274100"/>
            <a:chExt cx="4613525" cy="2052422"/>
          </a:xfrm>
        </p:grpSpPr>
        <p:sp>
          <p:nvSpPr>
            <p:cNvPr id="202" name="Rectangle 201">
              <a:extLst>
                <a:ext uri="{FF2B5EF4-FFF2-40B4-BE49-F238E27FC236}">
                  <a16:creationId xmlns:a16="http://schemas.microsoft.com/office/drawing/2014/main" id="{CF43533B-0277-4503-A7D1-5C0EDD7BFFE3}"/>
                </a:ext>
              </a:extLst>
            </p:cNvPr>
            <p:cNvSpPr/>
            <p:nvPr/>
          </p:nvSpPr>
          <p:spPr bwMode="auto">
            <a:xfrm>
              <a:off x="7231583" y="5086083"/>
              <a:ext cx="1275508" cy="1066777"/>
            </a:xfrm>
            <a:prstGeom prst="rect">
              <a:avLst/>
            </a:prstGeom>
            <a:solidFill>
              <a:schemeClr val="bg2"/>
            </a:solidFill>
            <a:ln w="19050" cap="flat" cmpd="sng" algn="ctr">
              <a:no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206" name="Group 205">
              <a:extLst>
                <a:ext uri="{FF2B5EF4-FFF2-40B4-BE49-F238E27FC236}">
                  <a16:creationId xmlns:a16="http://schemas.microsoft.com/office/drawing/2014/main" id="{0BB861D0-BE43-4991-B492-DE7CE577B197}"/>
                </a:ext>
              </a:extLst>
            </p:cNvPr>
            <p:cNvGrpSpPr/>
            <p:nvPr/>
          </p:nvGrpSpPr>
          <p:grpSpPr>
            <a:xfrm>
              <a:off x="7509363" y="5228376"/>
              <a:ext cx="790058" cy="536581"/>
              <a:chOff x="8071744" y="3902050"/>
              <a:chExt cx="790058" cy="536581"/>
            </a:xfrm>
          </p:grpSpPr>
          <p:grpSp>
            <p:nvGrpSpPr>
              <p:cNvPr id="208" name="Group 207">
                <a:extLst>
                  <a:ext uri="{FF2B5EF4-FFF2-40B4-BE49-F238E27FC236}">
                    <a16:creationId xmlns:a16="http://schemas.microsoft.com/office/drawing/2014/main" id="{D13C8855-79DF-4FBC-A268-423EA9847E8E}"/>
                  </a:ext>
                </a:extLst>
              </p:cNvPr>
              <p:cNvGrpSpPr/>
              <p:nvPr/>
            </p:nvGrpSpPr>
            <p:grpSpPr>
              <a:xfrm>
                <a:off x="8071744" y="3902050"/>
                <a:ext cx="466424" cy="357463"/>
                <a:chOff x="11267579" y="4088131"/>
                <a:chExt cx="501588" cy="384412"/>
              </a:xfrm>
              <a:solidFill>
                <a:schemeClr val="bg2"/>
              </a:solidFill>
            </p:grpSpPr>
            <p:sp>
              <p:nvSpPr>
                <p:cNvPr id="221" name="monitor" title="Icon of a monitor">
                  <a:extLst>
                    <a:ext uri="{FF2B5EF4-FFF2-40B4-BE49-F238E27FC236}">
                      <a16:creationId xmlns:a16="http://schemas.microsoft.com/office/drawing/2014/main" id="{864065B8-9753-4E28-8D84-5C9C7D9A0CD4}"/>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22" name="Group 221">
                  <a:extLst>
                    <a:ext uri="{FF2B5EF4-FFF2-40B4-BE49-F238E27FC236}">
                      <a16:creationId xmlns:a16="http://schemas.microsoft.com/office/drawing/2014/main" id="{D1C071BD-43D8-4AC1-BD5C-3CE0422ADBF6}"/>
                    </a:ext>
                  </a:extLst>
                </p:cNvPr>
                <p:cNvGrpSpPr/>
                <p:nvPr/>
              </p:nvGrpSpPr>
              <p:grpSpPr>
                <a:xfrm>
                  <a:off x="11421842" y="4130108"/>
                  <a:ext cx="193062" cy="220912"/>
                  <a:chOff x="9659263" y="3260038"/>
                  <a:chExt cx="1090875" cy="1248235"/>
                </a:xfrm>
                <a:grpFill/>
              </p:grpSpPr>
              <p:sp>
                <p:nvSpPr>
                  <p:cNvPr id="223" name="Freeform 5">
                    <a:extLst>
                      <a:ext uri="{FF2B5EF4-FFF2-40B4-BE49-F238E27FC236}">
                        <a16:creationId xmlns:a16="http://schemas.microsoft.com/office/drawing/2014/main" id="{9B34D108-7DFA-48DE-B59C-B0A4FFDEE1B6}"/>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24" name="Freeform 6">
                    <a:extLst>
                      <a:ext uri="{FF2B5EF4-FFF2-40B4-BE49-F238E27FC236}">
                        <a16:creationId xmlns:a16="http://schemas.microsoft.com/office/drawing/2014/main" id="{872D3502-375D-41D0-8624-357F53181C95}"/>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25" name="Freeform 7">
                    <a:extLst>
                      <a:ext uri="{FF2B5EF4-FFF2-40B4-BE49-F238E27FC236}">
                        <a16:creationId xmlns:a16="http://schemas.microsoft.com/office/drawing/2014/main" id="{EDA2B67E-4784-44F6-9D94-3E4ABD73FC1F}"/>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209" name="Group 208">
                <a:extLst>
                  <a:ext uri="{FF2B5EF4-FFF2-40B4-BE49-F238E27FC236}">
                    <a16:creationId xmlns:a16="http://schemas.microsoft.com/office/drawing/2014/main" id="{548CF817-5DB2-4DEB-841F-0EF4A3427A9A}"/>
                  </a:ext>
                </a:extLst>
              </p:cNvPr>
              <p:cNvGrpSpPr/>
              <p:nvPr/>
            </p:nvGrpSpPr>
            <p:grpSpPr>
              <a:xfrm>
                <a:off x="8233561" y="3991609"/>
                <a:ext cx="466424" cy="357463"/>
                <a:chOff x="11267579" y="4088131"/>
                <a:chExt cx="501588" cy="384412"/>
              </a:xfrm>
              <a:solidFill>
                <a:schemeClr val="bg2"/>
              </a:solidFill>
            </p:grpSpPr>
            <p:sp>
              <p:nvSpPr>
                <p:cNvPr id="216" name="monitor" title="Icon of a monitor">
                  <a:extLst>
                    <a:ext uri="{FF2B5EF4-FFF2-40B4-BE49-F238E27FC236}">
                      <a16:creationId xmlns:a16="http://schemas.microsoft.com/office/drawing/2014/main" id="{35AA21F1-9CA6-45C1-906B-76946207FBCE}"/>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17" name="Group 216">
                  <a:extLst>
                    <a:ext uri="{FF2B5EF4-FFF2-40B4-BE49-F238E27FC236}">
                      <a16:creationId xmlns:a16="http://schemas.microsoft.com/office/drawing/2014/main" id="{14D59EB2-75F1-481E-A54D-0D60F7DD3429}"/>
                    </a:ext>
                  </a:extLst>
                </p:cNvPr>
                <p:cNvGrpSpPr/>
                <p:nvPr/>
              </p:nvGrpSpPr>
              <p:grpSpPr>
                <a:xfrm>
                  <a:off x="11421842" y="4130108"/>
                  <a:ext cx="193062" cy="220912"/>
                  <a:chOff x="9659263" y="3260038"/>
                  <a:chExt cx="1090875" cy="1248235"/>
                </a:xfrm>
                <a:grpFill/>
              </p:grpSpPr>
              <p:sp>
                <p:nvSpPr>
                  <p:cNvPr id="218" name="Freeform 5">
                    <a:extLst>
                      <a:ext uri="{FF2B5EF4-FFF2-40B4-BE49-F238E27FC236}">
                        <a16:creationId xmlns:a16="http://schemas.microsoft.com/office/drawing/2014/main" id="{5DEC2660-0352-4CAA-90DF-9B827C6B0CBF}"/>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19" name="Freeform 6">
                    <a:extLst>
                      <a:ext uri="{FF2B5EF4-FFF2-40B4-BE49-F238E27FC236}">
                        <a16:creationId xmlns:a16="http://schemas.microsoft.com/office/drawing/2014/main" id="{BBEB74A5-82A8-4A59-BEEF-4AC3B6790863}"/>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20" name="Freeform 7">
                    <a:extLst>
                      <a:ext uri="{FF2B5EF4-FFF2-40B4-BE49-F238E27FC236}">
                        <a16:creationId xmlns:a16="http://schemas.microsoft.com/office/drawing/2014/main" id="{86463AE1-34D1-484E-A19B-0F705358169F}"/>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210" name="Group 209">
                <a:extLst>
                  <a:ext uri="{FF2B5EF4-FFF2-40B4-BE49-F238E27FC236}">
                    <a16:creationId xmlns:a16="http://schemas.microsoft.com/office/drawing/2014/main" id="{3BFB01EB-8A30-4DE7-9D9B-9AFA8A5956FE}"/>
                  </a:ext>
                </a:extLst>
              </p:cNvPr>
              <p:cNvGrpSpPr/>
              <p:nvPr/>
            </p:nvGrpSpPr>
            <p:grpSpPr>
              <a:xfrm>
                <a:off x="8395378" y="4081168"/>
                <a:ext cx="466424" cy="357463"/>
                <a:chOff x="11267579" y="4088131"/>
                <a:chExt cx="501588" cy="384412"/>
              </a:xfrm>
              <a:solidFill>
                <a:schemeClr val="bg2"/>
              </a:solidFill>
            </p:grpSpPr>
            <p:sp>
              <p:nvSpPr>
                <p:cNvPr id="211" name="monitor" title="Icon of a monitor">
                  <a:extLst>
                    <a:ext uri="{FF2B5EF4-FFF2-40B4-BE49-F238E27FC236}">
                      <a16:creationId xmlns:a16="http://schemas.microsoft.com/office/drawing/2014/main" id="{CF0CD751-53FC-4417-A7FE-D2BAC3143794}"/>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12" name="Group 211">
                  <a:extLst>
                    <a:ext uri="{FF2B5EF4-FFF2-40B4-BE49-F238E27FC236}">
                      <a16:creationId xmlns:a16="http://schemas.microsoft.com/office/drawing/2014/main" id="{8302EFC9-7FF7-469A-AFC9-B722B0ED29B3}"/>
                    </a:ext>
                  </a:extLst>
                </p:cNvPr>
                <p:cNvGrpSpPr/>
                <p:nvPr/>
              </p:nvGrpSpPr>
              <p:grpSpPr>
                <a:xfrm>
                  <a:off x="11421842" y="4130108"/>
                  <a:ext cx="193062" cy="220912"/>
                  <a:chOff x="9659263" y="3260038"/>
                  <a:chExt cx="1090875" cy="1248235"/>
                </a:xfrm>
                <a:grpFill/>
              </p:grpSpPr>
              <p:sp>
                <p:nvSpPr>
                  <p:cNvPr id="213" name="Freeform 5">
                    <a:extLst>
                      <a:ext uri="{FF2B5EF4-FFF2-40B4-BE49-F238E27FC236}">
                        <a16:creationId xmlns:a16="http://schemas.microsoft.com/office/drawing/2014/main" id="{ABB315CF-7EA9-45A3-93CA-8882654C1176}"/>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14" name="Freeform 6">
                    <a:extLst>
                      <a:ext uri="{FF2B5EF4-FFF2-40B4-BE49-F238E27FC236}">
                        <a16:creationId xmlns:a16="http://schemas.microsoft.com/office/drawing/2014/main" id="{246B4AE7-C356-40A0-B635-CB35F4CC91F3}"/>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15" name="Freeform 7">
                    <a:extLst>
                      <a:ext uri="{FF2B5EF4-FFF2-40B4-BE49-F238E27FC236}">
                        <a16:creationId xmlns:a16="http://schemas.microsoft.com/office/drawing/2014/main" id="{0274CDFE-9A5B-4AB0-A19F-77D490BF9940}"/>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sp>
          <p:nvSpPr>
            <p:cNvPr id="132" name="Rectangle 131">
              <a:extLst>
                <a:ext uri="{FF2B5EF4-FFF2-40B4-BE49-F238E27FC236}">
                  <a16:creationId xmlns:a16="http://schemas.microsoft.com/office/drawing/2014/main" id="{0F61D091-3507-4A2E-97F3-D87C6A550335}"/>
                </a:ext>
              </a:extLst>
            </p:cNvPr>
            <p:cNvSpPr/>
            <p:nvPr/>
          </p:nvSpPr>
          <p:spPr bwMode="auto">
            <a:xfrm>
              <a:off x="8674458" y="5086083"/>
              <a:ext cx="1275508" cy="1066777"/>
            </a:xfrm>
            <a:prstGeom prst="rect">
              <a:avLst/>
            </a:prstGeom>
            <a:solidFill>
              <a:schemeClr val="bg2"/>
            </a:solidFill>
            <a:ln w="19050" cap="flat" cmpd="sng" algn="ctr">
              <a:no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135" name="Group 134">
              <a:extLst>
                <a:ext uri="{FF2B5EF4-FFF2-40B4-BE49-F238E27FC236}">
                  <a16:creationId xmlns:a16="http://schemas.microsoft.com/office/drawing/2014/main" id="{DEF8690C-645B-4001-B703-ED056DBB0298}"/>
                </a:ext>
              </a:extLst>
            </p:cNvPr>
            <p:cNvGrpSpPr/>
            <p:nvPr/>
          </p:nvGrpSpPr>
          <p:grpSpPr>
            <a:xfrm>
              <a:off x="8952238" y="5228376"/>
              <a:ext cx="790058" cy="536581"/>
              <a:chOff x="8071744" y="3902050"/>
              <a:chExt cx="790058" cy="536581"/>
            </a:xfrm>
          </p:grpSpPr>
          <p:grpSp>
            <p:nvGrpSpPr>
              <p:cNvPr id="136" name="Group 135">
                <a:extLst>
                  <a:ext uri="{FF2B5EF4-FFF2-40B4-BE49-F238E27FC236}">
                    <a16:creationId xmlns:a16="http://schemas.microsoft.com/office/drawing/2014/main" id="{9A064547-229E-4436-923E-6920D65A4295}"/>
                  </a:ext>
                </a:extLst>
              </p:cNvPr>
              <p:cNvGrpSpPr/>
              <p:nvPr/>
            </p:nvGrpSpPr>
            <p:grpSpPr>
              <a:xfrm>
                <a:off x="8071744" y="3902050"/>
                <a:ext cx="466424" cy="357463"/>
                <a:chOff x="11267579" y="4088131"/>
                <a:chExt cx="501588" cy="384412"/>
              </a:xfrm>
              <a:solidFill>
                <a:schemeClr val="bg2"/>
              </a:solidFill>
            </p:grpSpPr>
            <p:sp>
              <p:nvSpPr>
                <p:cNvPr id="149" name="monitor" title="Icon of a monitor">
                  <a:extLst>
                    <a:ext uri="{FF2B5EF4-FFF2-40B4-BE49-F238E27FC236}">
                      <a16:creationId xmlns:a16="http://schemas.microsoft.com/office/drawing/2014/main" id="{B0C9D674-D4BC-49F0-A663-6EF48EF1366F}"/>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50" name="Group 149">
                  <a:extLst>
                    <a:ext uri="{FF2B5EF4-FFF2-40B4-BE49-F238E27FC236}">
                      <a16:creationId xmlns:a16="http://schemas.microsoft.com/office/drawing/2014/main" id="{D2C76EC4-B997-4D2E-B0CE-0E06E636ABFC}"/>
                    </a:ext>
                  </a:extLst>
                </p:cNvPr>
                <p:cNvGrpSpPr/>
                <p:nvPr/>
              </p:nvGrpSpPr>
              <p:grpSpPr>
                <a:xfrm>
                  <a:off x="11421842" y="4130108"/>
                  <a:ext cx="193062" cy="220912"/>
                  <a:chOff x="9659263" y="3260038"/>
                  <a:chExt cx="1090875" cy="1248235"/>
                </a:xfrm>
                <a:grpFill/>
              </p:grpSpPr>
              <p:sp>
                <p:nvSpPr>
                  <p:cNvPr id="151" name="Freeform 5">
                    <a:extLst>
                      <a:ext uri="{FF2B5EF4-FFF2-40B4-BE49-F238E27FC236}">
                        <a16:creationId xmlns:a16="http://schemas.microsoft.com/office/drawing/2014/main" id="{30348800-557E-495F-80E1-EB1D43E0465C}"/>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52" name="Freeform 6">
                    <a:extLst>
                      <a:ext uri="{FF2B5EF4-FFF2-40B4-BE49-F238E27FC236}">
                        <a16:creationId xmlns:a16="http://schemas.microsoft.com/office/drawing/2014/main" id="{EE36F483-BF7B-445C-BD0E-482FA29B04F9}"/>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01" name="Freeform 7">
                    <a:extLst>
                      <a:ext uri="{FF2B5EF4-FFF2-40B4-BE49-F238E27FC236}">
                        <a16:creationId xmlns:a16="http://schemas.microsoft.com/office/drawing/2014/main" id="{535B66F7-D76B-4937-ADE6-DF8DCDC09125}"/>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37" name="Group 136">
                <a:extLst>
                  <a:ext uri="{FF2B5EF4-FFF2-40B4-BE49-F238E27FC236}">
                    <a16:creationId xmlns:a16="http://schemas.microsoft.com/office/drawing/2014/main" id="{27FF9E37-7DAE-4648-8651-F8AB12D0C276}"/>
                  </a:ext>
                </a:extLst>
              </p:cNvPr>
              <p:cNvGrpSpPr/>
              <p:nvPr/>
            </p:nvGrpSpPr>
            <p:grpSpPr>
              <a:xfrm>
                <a:off x="8233561" y="3991609"/>
                <a:ext cx="466424" cy="357463"/>
                <a:chOff x="11267579" y="4088131"/>
                <a:chExt cx="501588" cy="384412"/>
              </a:xfrm>
              <a:solidFill>
                <a:schemeClr val="bg2"/>
              </a:solidFill>
            </p:grpSpPr>
            <p:sp>
              <p:nvSpPr>
                <p:cNvPr id="144" name="monitor" title="Icon of a monitor">
                  <a:extLst>
                    <a:ext uri="{FF2B5EF4-FFF2-40B4-BE49-F238E27FC236}">
                      <a16:creationId xmlns:a16="http://schemas.microsoft.com/office/drawing/2014/main" id="{751EE02E-57F9-4B8E-BCE7-913C640A3864}"/>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45" name="Group 144">
                  <a:extLst>
                    <a:ext uri="{FF2B5EF4-FFF2-40B4-BE49-F238E27FC236}">
                      <a16:creationId xmlns:a16="http://schemas.microsoft.com/office/drawing/2014/main" id="{3052157E-3CDC-4DFB-AE66-A40244A49623}"/>
                    </a:ext>
                  </a:extLst>
                </p:cNvPr>
                <p:cNvGrpSpPr/>
                <p:nvPr/>
              </p:nvGrpSpPr>
              <p:grpSpPr>
                <a:xfrm>
                  <a:off x="11421842" y="4130108"/>
                  <a:ext cx="193062" cy="220912"/>
                  <a:chOff x="9659263" y="3260038"/>
                  <a:chExt cx="1090875" cy="1248235"/>
                </a:xfrm>
                <a:grpFill/>
              </p:grpSpPr>
              <p:sp>
                <p:nvSpPr>
                  <p:cNvPr id="146" name="Freeform 5">
                    <a:extLst>
                      <a:ext uri="{FF2B5EF4-FFF2-40B4-BE49-F238E27FC236}">
                        <a16:creationId xmlns:a16="http://schemas.microsoft.com/office/drawing/2014/main" id="{50F550D2-520E-4663-9CC9-BAC34809A1FE}"/>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47" name="Freeform 6">
                    <a:extLst>
                      <a:ext uri="{FF2B5EF4-FFF2-40B4-BE49-F238E27FC236}">
                        <a16:creationId xmlns:a16="http://schemas.microsoft.com/office/drawing/2014/main" id="{FCC50C96-9BA1-40D5-8B2B-7D9F9885D4DC}"/>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48" name="Freeform 7">
                    <a:extLst>
                      <a:ext uri="{FF2B5EF4-FFF2-40B4-BE49-F238E27FC236}">
                        <a16:creationId xmlns:a16="http://schemas.microsoft.com/office/drawing/2014/main" id="{76CF9546-8BBC-45CE-A275-F7F54B163493}"/>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38" name="Group 137">
                <a:extLst>
                  <a:ext uri="{FF2B5EF4-FFF2-40B4-BE49-F238E27FC236}">
                    <a16:creationId xmlns:a16="http://schemas.microsoft.com/office/drawing/2014/main" id="{7D9FD3FF-8C2E-4966-80AD-E236A2891422}"/>
                  </a:ext>
                </a:extLst>
              </p:cNvPr>
              <p:cNvGrpSpPr/>
              <p:nvPr/>
            </p:nvGrpSpPr>
            <p:grpSpPr>
              <a:xfrm>
                <a:off x="8395378" y="4081168"/>
                <a:ext cx="466424" cy="357463"/>
                <a:chOff x="11267579" y="4088131"/>
                <a:chExt cx="501588" cy="384412"/>
              </a:xfrm>
              <a:solidFill>
                <a:schemeClr val="bg2"/>
              </a:solidFill>
            </p:grpSpPr>
            <p:sp>
              <p:nvSpPr>
                <p:cNvPr id="139" name="monitor" title="Icon of a monitor">
                  <a:extLst>
                    <a:ext uri="{FF2B5EF4-FFF2-40B4-BE49-F238E27FC236}">
                      <a16:creationId xmlns:a16="http://schemas.microsoft.com/office/drawing/2014/main" id="{02F8A6C1-0421-4F99-AD46-A7FA7B56EDC6}"/>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40" name="Group 139">
                  <a:extLst>
                    <a:ext uri="{FF2B5EF4-FFF2-40B4-BE49-F238E27FC236}">
                      <a16:creationId xmlns:a16="http://schemas.microsoft.com/office/drawing/2014/main" id="{48FA4EAC-8C5E-46F0-8C02-AF4AD6ADD6A0}"/>
                    </a:ext>
                  </a:extLst>
                </p:cNvPr>
                <p:cNvGrpSpPr/>
                <p:nvPr/>
              </p:nvGrpSpPr>
              <p:grpSpPr>
                <a:xfrm>
                  <a:off x="11421842" y="4130108"/>
                  <a:ext cx="193062" cy="220912"/>
                  <a:chOff x="9659263" y="3260038"/>
                  <a:chExt cx="1090875" cy="1248235"/>
                </a:xfrm>
                <a:grpFill/>
              </p:grpSpPr>
              <p:sp>
                <p:nvSpPr>
                  <p:cNvPr id="141" name="Freeform 5">
                    <a:extLst>
                      <a:ext uri="{FF2B5EF4-FFF2-40B4-BE49-F238E27FC236}">
                        <a16:creationId xmlns:a16="http://schemas.microsoft.com/office/drawing/2014/main" id="{D581F55F-7F51-466C-A920-766E06B04CE4}"/>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42" name="Freeform 6">
                    <a:extLst>
                      <a:ext uri="{FF2B5EF4-FFF2-40B4-BE49-F238E27FC236}">
                        <a16:creationId xmlns:a16="http://schemas.microsoft.com/office/drawing/2014/main" id="{09C033AA-6D5F-481B-92EB-CBFADA09A460}"/>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43" name="Freeform 7">
                    <a:extLst>
                      <a:ext uri="{FF2B5EF4-FFF2-40B4-BE49-F238E27FC236}">
                        <a16:creationId xmlns:a16="http://schemas.microsoft.com/office/drawing/2014/main" id="{A96C960C-3187-4B54-A7FE-2B0CE22CEA04}"/>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sp>
          <p:nvSpPr>
            <p:cNvPr id="110" name="Rectangle 109">
              <a:extLst>
                <a:ext uri="{FF2B5EF4-FFF2-40B4-BE49-F238E27FC236}">
                  <a16:creationId xmlns:a16="http://schemas.microsoft.com/office/drawing/2014/main" id="{797239B3-A2BF-47FF-8ED2-596E00F018EE}"/>
                </a:ext>
              </a:extLst>
            </p:cNvPr>
            <p:cNvSpPr/>
            <p:nvPr/>
          </p:nvSpPr>
          <p:spPr bwMode="auto">
            <a:xfrm>
              <a:off x="10117332" y="5086083"/>
              <a:ext cx="1275508" cy="1066777"/>
            </a:xfrm>
            <a:prstGeom prst="rect">
              <a:avLst/>
            </a:prstGeom>
            <a:solidFill>
              <a:schemeClr val="bg2"/>
            </a:solidFill>
            <a:ln w="19050" cap="flat" cmpd="sng" algn="ctr">
              <a:no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113" name="Group 112">
              <a:extLst>
                <a:ext uri="{FF2B5EF4-FFF2-40B4-BE49-F238E27FC236}">
                  <a16:creationId xmlns:a16="http://schemas.microsoft.com/office/drawing/2014/main" id="{AD13B763-D9A4-459E-AB7C-E1AE99551295}"/>
                </a:ext>
              </a:extLst>
            </p:cNvPr>
            <p:cNvGrpSpPr/>
            <p:nvPr/>
          </p:nvGrpSpPr>
          <p:grpSpPr>
            <a:xfrm>
              <a:off x="10395112" y="5228376"/>
              <a:ext cx="790058" cy="536581"/>
              <a:chOff x="8071744" y="3902050"/>
              <a:chExt cx="790058" cy="536581"/>
            </a:xfrm>
          </p:grpSpPr>
          <p:grpSp>
            <p:nvGrpSpPr>
              <p:cNvPr id="114" name="Group 113">
                <a:extLst>
                  <a:ext uri="{FF2B5EF4-FFF2-40B4-BE49-F238E27FC236}">
                    <a16:creationId xmlns:a16="http://schemas.microsoft.com/office/drawing/2014/main" id="{E496355E-D788-474B-855E-BD4B285F4946}"/>
                  </a:ext>
                </a:extLst>
              </p:cNvPr>
              <p:cNvGrpSpPr/>
              <p:nvPr/>
            </p:nvGrpSpPr>
            <p:grpSpPr>
              <a:xfrm>
                <a:off x="8071744" y="3902050"/>
                <a:ext cx="466424" cy="357463"/>
                <a:chOff x="11267579" y="4088131"/>
                <a:chExt cx="501588" cy="384412"/>
              </a:xfrm>
              <a:solidFill>
                <a:schemeClr val="bg2"/>
              </a:solidFill>
            </p:grpSpPr>
            <p:sp>
              <p:nvSpPr>
                <p:cNvPr id="127" name="monitor" title="Icon of a monitor">
                  <a:extLst>
                    <a:ext uri="{FF2B5EF4-FFF2-40B4-BE49-F238E27FC236}">
                      <a16:creationId xmlns:a16="http://schemas.microsoft.com/office/drawing/2014/main" id="{8CFF58B1-037F-47BD-A70E-8ACE73262A3D}"/>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28" name="Group 127">
                  <a:extLst>
                    <a:ext uri="{FF2B5EF4-FFF2-40B4-BE49-F238E27FC236}">
                      <a16:creationId xmlns:a16="http://schemas.microsoft.com/office/drawing/2014/main" id="{1DE9F0F4-B9F0-4BD0-A6B4-A04FF61FBAA0}"/>
                    </a:ext>
                  </a:extLst>
                </p:cNvPr>
                <p:cNvGrpSpPr/>
                <p:nvPr/>
              </p:nvGrpSpPr>
              <p:grpSpPr>
                <a:xfrm>
                  <a:off x="11421842" y="4130108"/>
                  <a:ext cx="193062" cy="220912"/>
                  <a:chOff x="9659263" y="3260038"/>
                  <a:chExt cx="1090875" cy="1248235"/>
                </a:xfrm>
                <a:grpFill/>
              </p:grpSpPr>
              <p:sp>
                <p:nvSpPr>
                  <p:cNvPr id="129" name="Freeform 5">
                    <a:extLst>
                      <a:ext uri="{FF2B5EF4-FFF2-40B4-BE49-F238E27FC236}">
                        <a16:creationId xmlns:a16="http://schemas.microsoft.com/office/drawing/2014/main" id="{6D2568E3-4785-4818-83D3-AE80CA2E105D}"/>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30" name="Freeform 6">
                    <a:extLst>
                      <a:ext uri="{FF2B5EF4-FFF2-40B4-BE49-F238E27FC236}">
                        <a16:creationId xmlns:a16="http://schemas.microsoft.com/office/drawing/2014/main" id="{BC97BF27-669C-4E89-A6EE-6631D627C459}"/>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31" name="Freeform 7">
                    <a:extLst>
                      <a:ext uri="{FF2B5EF4-FFF2-40B4-BE49-F238E27FC236}">
                        <a16:creationId xmlns:a16="http://schemas.microsoft.com/office/drawing/2014/main" id="{8DE2EE2E-7E18-463D-93AC-5DD7800E6679}"/>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15" name="Group 114">
                <a:extLst>
                  <a:ext uri="{FF2B5EF4-FFF2-40B4-BE49-F238E27FC236}">
                    <a16:creationId xmlns:a16="http://schemas.microsoft.com/office/drawing/2014/main" id="{6304D8D6-09B8-40F2-9E3B-35872D644DBD}"/>
                  </a:ext>
                </a:extLst>
              </p:cNvPr>
              <p:cNvGrpSpPr/>
              <p:nvPr/>
            </p:nvGrpSpPr>
            <p:grpSpPr>
              <a:xfrm>
                <a:off x="8233561" y="3991609"/>
                <a:ext cx="466424" cy="357463"/>
                <a:chOff x="11267579" y="4088131"/>
                <a:chExt cx="501588" cy="384412"/>
              </a:xfrm>
              <a:solidFill>
                <a:schemeClr val="bg2"/>
              </a:solidFill>
            </p:grpSpPr>
            <p:sp>
              <p:nvSpPr>
                <p:cNvPr id="122" name="monitor" title="Icon of a monitor">
                  <a:extLst>
                    <a:ext uri="{FF2B5EF4-FFF2-40B4-BE49-F238E27FC236}">
                      <a16:creationId xmlns:a16="http://schemas.microsoft.com/office/drawing/2014/main" id="{864D8A4E-EE1D-4C83-9A7E-1688C010DC2F}"/>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23" name="Group 122">
                  <a:extLst>
                    <a:ext uri="{FF2B5EF4-FFF2-40B4-BE49-F238E27FC236}">
                      <a16:creationId xmlns:a16="http://schemas.microsoft.com/office/drawing/2014/main" id="{87CFFA04-B6A7-4F74-AAA9-FA664D375AE1}"/>
                    </a:ext>
                  </a:extLst>
                </p:cNvPr>
                <p:cNvGrpSpPr/>
                <p:nvPr/>
              </p:nvGrpSpPr>
              <p:grpSpPr>
                <a:xfrm>
                  <a:off x="11421842" y="4130108"/>
                  <a:ext cx="193062" cy="220912"/>
                  <a:chOff x="9659263" y="3260038"/>
                  <a:chExt cx="1090875" cy="1248235"/>
                </a:xfrm>
                <a:grpFill/>
              </p:grpSpPr>
              <p:sp>
                <p:nvSpPr>
                  <p:cNvPr id="124" name="Freeform 5">
                    <a:extLst>
                      <a:ext uri="{FF2B5EF4-FFF2-40B4-BE49-F238E27FC236}">
                        <a16:creationId xmlns:a16="http://schemas.microsoft.com/office/drawing/2014/main" id="{8D76E604-50D7-480A-8471-2F5841E38608}"/>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25" name="Freeform 6">
                    <a:extLst>
                      <a:ext uri="{FF2B5EF4-FFF2-40B4-BE49-F238E27FC236}">
                        <a16:creationId xmlns:a16="http://schemas.microsoft.com/office/drawing/2014/main" id="{2107090D-6783-4B4A-9A52-B146FF575B85}"/>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26" name="Freeform 7">
                    <a:extLst>
                      <a:ext uri="{FF2B5EF4-FFF2-40B4-BE49-F238E27FC236}">
                        <a16:creationId xmlns:a16="http://schemas.microsoft.com/office/drawing/2014/main" id="{FC4B0AF5-B62A-4833-992B-0D6701CF2AE1}"/>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nvGrpSpPr>
              <p:cNvPr id="116" name="Group 115">
                <a:extLst>
                  <a:ext uri="{FF2B5EF4-FFF2-40B4-BE49-F238E27FC236}">
                    <a16:creationId xmlns:a16="http://schemas.microsoft.com/office/drawing/2014/main" id="{1C98CCED-D15C-4C7E-8EEF-228541F23A36}"/>
                  </a:ext>
                </a:extLst>
              </p:cNvPr>
              <p:cNvGrpSpPr/>
              <p:nvPr/>
            </p:nvGrpSpPr>
            <p:grpSpPr>
              <a:xfrm>
                <a:off x="8395378" y="4081168"/>
                <a:ext cx="466424" cy="357463"/>
                <a:chOff x="11267579" y="4088131"/>
                <a:chExt cx="501588" cy="384412"/>
              </a:xfrm>
              <a:solidFill>
                <a:schemeClr val="bg2"/>
              </a:solidFill>
            </p:grpSpPr>
            <p:sp>
              <p:nvSpPr>
                <p:cNvPr id="117" name="monitor" title="Icon of a monitor">
                  <a:extLst>
                    <a:ext uri="{FF2B5EF4-FFF2-40B4-BE49-F238E27FC236}">
                      <a16:creationId xmlns:a16="http://schemas.microsoft.com/office/drawing/2014/main" id="{E9938272-6F9B-4462-80F5-4699222B52F3}"/>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18" name="Group 117">
                  <a:extLst>
                    <a:ext uri="{FF2B5EF4-FFF2-40B4-BE49-F238E27FC236}">
                      <a16:creationId xmlns:a16="http://schemas.microsoft.com/office/drawing/2014/main" id="{F6BFF214-5AFD-4CB5-9B56-C91CD0465BCC}"/>
                    </a:ext>
                  </a:extLst>
                </p:cNvPr>
                <p:cNvGrpSpPr/>
                <p:nvPr/>
              </p:nvGrpSpPr>
              <p:grpSpPr>
                <a:xfrm>
                  <a:off x="11421842" y="4130108"/>
                  <a:ext cx="193062" cy="220912"/>
                  <a:chOff x="9659263" y="3260038"/>
                  <a:chExt cx="1090875" cy="1248235"/>
                </a:xfrm>
                <a:grpFill/>
              </p:grpSpPr>
              <p:sp>
                <p:nvSpPr>
                  <p:cNvPr id="119" name="Freeform 5">
                    <a:extLst>
                      <a:ext uri="{FF2B5EF4-FFF2-40B4-BE49-F238E27FC236}">
                        <a16:creationId xmlns:a16="http://schemas.microsoft.com/office/drawing/2014/main" id="{CA48FA30-06AE-4D0D-8046-39A465144638}"/>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20" name="Freeform 6">
                    <a:extLst>
                      <a:ext uri="{FF2B5EF4-FFF2-40B4-BE49-F238E27FC236}">
                        <a16:creationId xmlns:a16="http://schemas.microsoft.com/office/drawing/2014/main" id="{183EF36A-8D7F-4441-8707-785C5ED4C6BF}"/>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21" name="Freeform 7">
                    <a:extLst>
                      <a:ext uri="{FF2B5EF4-FFF2-40B4-BE49-F238E27FC236}">
                        <a16:creationId xmlns:a16="http://schemas.microsoft.com/office/drawing/2014/main" id="{FC5C385E-41BA-45D7-AA3C-DFBB9DFF232E}"/>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grpSp>
        <p:grpSp>
          <p:nvGrpSpPr>
            <p:cNvPr id="226" name="Group 225">
              <a:extLst>
                <a:ext uri="{FF2B5EF4-FFF2-40B4-BE49-F238E27FC236}">
                  <a16:creationId xmlns:a16="http://schemas.microsoft.com/office/drawing/2014/main" id="{EAF88A73-6A9F-4115-BDC2-B63F96C94905}"/>
                </a:ext>
              </a:extLst>
            </p:cNvPr>
            <p:cNvGrpSpPr/>
            <p:nvPr/>
          </p:nvGrpSpPr>
          <p:grpSpPr>
            <a:xfrm>
              <a:off x="7005450" y="4847391"/>
              <a:ext cx="4613525" cy="1479131"/>
              <a:chOff x="7519657" y="3362109"/>
              <a:chExt cx="1320556" cy="1060968"/>
            </a:xfrm>
          </p:grpSpPr>
          <p:sp>
            <p:nvSpPr>
              <p:cNvPr id="227" name="Rectangle 226">
                <a:extLst>
                  <a:ext uri="{FF2B5EF4-FFF2-40B4-BE49-F238E27FC236}">
                    <a16:creationId xmlns:a16="http://schemas.microsoft.com/office/drawing/2014/main" id="{96254825-C9DE-41DF-A6CE-65CBB3A0C350}"/>
                  </a:ext>
                </a:extLst>
              </p:cNvPr>
              <p:cNvSpPr/>
              <p:nvPr/>
            </p:nvSpPr>
            <p:spPr bwMode="auto">
              <a:xfrm>
                <a:off x="7519657" y="3417233"/>
                <a:ext cx="1320556" cy="1005844"/>
              </a:xfrm>
              <a:prstGeom prst="rect">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28" name="Rectangle 227">
                <a:extLst>
                  <a:ext uri="{FF2B5EF4-FFF2-40B4-BE49-F238E27FC236}">
                    <a16:creationId xmlns:a16="http://schemas.microsoft.com/office/drawing/2014/main" id="{7449D3CC-99A5-4586-8DA6-82C15754A0B5}"/>
                  </a:ext>
                </a:extLst>
              </p:cNvPr>
              <p:cNvSpPr/>
              <p:nvPr/>
            </p:nvSpPr>
            <p:spPr bwMode="auto">
              <a:xfrm>
                <a:off x="8691736" y="3362109"/>
                <a:ext cx="114612" cy="11494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err="1">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VNet</a:t>
                </a:r>
                <a:endPar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endParaRPr>
              </a:p>
            </p:txBody>
          </p:sp>
        </p:grpSp>
        <p:cxnSp>
          <p:nvCxnSpPr>
            <p:cNvPr id="229" name="Connector: Elbow 228">
              <a:extLst>
                <a:ext uri="{FF2B5EF4-FFF2-40B4-BE49-F238E27FC236}">
                  <a16:creationId xmlns:a16="http://schemas.microsoft.com/office/drawing/2014/main" id="{929FD339-4B08-46E0-B1FF-68A879E9911C}"/>
                </a:ext>
              </a:extLst>
            </p:cNvPr>
            <p:cNvCxnSpPr>
              <a:cxnSpLocks/>
              <a:stCxn id="235" idx="2"/>
              <a:endCxn id="202" idx="0"/>
            </p:cNvCxnSpPr>
            <p:nvPr/>
          </p:nvCxnSpPr>
          <p:spPr>
            <a:xfrm rot="10800000" flipV="1">
              <a:off x="7869337" y="4544229"/>
              <a:ext cx="1172744" cy="541854"/>
            </a:xfrm>
            <a:prstGeom prst="bentConnector2">
              <a:avLst/>
            </a:prstGeom>
            <a:ln w="19050">
              <a:solidFill>
                <a:schemeClr val="accent3"/>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30" name="Connector: Elbow 229">
              <a:extLst>
                <a:ext uri="{FF2B5EF4-FFF2-40B4-BE49-F238E27FC236}">
                  <a16:creationId xmlns:a16="http://schemas.microsoft.com/office/drawing/2014/main" id="{FFDD4BE0-39CA-4106-8ACE-575E2A1C69A1}"/>
                </a:ext>
              </a:extLst>
            </p:cNvPr>
            <p:cNvCxnSpPr>
              <a:cxnSpLocks/>
              <a:stCxn id="235" idx="6"/>
              <a:endCxn id="110" idx="0"/>
            </p:cNvCxnSpPr>
            <p:nvPr/>
          </p:nvCxnSpPr>
          <p:spPr>
            <a:xfrm>
              <a:off x="9582341" y="4544229"/>
              <a:ext cx="1172745" cy="541854"/>
            </a:xfrm>
            <a:prstGeom prst="bentConnector2">
              <a:avLst/>
            </a:prstGeom>
            <a:ln w="19050">
              <a:solidFill>
                <a:schemeClr val="accent3"/>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6911B14F-8C68-45AC-ACF5-A50CBCF10D15}"/>
                </a:ext>
              </a:extLst>
            </p:cNvPr>
            <p:cNvCxnSpPr>
              <a:cxnSpLocks/>
            </p:cNvCxnSpPr>
            <p:nvPr/>
          </p:nvCxnSpPr>
          <p:spPr>
            <a:xfrm>
              <a:off x="9312210" y="4792528"/>
              <a:ext cx="0" cy="293554"/>
            </a:xfrm>
            <a:prstGeom prst="straightConnector1">
              <a:avLst/>
            </a:prstGeom>
            <a:ln w="19050">
              <a:solidFill>
                <a:schemeClr val="accent3"/>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90F93C73-4831-4957-AC3C-D5B57456D197}"/>
                </a:ext>
              </a:extLst>
            </p:cNvPr>
            <p:cNvGrpSpPr/>
            <p:nvPr/>
          </p:nvGrpSpPr>
          <p:grpSpPr>
            <a:xfrm>
              <a:off x="9042081" y="4274100"/>
              <a:ext cx="1991662" cy="540258"/>
              <a:chOff x="9042081" y="2512256"/>
              <a:chExt cx="1991662" cy="540258"/>
            </a:xfrm>
          </p:grpSpPr>
          <p:sp>
            <p:nvSpPr>
              <p:cNvPr id="233" name="Rectangle 232">
                <a:extLst>
                  <a:ext uri="{FF2B5EF4-FFF2-40B4-BE49-F238E27FC236}">
                    <a16:creationId xmlns:a16="http://schemas.microsoft.com/office/drawing/2014/main" id="{5CEF1E13-DAC3-40B7-B0E9-E54B1E16BB5A}"/>
                  </a:ext>
                </a:extLst>
              </p:cNvPr>
              <p:cNvSpPr/>
              <p:nvPr/>
            </p:nvSpPr>
            <p:spPr bwMode="auto">
              <a:xfrm>
                <a:off x="9598847" y="2577640"/>
                <a:ext cx="1434896"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i="1" kern="0">
                    <a:cs typeface="Segoe UI Semibold" panose="020B0702040204020203" pitchFamily="34" charset="0"/>
                  </a:rPr>
                  <a:t>Load balancer standard</a:t>
                </a:r>
              </a:p>
            </p:txBody>
          </p:sp>
          <p:grpSp>
            <p:nvGrpSpPr>
              <p:cNvPr id="234" name="Group 233">
                <a:extLst>
                  <a:ext uri="{FF2B5EF4-FFF2-40B4-BE49-F238E27FC236}">
                    <a16:creationId xmlns:a16="http://schemas.microsoft.com/office/drawing/2014/main" id="{7B1DCE82-44E2-41D1-B6C5-BC8D0794E463}"/>
                  </a:ext>
                </a:extLst>
              </p:cNvPr>
              <p:cNvGrpSpPr/>
              <p:nvPr/>
            </p:nvGrpSpPr>
            <p:grpSpPr>
              <a:xfrm>
                <a:off x="9042081" y="2512256"/>
                <a:ext cx="540260" cy="540258"/>
                <a:chOff x="9149751" y="3125571"/>
                <a:chExt cx="580990" cy="580988"/>
              </a:xfrm>
              <a:solidFill>
                <a:schemeClr val="bg2"/>
              </a:solidFill>
            </p:grpSpPr>
            <p:sp>
              <p:nvSpPr>
                <p:cNvPr id="235" name="Oval 234">
                  <a:extLst>
                    <a:ext uri="{FF2B5EF4-FFF2-40B4-BE49-F238E27FC236}">
                      <a16:creationId xmlns:a16="http://schemas.microsoft.com/office/drawing/2014/main" id="{1EF1AFFA-CB85-44EA-9074-9009F2877266}"/>
                    </a:ext>
                  </a:extLst>
                </p:cNvPr>
                <p:cNvSpPr/>
                <p:nvPr/>
              </p:nvSpPr>
              <p:spPr bwMode="auto">
                <a:xfrm>
                  <a:off x="9149751" y="3125571"/>
                  <a:ext cx="580990" cy="580988"/>
                </a:xfrm>
                <a:prstGeom prst="ellipse">
                  <a:avLst/>
                </a:prstGeom>
                <a:grp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36" name="Group 235">
                  <a:extLst>
                    <a:ext uri="{FF2B5EF4-FFF2-40B4-BE49-F238E27FC236}">
                      <a16:creationId xmlns:a16="http://schemas.microsoft.com/office/drawing/2014/main" id="{84BE9D97-1360-45B5-89EC-010C9C2614AA}"/>
                    </a:ext>
                  </a:extLst>
                </p:cNvPr>
                <p:cNvGrpSpPr/>
                <p:nvPr/>
              </p:nvGrpSpPr>
              <p:grpSpPr>
                <a:xfrm>
                  <a:off x="9301039" y="3238304"/>
                  <a:ext cx="278414" cy="390380"/>
                  <a:chOff x="11753074" y="3691890"/>
                  <a:chExt cx="278414" cy="390380"/>
                </a:xfrm>
                <a:grpFill/>
              </p:grpSpPr>
              <p:cxnSp>
                <p:nvCxnSpPr>
                  <p:cNvPr id="237" name="Straight Arrow Connector 236">
                    <a:extLst>
                      <a:ext uri="{FF2B5EF4-FFF2-40B4-BE49-F238E27FC236}">
                        <a16:creationId xmlns:a16="http://schemas.microsoft.com/office/drawing/2014/main" id="{535A6B5B-FCC9-47E3-85D4-6E8A8CA53D77}"/>
                      </a:ext>
                    </a:extLst>
                  </p:cNvPr>
                  <p:cNvCxnSpPr>
                    <a:cxnSpLocks/>
                  </p:cNvCxnSpPr>
                  <p:nvPr/>
                </p:nvCxnSpPr>
                <p:spPr>
                  <a:xfrm>
                    <a:off x="11892280" y="3691890"/>
                    <a:ext cx="0" cy="390380"/>
                  </a:xfrm>
                  <a:prstGeom prst="straightConnector1">
                    <a:avLst/>
                  </a:prstGeom>
                  <a:grpFill/>
                  <a:ln w="19050">
                    <a:solidFill>
                      <a:schemeClr val="tx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8B506706-B3D5-4E92-BD0D-B9177C9131BD}"/>
                      </a:ext>
                    </a:extLst>
                  </p:cNvPr>
                  <p:cNvCxnSpPr>
                    <a:cxnSpLocks/>
                  </p:cNvCxnSpPr>
                  <p:nvPr/>
                </p:nvCxnSpPr>
                <p:spPr>
                  <a:xfrm>
                    <a:off x="11892280"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F785CF4C-5015-4EA5-BC7D-FDE03E2833A8}"/>
                      </a:ext>
                    </a:extLst>
                  </p:cNvPr>
                  <p:cNvCxnSpPr>
                    <a:cxnSpLocks/>
                  </p:cNvCxnSpPr>
                  <p:nvPr/>
                </p:nvCxnSpPr>
                <p:spPr>
                  <a:xfrm flipH="1">
                    <a:off x="11753074"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grpSp>
        <p:sp>
          <p:nvSpPr>
            <p:cNvPr id="240" name="Rectangle 239">
              <a:extLst>
                <a:ext uri="{FF2B5EF4-FFF2-40B4-BE49-F238E27FC236}">
                  <a16:creationId xmlns:a16="http://schemas.microsoft.com/office/drawing/2014/main" id="{136824EA-F6FA-4D94-8C12-FFBDDCA38BE5}"/>
                </a:ext>
              </a:extLst>
            </p:cNvPr>
            <p:cNvSpPr/>
            <p:nvPr/>
          </p:nvSpPr>
          <p:spPr bwMode="auto">
            <a:xfrm>
              <a:off x="7231582" y="5086083"/>
              <a:ext cx="4161249" cy="1066777"/>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05" name="Rectangle 204">
              <a:extLst>
                <a:ext uri="{FF2B5EF4-FFF2-40B4-BE49-F238E27FC236}">
                  <a16:creationId xmlns:a16="http://schemas.microsoft.com/office/drawing/2014/main" id="{A269A8CC-7442-402B-AB05-D4D1CDB9F33A}"/>
                </a:ext>
              </a:extLst>
            </p:cNvPr>
            <p:cNvSpPr/>
            <p:nvPr/>
          </p:nvSpPr>
          <p:spPr bwMode="auto">
            <a:xfrm>
              <a:off x="7572157" y="6068444"/>
              <a:ext cx="59435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Zone 1</a:t>
              </a:r>
            </a:p>
          </p:txBody>
        </p:sp>
        <p:sp>
          <p:nvSpPr>
            <p:cNvPr id="134" name="Rectangle 133">
              <a:extLst>
                <a:ext uri="{FF2B5EF4-FFF2-40B4-BE49-F238E27FC236}">
                  <a16:creationId xmlns:a16="http://schemas.microsoft.com/office/drawing/2014/main" id="{3BC221E7-C671-4265-830D-33C164CFBE32}"/>
                </a:ext>
              </a:extLst>
            </p:cNvPr>
            <p:cNvSpPr/>
            <p:nvPr/>
          </p:nvSpPr>
          <p:spPr bwMode="auto">
            <a:xfrm>
              <a:off x="9015032" y="6068444"/>
              <a:ext cx="59435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Zone 2</a:t>
              </a:r>
            </a:p>
          </p:txBody>
        </p:sp>
        <p:sp>
          <p:nvSpPr>
            <p:cNvPr id="112" name="Rectangle 111">
              <a:extLst>
                <a:ext uri="{FF2B5EF4-FFF2-40B4-BE49-F238E27FC236}">
                  <a16:creationId xmlns:a16="http://schemas.microsoft.com/office/drawing/2014/main" id="{2AE4AA42-BDAC-4D54-9F3B-B3459C49D56E}"/>
                </a:ext>
              </a:extLst>
            </p:cNvPr>
            <p:cNvSpPr/>
            <p:nvPr/>
          </p:nvSpPr>
          <p:spPr bwMode="auto">
            <a:xfrm>
              <a:off x="10457906" y="6068444"/>
              <a:ext cx="59435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Zone 3</a:t>
              </a:r>
            </a:p>
          </p:txBody>
        </p:sp>
        <p:cxnSp>
          <p:nvCxnSpPr>
            <p:cNvPr id="8" name="Straight Connector 7">
              <a:extLst>
                <a:ext uri="{FF2B5EF4-FFF2-40B4-BE49-F238E27FC236}">
                  <a16:creationId xmlns:a16="http://schemas.microsoft.com/office/drawing/2014/main" id="{21F5D74E-F002-471C-856D-8C1C607F9685}"/>
                </a:ext>
              </a:extLst>
            </p:cNvPr>
            <p:cNvCxnSpPr>
              <a:cxnSpLocks/>
            </p:cNvCxnSpPr>
            <p:nvPr/>
          </p:nvCxnSpPr>
          <p:spPr>
            <a:xfrm>
              <a:off x="10081772" y="5086082"/>
              <a:ext cx="0" cy="1066778"/>
            </a:xfrm>
            <a:prstGeom prst="line">
              <a:avLst/>
            </a:prstGeom>
            <a:noFill/>
            <a:ln w="19050" cap="flat" cmpd="sng" algn="ctr">
              <a:solidFill>
                <a:schemeClr val="tx2"/>
              </a:solidFill>
              <a:prstDash val="sysDot"/>
              <a:headEnd type="none" w="med" len="med"/>
              <a:tailEnd type="none" w="med" len="med"/>
            </a:ln>
            <a:effectLst/>
          </p:spPr>
        </p:cxnSp>
        <p:cxnSp>
          <p:nvCxnSpPr>
            <p:cNvPr id="241" name="Straight Connector 240">
              <a:extLst>
                <a:ext uri="{FF2B5EF4-FFF2-40B4-BE49-F238E27FC236}">
                  <a16:creationId xmlns:a16="http://schemas.microsoft.com/office/drawing/2014/main" id="{044DA203-0398-4665-AEBC-55F945589686}"/>
                </a:ext>
              </a:extLst>
            </p:cNvPr>
            <p:cNvCxnSpPr>
              <a:cxnSpLocks/>
            </p:cNvCxnSpPr>
            <p:nvPr/>
          </p:nvCxnSpPr>
          <p:spPr>
            <a:xfrm>
              <a:off x="8623812" y="5086082"/>
              <a:ext cx="0" cy="1066778"/>
            </a:xfrm>
            <a:prstGeom prst="line">
              <a:avLst/>
            </a:prstGeom>
            <a:noFill/>
            <a:ln w="19050" cap="flat" cmpd="sng" algn="ctr">
              <a:solidFill>
                <a:schemeClr val="tx2"/>
              </a:solidFill>
              <a:prstDash val="sysDot"/>
              <a:headEnd type="none" w="med" len="med"/>
              <a:tailEnd type="none" w="med" len="med"/>
            </a:ln>
            <a:effectLst/>
          </p:spPr>
        </p:cxnSp>
        <p:sp>
          <p:nvSpPr>
            <p:cNvPr id="133" name="TextBox 132">
              <a:extLst>
                <a:ext uri="{FF2B5EF4-FFF2-40B4-BE49-F238E27FC236}">
                  <a16:creationId xmlns:a16="http://schemas.microsoft.com/office/drawing/2014/main" id="{AA196ECE-EA7F-4F9D-B76E-9325BBAA70E6}"/>
                </a:ext>
              </a:extLst>
            </p:cNvPr>
            <p:cNvSpPr txBox="1"/>
            <p:nvPr/>
          </p:nvSpPr>
          <p:spPr>
            <a:xfrm>
              <a:off x="7903735" y="5844959"/>
              <a:ext cx="288706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t>VM scale set (coming soon)</a:t>
              </a:r>
              <a:endParaRPr lang="en-US" sz="2400"/>
            </a:p>
          </p:txBody>
        </p:sp>
      </p:grpSp>
    </p:spTree>
    <p:extLst>
      <p:ext uri="{BB962C8B-B14F-4D97-AF65-F5344CB8AC3E}">
        <p14:creationId xmlns:p14="http://schemas.microsoft.com/office/powerpoint/2010/main" val="25901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3F6482-9158-4B0E-9336-4070926D5FB0}"/>
              </a:ext>
            </a:extLst>
          </p:cNvPr>
          <p:cNvSpPr>
            <a:spLocks noGrp="1"/>
          </p:cNvSpPr>
          <p:nvPr>
            <p:ph type="title"/>
          </p:nvPr>
        </p:nvSpPr>
        <p:spPr/>
        <p:txBody>
          <a:bodyPr/>
          <a:lstStyle/>
          <a:p>
            <a:r>
              <a:rPr lang="en-US"/>
              <a:t>Azure compute resiliency solutions</a:t>
            </a:r>
          </a:p>
        </p:txBody>
      </p:sp>
      <p:sp>
        <p:nvSpPr>
          <p:cNvPr id="8" name="Text Placeholder 7">
            <a:extLst>
              <a:ext uri="{FF2B5EF4-FFF2-40B4-BE49-F238E27FC236}">
                <a16:creationId xmlns:a16="http://schemas.microsoft.com/office/drawing/2014/main" id="{F4A9DBDC-194C-4BF1-B510-2CAC5A225166}"/>
              </a:ext>
            </a:extLst>
          </p:cNvPr>
          <p:cNvSpPr>
            <a:spLocks noGrp="1"/>
          </p:cNvSpPr>
          <p:nvPr>
            <p:ph type="body" sz="quarter" idx="10"/>
          </p:nvPr>
        </p:nvSpPr>
        <p:spPr/>
        <p:txBody>
          <a:bodyPr/>
          <a:lstStyle/>
          <a:p>
            <a:r>
              <a:rPr lang="en-US"/>
              <a:t>Backup your virtual machine without any infrastructure needs</a:t>
            </a:r>
          </a:p>
        </p:txBody>
      </p:sp>
      <p:grpSp>
        <p:nvGrpSpPr>
          <p:cNvPr id="12" name="Group 11">
            <a:extLst>
              <a:ext uri="{FF2B5EF4-FFF2-40B4-BE49-F238E27FC236}">
                <a16:creationId xmlns:a16="http://schemas.microsoft.com/office/drawing/2014/main" id="{AECFDD16-2DA5-495B-8D35-B83C2A1D6BB9}"/>
              </a:ext>
            </a:extLst>
          </p:cNvPr>
          <p:cNvGrpSpPr/>
          <p:nvPr/>
        </p:nvGrpSpPr>
        <p:grpSpPr>
          <a:xfrm>
            <a:off x="434975" y="1546639"/>
            <a:ext cx="11563350" cy="361803"/>
            <a:chOff x="1406579" y="4915420"/>
            <a:chExt cx="11563350" cy="361803"/>
          </a:xfrm>
        </p:grpSpPr>
        <p:sp>
          <p:nvSpPr>
            <p:cNvPr id="13" name="Rectangle 12">
              <a:extLst>
                <a:ext uri="{FF2B5EF4-FFF2-40B4-BE49-F238E27FC236}">
                  <a16:creationId xmlns:a16="http://schemas.microsoft.com/office/drawing/2014/main" id="{FA57B9BB-C607-4A54-98F2-7EFA7CEABCCC}"/>
                </a:ext>
              </a:extLst>
            </p:cNvPr>
            <p:cNvSpPr/>
            <p:nvPr/>
          </p:nvSpPr>
          <p:spPr bwMode="auto">
            <a:xfrm>
              <a:off x="1406579" y="4915420"/>
              <a:ext cx="11563350" cy="361803"/>
            </a:xfrm>
            <a:prstGeom prst="rect">
              <a:avLst/>
            </a:prstGeom>
            <a:solidFill>
              <a:schemeClr val="bg2">
                <a:alpha val="80000"/>
              </a:schemeClr>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Virtual Machine / OS </a:t>
              </a:r>
              <a:r>
                <a:rPr lang="en-US" sz="1400">
                  <a:solidFill>
                    <a:schemeClr val="tx1"/>
                  </a:solidFill>
                  <a:cs typeface="Segoe UI" pitchFamily="34" charset="0"/>
                </a:rPr>
                <a:t>							</a:t>
              </a:r>
            </a:p>
          </p:txBody>
        </p:sp>
        <p:sp>
          <p:nvSpPr>
            <p:cNvPr id="14" name="Rectangle 13">
              <a:extLst>
                <a:ext uri="{FF2B5EF4-FFF2-40B4-BE49-F238E27FC236}">
                  <a16:creationId xmlns:a16="http://schemas.microsoft.com/office/drawing/2014/main" id="{C9A1C9C0-B5DF-457F-B323-56188505FB76}"/>
                </a:ext>
              </a:extLst>
            </p:cNvPr>
            <p:cNvSpPr/>
            <p:nvPr/>
          </p:nvSpPr>
          <p:spPr>
            <a:xfrm>
              <a:off x="11533811" y="4945169"/>
              <a:ext cx="1261114" cy="307777"/>
            </a:xfrm>
            <a:prstGeom prst="rect">
              <a:avLst/>
            </a:prstGeom>
          </p:spPr>
          <p:txBody>
            <a:bodyPr wrap="none" lIns="91440" rIns="91440">
              <a:spAutoFit/>
            </a:bodyPr>
            <a:lstStyle/>
            <a:p>
              <a:pPr algn="r"/>
              <a:r>
                <a:rPr lang="en-US" sz="1400">
                  <a:cs typeface="Segoe UI" pitchFamily="34" charset="0"/>
                </a:rPr>
                <a:t>Azure Backup</a:t>
              </a:r>
            </a:p>
          </p:txBody>
        </p:sp>
      </p:grpSp>
      <p:sp>
        <p:nvSpPr>
          <p:cNvPr id="15" name="Rectangle 14">
            <a:extLst>
              <a:ext uri="{FF2B5EF4-FFF2-40B4-BE49-F238E27FC236}">
                <a16:creationId xmlns:a16="http://schemas.microsoft.com/office/drawing/2014/main" id="{65D95BFB-A220-4B16-BA4A-7B552A0F43CB}"/>
              </a:ext>
            </a:extLst>
          </p:cNvPr>
          <p:cNvSpPr/>
          <p:nvPr/>
        </p:nvSpPr>
        <p:spPr>
          <a:xfrm>
            <a:off x="8347849" y="2977350"/>
            <a:ext cx="3736120" cy="1892826"/>
          </a:xfrm>
          <a:prstGeom prst="rect">
            <a:avLst/>
          </a:prstGeom>
        </p:spPr>
        <p:txBody>
          <a:bodyPr wrap="square" anchor="t">
            <a:spAutoFit/>
          </a:bodyPr>
          <a:lstStyle/>
          <a:p>
            <a:pPr>
              <a:lnSpc>
                <a:spcPct val="90000"/>
              </a:lnSpc>
              <a:spcBef>
                <a:spcPts val="1800"/>
              </a:spcBef>
            </a:pPr>
            <a:r>
              <a:rPr lang="en-US" sz="1600"/>
              <a:t>Application-aware snapshots (VSS)</a:t>
            </a:r>
          </a:p>
          <a:p>
            <a:pPr>
              <a:lnSpc>
                <a:spcPct val="90000"/>
              </a:lnSpc>
              <a:spcBef>
                <a:spcPts val="1800"/>
              </a:spcBef>
            </a:pPr>
            <a:r>
              <a:rPr lang="en-US" sz="1600"/>
              <a:t>Native backups for Windows/Linux</a:t>
            </a:r>
            <a:endParaRPr lang="en-US" sz="1600">
              <a:cs typeface="Segoe UI"/>
            </a:endParaRPr>
          </a:p>
          <a:p>
            <a:pPr>
              <a:lnSpc>
                <a:spcPct val="90000"/>
              </a:lnSpc>
              <a:spcBef>
                <a:spcPts val="1800"/>
              </a:spcBef>
            </a:pPr>
            <a:r>
              <a:rPr lang="en-US" sz="1600"/>
              <a:t>No specific agent installation required</a:t>
            </a:r>
          </a:p>
          <a:p>
            <a:pPr>
              <a:lnSpc>
                <a:spcPct val="90000"/>
              </a:lnSpc>
              <a:spcBef>
                <a:spcPts val="1800"/>
              </a:spcBef>
            </a:pPr>
            <a:r>
              <a:rPr lang="en-US" sz="1600"/>
              <a:t>Fabric-level backup with no backup infrastructure needed </a:t>
            </a:r>
          </a:p>
        </p:txBody>
      </p:sp>
      <p:grpSp>
        <p:nvGrpSpPr>
          <p:cNvPr id="93" name="Group 92">
            <a:extLst>
              <a:ext uri="{FF2B5EF4-FFF2-40B4-BE49-F238E27FC236}">
                <a16:creationId xmlns:a16="http://schemas.microsoft.com/office/drawing/2014/main" id="{56E27910-53E5-49E9-996A-926CC1AEAE81}"/>
              </a:ext>
            </a:extLst>
          </p:cNvPr>
          <p:cNvGrpSpPr/>
          <p:nvPr/>
        </p:nvGrpSpPr>
        <p:grpSpPr>
          <a:xfrm>
            <a:off x="560733" y="2658372"/>
            <a:ext cx="7222949" cy="3326836"/>
            <a:chOff x="560733" y="2354435"/>
            <a:chExt cx="7222949" cy="3326836"/>
          </a:xfrm>
        </p:grpSpPr>
        <p:cxnSp>
          <p:nvCxnSpPr>
            <p:cNvPr id="85" name="Straight Connector 84">
              <a:extLst>
                <a:ext uri="{FF2B5EF4-FFF2-40B4-BE49-F238E27FC236}">
                  <a16:creationId xmlns:a16="http://schemas.microsoft.com/office/drawing/2014/main" id="{D32BD826-EC8B-4315-8E79-771864C65CCD}"/>
                </a:ext>
              </a:extLst>
            </p:cNvPr>
            <p:cNvCxnSpPr>
              <a:cxnSpLocks/>
            </p:cNvCxnSpPr>
            <p:nvPr/>
          </p:nvCxnSpPr>
          <p:spPr>
            <a:xfrm>
              <a:off x="6853988" y="3376223"/>
              <a:ext cx="0" cy="1284871"/>
            </a:xfrm>
            <a:prstGeom prst="line">
              <a:avLst/>
            </a:prstGeom>
            <a:ln w="19050" cap="rnd">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FFDF851-894A-438F-A2B4-B1AC24A34C93}"/>
                </a:ext>
              </a:extLst>
            </p:cNvPr>
            <p:cNvCxnSpPr>
              <a:cxnSpLocks/>
              <a:stCxn id="27" idx="3"/>
              <a:endCxn id="21" idx="5"/>
            </p:cNvCxnSpPr>
            <p:nvPr/>
          </p:nvCxnSpPr>
          <p:spPr>
            <a:xfrm flipV="1">
              <a:off x="2765953" y="3082238"/>
              <a:ext cx="3577226" cy="233639"/>
            </a:xfrm>
            <a:prstGeom prst="straightConnector1">
              <a:avLst/>
            </a:prstGeom>
            <a:ln w="19050" cap="rnd">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B5D7AF3-4B31-4C99-9397-FC335AE39327}"/>
                </a:ext>
              </a:extLst>
            </p:cNvPr>
            <p:cNvCxnSpPr>
              <a:cxnSpLocks/>
              <a:stCxn id="19" idx="1"/>
              <a:endCxn id="21" idx="2"/>
            </p:cNvCxnSpPr>
            <p:nvPr/>
          </p:nvCxnSpPr>
          <p:spPr>
            <a:xfrm flipV="1">
              <a:off x="4696784" y="3376223"/>
              <a:ext cx="1940828" cy="1405365"/>
            </a:xfrm>
            <a:prstGeom prst="straightConnector1">
              <a:avLst/>
            </a:prstGeom>
            <a:ln w="19050" cap="rnd">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D26D79A3-3393-45F4-8DF5-4361FA7BD871}"/>
                </a:ext>
              </a:extLst>
            </p:cNvPr>
            <p:cNvSpPr/>
            <p:nvPr/>
          </p:nvSpPr>
          <p:spPr bwMode="auto">
            <a:xfrm>
              <a:off x="4022485" y="5316691"/>
              <a:ext cx="685341" cy="1688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0925CD7B-7EE2-4745-8C61-673CF85F4BA6}"/>
                </a:ext>
              </a:extLst>
            </p:cNvPr>
            <p:cNvSpPr/>
            <p:nvPr/>
          </p:nvSpPr>
          <p:spPr bwMode="auto">
            <a:xfrm>
              <a:off x="840424" y="3640526"/>
              <a:ext cx="685341" cy="1688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9555B7B3-D369-480F-8367-4B5BBD008B9C}"/>
                </a:ext>
              </a:extLst>
            </p:cNvPr>
            <p:cNvSpPr/>
            <p:nvPr/>
          </p:nvSpPr>
          <p:spPr bwMode="auto">
            <a:xfrm>
              <a:off x="1475804" y="5316691"/>
              <a:ext cx="685341" cy="1688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47" name="Connector: Elbow 46">
              <a:extLst>
                <a:ext uri="{FF2B5EF4-FFF2-40B4-BE49-F238E27FC236}">
                  <a16:creationId xmlns:a16="http://schemas.microsoft.com/office/drawing/2014/main" id="{B271CFB7-8EFE-4CE3-B853-F0044BD240B4}"/>
                </a:ext>
              </a:extLst>
            </p:cNvPr>
            <p:cNvCxnSpPr>
              <a:cxnSpLocks/>
              <a:stCxn id="65" idx="2"/>
              <a:endCxn id="50" idx="1"/>
            </p:cNvCxnSpPr>
            <p:nvPr/>
          </p:nvCxnSpPr>
          <p:spPr>
            <a:xfrm rot="16200000" flipH="1">
              <a:off x="1558011" y="3434480"/>
              <a:ext cx="1072556" cy="1822389"/>
            </a:xfrm>
            <a:prstGeom prst="bentConnector2">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748C82DF-1E07-4C00-820A-384D68695B3B}"/>
                </a:ext>
              </a:extLst>
            </p:cNvPr>
            <p:cNvSpPr/>
            <p:nvPr/>
          </p:nvSpPr>
          <p:spPr bwMode="auto">
            <a:xfrm>
              <a:off x="3005484" y="4797517"/>
              <a:ext cx="685341" cy="1688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Database_EFC7" title="Icon of a cylinder">
              <a:extLst>
                <a:ext uri="{FF2B5EF4-FFF2-40B4-BE49-F238E27FC236}">
                  <a16:creationId xmlns:a16="http://schemas.microsoft.com/office/drawing/2014/main" id="{586EAAE8-82B3-48D8-81C0-C8A70C276BFA}"/>
                </a:ext>
              </a:extLst>
            </p:cNvPr>
            <p:cNvSpPr>
              <a:spLocks noChangeAspect="1" noEditPoints="1"/>
            </p:cNvSpPr>
            <p:nvPr/>
          </p:nvSpPr>
          <p:spPr bwMode="auto">
            <a:xfrm>
              <a:off x="1517007" y="4720203"/>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7" name="Database_EFC7" title="Icon of a cylinder">
              <a:extLst>
                <a:ext uri="{FF2B5EF4-FFF2-40B4-BE49-F238E27FC236}">
                  <a16:creationId xmlns:a16="http://schemas.microsoft.com/office/drawing/2014/main" id="{A9BDA5FD-1D86-493A-9FBC-6E9B39BDF104}"/>
                </a:ext>
              </a:extLst>
            </p:cNvPr>
            <p:cNvSpPr>
              <a:spLocks noChangeAspect="1" noEditPoints="1"/>
            </p:cNvSpPr>
            <p:nvPr/>
          </p:nvSpPr>
          <p:spPr bwMode="auto">
            <a:xfrm>
              <a:off x="2273890" y="4720203"/>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8" name="Database_EFC7" title="Icon of a cylinder">
              <a:extLst>
                <a:ext uri="{FF2B5EF4-FFF2-40B4-BE49-F238E27FC236}">
                  <a16:creationId xmlns:a16="http://schemas.microsoft.com/office/drawing/2014/main" id="{91CD33F3-8E6B-4957-A259-0F59BE357F7D}"/>
                </a:ext>
              </a:extLst>
            </p:cNvPr>
            <p:cNvSpPr>
              <a:spLocks noChangeAspect="1" noEditPoints="1"/>
            </p:cNvSpPr>
            <p:nvPr/>
          </p:nvSpPr>
          <p:spPr bwMode="auto">
            <a:xfrm>
              <a:off x="3012733" y="4720203"/>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9" name="Database_EFC7" title="Icon of a cylinder">
              <a:extLst>
                <a:ext uri="{FF2B5EF4-FFF2-40B4-BE49-F238E27FC236}">
                  <a16:creationId xmlns:a16="http://schemas.microsoft.com/office/drawing/2014/main" id="{3F175507-713E-4A1C-A64D-333D19BB4D67}"/>
                </a:ext>
              </a:extLst>
            </p:cNvPr>
            <p:cNvSpPr>
              <a:spLocks noChangeAspect="1" noEditPoints="1"/>
            </p:cNvSpPr>
            <p:nvPr/>
          </p:nvSpPr>
          <p:spPr bwMode="auto">
            <a:xfrm>
              <a:off x="4145340" y="4720203"/>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11" name="Group 10">
              <a:extLst>
                <a:ext uri="{FF2B5EF4-FFF2-40B4-BE49-F238E27FC236}">
                  <a16:creationId xmlns:a16="http://schemas.microsoft.com/office/drawing/2014/main" id="{E25D6DB9-E58B-4FFE-A328-D5EED456FD2D}"/>
                </a:ext>
              </a:extLst>
            </p:cNvPr>
            <p:cNvGrpSpPr/>
            <p:nvPr/>
          </p:nvGrpSpPr>
          <p:grpSpPr>
            <a:xfrm>
              <a:off x="6343179" y="2642948"/>
              <a:ext cx="1150962" cy="733275"/>
              <a:chOff x="6462068" y="2842909"/>
              <a:chExt cx="1055970" cy="672756"/>
            </a:xfrm>
          </p:grpSpPr>
          <p:sp>
            <p:nvSpPr>
              <p:cNvPr id="20" name="Processing_E9F5" title="Icon of two interlocked gears">
                <a:extLst>
                  <a:ext uri="{FF2B5EF4-FFF2-40B4-BE49-F238E27FC236}">
                    <a16:creationId xmlns:a16="http://schemas.microsoft.com/office/drawing/2014/main" id="{D18293A8-66BA-4534-9458-F3305F27BF58}"/>
                  </a:ext>
                </a:extLst>
              </p:cNvPr>
              <p:cNvSpPr>
                <a:spLocks noChangeAspect="1" noEditPoints="1"/>
              </p:cNvSpPr>
              <p:nvPr/>
            </p:nvSpPr>
            <p:spPr bwMode="auto">
              <a:xfrm flipH="1">
                <a:off x="6698155" y="2995775"/>
                <a:ext cx="484755" cy="42219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loud" title="Icon of a cloud">
                <a:extLst>
                  <a:ext uri="{FF2B5EF4-FFF2-40B4-BE49-F238E27FC236}">
                    <a16:creationId xmlns:a16="http://schemas.microsoft.com/office/drawing/2014/main" id="{8D0BC799-A3A6-45EE-A2AE-373B4CC378BB}"/>
                  </a:ext>
                </a:extLst>
              </p:cNvPr>
              <p:cNvSpPr>
                <a:spLocks noChangeAspect="1"/>
              </p:cNvSpPr>
              <p:nvPr/>
            </p:nvSpPr>
            <p:spPr bwMode="auto">
              <a:xfrm>
                <a:off x="6462068" y="2842909"/>
                <a:ext cx="1055970" cy="67275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29" name="Rectangle 28">
              <a:extLst>
                <a:ext uri="{FF2B5EF4-FFF2-40B4-BE49-F238E27FC236}">
                  <a16:creationId xmlns:a16="http://schemas.microsoft.com/office/drawing/2014/main" id="{D5B018E7-2CDF-43B5-BAAD-77BB3F9CA281}"/>
                </a:ext>
              </a:extLst>
            </p:cNvPr>
            <p:cNvSpPr/>
            <p:nvPr/>
          </p:nvSpPr>
          <p:spPr bwMode="auto">
            <a:xfrm>
              <a:off x="6075684" y="2365067"/>
              <a:ext cx="1707998"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Azure backup service</a:t>
              </a:r>
            </a:p>
          </p:txBody>
        </p:sp>
        <p:grpSp>
          <p:nvGrpSpPr>
            <p:cNvPr id="30" name="Group 29">
              <a:extLst>
                <a:ext uri="{FF2B5EF4-FFF2-40B4-BE49-F238E27FC236}">
                  <a16:creationId xmlns:a16="http://schemas.microsoft.com/office/drawing/2014/main" id="{54E56F28-92E6-4AEA-B26F-8FE3976DA9D1}"/>
                </a:ext>
              </a:extLst>
            </p:cNvPr>
            <p:cNvGrpSpPr/>
            <p:nvPr/>
          </p:nvGrpSpPr>
          <p:grpSpPr>
            <a:xfrm>
              <a:off x="6509404" y="4625188"/>
              <a:ext cx="616347" cy="449430"/>
              <a:chOff x="6614574" y="4499195"/>
              <a:chExt cx="565478" cy="412337"/>
            </a:xfrm>
          </p:grpSpPr>
          <p:sp>
            <p:nvSpPr>
              <p:cNvPr id="23" name="FolderHorizontal_F12B" title="Icon of a folder">
                <a:extLst>
                  <a:ext uri="{FF2B5EF4-FFF2-40B4-BE49-F238E27FC236}">
                    <a16:creationId xmlns:a16="http://schemas.microsoft.com/office/drawing/2014/main" id="{8C96F59B-7381-4C28-A252-23A26FF59835}"/>
                  </a:ext>
                </a:extLst>
              </p:cNvPr>
              <p:cNvSpPr>
                <a:spLocks noChangeAspect="1" noEditPoints="1"/>
              </p:cNvSpPr>
              <p:nvPr/>
            </p:nvSpPr>
            <p:spPr bwMode="auto">
              <a:xfrm>
                <a:off x="6614574" y="4499195"/>
                <a:ext cx="505932" cy="371261"/>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solidFill>
                <a:schemeClr val="bg2"/>
              </a:solidFill>
              <a:ln w="19050"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 name="Lock" title="Icon of a padlock">
                <a:extLst>
                  <a:ext uri="{FF2B5EF4-FFF2-40B4-BE49-F238E27FC236}">
                    <a16:creationId xmlns:a16="http://schemas.microsoft.com/office/drawing/2014/main" id="{5828530B-C602-40F1-87F4-C8DC95C5D8F3}"/>
                  </a:ext>
                </a:extLst>
              </p:cNvPr>
              <p:cNvSpPr>
                <a:spLocks noChangeAspect="1" noEditPoints="1"/>
              </p:cNvSpPr>
              <p:nvPr/>
            </p:nvSpPr>
            <p:spPr bwMode="auto">
              <a:xfrm>
                <a:off x="6970287" y="4618355"/>
                <a:ext cx="209765" cy="293177"/>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2"/>
              </a:solidFill>
              <a:ln w="19050"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B0586180-6A68-4475-BA02-5169A3E2F8DD}"/>
                </a:ext>
              </a:extLst>
            </p:cNvPr>
            <p:cNvSpPr/>
            <p:nvPr/>
          </p:nvSpPr>
          <p:spPr bwMode="auto">
            <a:xfrm>
              <a:off x="560733" y="5500121"/>
              <a:ext cx="853999" cy="1811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Snapshot</a:t>
              </a:r>
            </a:p>
          </p:txBody>
        </p:sp>
        <p:sp>
          <p:nvSpPr>
            <p:cNvPr id="35" name="TextBox 34">
              <a:extLst>
                <a:ext uri="{FF2B5EF4-FFF2-40B4-BE49-F238E27FC236}">
                  <a16:creationId xmlns:a16="http://schemas.microsoft.com/office/drawing/2014/main" id="{780F883C-A794-4500-81A9-14068F4EA0D4}"/>
                </a:ext>
              </a:extLst>
            </p:cNvPr>
            <p:cNvSpPr txBox="1"/>
            <p:nvPr/>
          </p:nvSpPr>
          <p:spPr>
            <a:xfrm>
              <a:off x="1469558" y="4502761"/>
              <a:ext cx="646342" cy="181150"/>
            </a:xfrm>
            <a:prstGeom prst="rect">
              <a:avLst/>
            </a:prstGeom>
            <a:noFill/>
          </p:spPr>
          <p:txBody>
            <a:bodyPr wrap="square" lIns="0" tIns="0" rIns="0" bIns="0" rtlCol="0">
              <a:spAutoFit/>
            </a:bodyPr>
            <a:lstStyle/>
            <a:p>
              <a:pPr algn="ctr" defTabSz="932742">
                <a:lnSpc>
                  <a:spcPct val="90000"/>
                </a:lnSpc>
                <a:spcAft>
                  <a:spcPts val="600"/>
                </a:spcAft>
              </a:pPr>
              <a:r>
                <a:rPr lang="en-US" sz="1200"/>
                <a:t>OS disk</a:t>
              </a:r>
              <a:endParaRPr lang="en-US" sz="2400"/>
            </a:p>
          </p:txBody>
        </p:sp>
        <p:sp>
          <p:nvSpPr>
            <p:cNvPr id="36" name="TextBox 35">
              <a:extLst>
                <a:ext uri="{FF2B5EF4-FFF2-40B4-BE49-F238E27FC236}">
                  <a16:creationId xmlns:a16="http://schemas.microsoft.com/office/drawing/2014/main" id="{3EA8D0CC-F2AA-49E9-AC37-032F82B097F3}"/>
                </a:ext>
              </a:extLst>
            </p:cNvPr>
            <p:cNvSpPr txBox="1"/>
            <p:nvPr/>
          </p:nvSpPr>
          <p:spPr>
            <a:xfrm>
              <a:off x="2132985" y="4339899"/>
              <a:ext cx="833254" cy="362301"/>
            </a:xfrm>
            <a:prstGeom prst="rect">
              <a:avLst/>
            </a:prstGeom>
            <a:noFill/>
          </p:spPr>
          <p:txBody>
            <a:bodyPr wrap="square" lIns="0" tIns="0" rIns="0" bIns="0" rtlCol="0">
              <a:spAutoFit/>
            </a:bodyPr>
            <a:lstStyle/>
            <a:p>
              <a:pPr algn="ctr" defTabSz="932742">
                <a:lnSpc>
                  <a:spcPct val="90000"/>
                </a:lnSpc>
                <a:spcAft>
                  <a:spcPts val="600"/>
                </a:spcAft>
              </a:pPr>
              <a:r>
                <a:rPr lang="en-US" sz="1200"/>
                <a:t>Temporary disk</a:t>
              </a:r>
              <a:endParaRPr lang="en-US" sz="2400"/>
            </a:p>
          </p:txBody>
        </p:sp>
        <p:sp>
          <p:nvSpPr>
            <p:cNvPr id="37" name="TextBox 36">
              <a:extLst>
                <a:ext uri="{FF2B5EF4-FFF2-40B4-BE49-F238E27FC236}">
                  <a16:creationId xmlns:a16="http://schemas.microsoft.com/office/drawing/2014/main" id="{B3F97144-BD65-4899-A5A8-957B1062B04E}"/>
                </a:ext>
              </a:extLst>
            </p:cNvPr>
            <p:cNvSpPr txBox="1"/>
            <p:nvPr/>
          </p:nvSpPr>
          <p:spPr>
            <a:xfrm>
              <a:off x="2973348" y="4351512"/>
              <a:ext cx="630217" cy="332399"/>
            </a:xfrm>
            <a:prstGeom prst="rect">
              <a:avLst/>
            </a:prstGeom>
            <a:noFill/>
          </p:spPr>
          <p:txBody>
            <a:bodyPr wrap="square" lIns="0" tIns="0" rIns="0" bIns="0" rtlCol="0">
              <a:spAutoFit/>
            </a:bodyPr>
            <a:lstStyle/>
            <a:p>
              <a:pPr algn="ctr" defTabSz="932742">
                <a:lnSpc>
                  <a:spcPct val="90000"/>
                </a:lnSpc>
                <a:spcAft>
                  <a:spcPts val="600"/>
                </a:spcAft>
              </a:pPr>
              <a:r>
                <a:rPr lang="en-US" sz="1200"/>
                <a:t>Data </a:t>
              </a:r>
              <a:br>
                <a:rPr lang="en-US" sz="1200"/>
              </a:br>
              <a:r>
                <a:rPr lang="en-US" sz="1200"/>
                <a:t>disk 1</a:t>
              </a:r>
              <a:endParaRPr lang="en-US" sz="2400"/>
            </a:p>
          </p:txBody>
        </p:sp>
        <p:sp>
          <p:nvSpPr>
            <p:cNvPr id="38" name="TextBox 37">
              <a:extLst>
                <a:ext uri="{FF2B5EF4-FFF2-40B4-BE49-F238E27FC236}">
                  <a16:creationId xmlns:a16="http://schemas.microsoft.com/office/drawing/2014/main" id="{2DF76F09-1EE7-4402-A296-83FC471F4E20}"/>
                </a:ext>
              </a:extLst>
            </p:cNvPr>
            <p:cNvSpPr txBox="1"/>
            <p:nvPr/>
          </p:nvSpPr>
          <p:spPr>
            <a:xfrm>
              <a:off x="4105954" y="4351512"/>
              <a:ext cx="630217" cy="332399"/>
            </a:xfrm>
            <a:prstGeom prst="rect">
              <a:avLst/>
            </a:prstGeom>
            <a:noFill/>
          </p:spPr>
          <p:txBody>
            <a:bodyPr wrap="square" lIns="0" tIns="0" rIns="0" bIns="0" rtlCol="0">
              <a:spAutoFit/>
            </a:bodyPr>
            <a:lstStyle/>
            <a:p>
              <a:pPr algn="ctr" defTabSz="932742">
                <a:lnSpc>
                  <a:spcPct val="90000"/>
                </a:lnSpc>
                <a:spcAft>
                  <a:spcPts val="600"/>
                </a:spcAft>
              </a:pPr>
              <a:r>
                <a:rPr lang="en-US" sz="1200"/>
                <a:t>Data </a:t>
              </a:r>
              <a:br>
                <a:rPr lang="en-US" sz="1200"/>
              </a:br>
              <a:r>
                <a:rPr lang="en-US" sz="1200"/>
                <a:t>disk N</a:t>
              </a:r>
              <a:endParaRPr lang="en-US" sz="2400"/>
            </a:p>
          </p:txBody>
        </p:sp>
        <p:sp>
          <p:nvSpPr>
            <p:cNvPr id="40" name="Rectangle 39">
              <a:extLst>
                <a:ext uri="{FF2B5EF4-FFF2-40B4-BE49-F238E27FC236}">
                  <a16:creationId xmlns:a16="http://schemas.microsoft.com/office/drawing/2014/main" id="{47D8E646-9638-44B9-92E9-F587DA858F40}"/>
                </a:ext>
              </a:extLst>
            </p:cNvPr>
            <p:cNvSpPr/>
            <p:nvPr/>
          </p:nvSpPr>
          <p:spPr bwMode="auto">
            <a:xfrm>
              <a:off x="6265826" y="5136611"/>
              <a:ext cx="1089065" cy="1811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Vault</a:t>
              </a:r>
            </a:p>
          </p:txBody>
        </p:sp>
        <p:sp>
          <p:nvSpPr>
            <p:cNvPr id="41" name="TextBox 40">
              <a:extLst>
                <a:ext uri="{FF2B5EF4-FFF2-40B4-BE49-F238E27FC236}">
                  <a16:creationId xmlns:a16="http://schemas.microsoft.com/office/drawing/2014/main" id="{B024B2B7-6ACB-407C-8C74-2112071EDB60}"/>
                </a:ext>
              </a:extLst>
            </p:cNvPr>
            <p:cNvSpPr txBox="1"/>
            <p:nvPr/>
          </p:nvSpPr>
          <p:spPr>
            <a:xfrm>
              <a:off x="5356710" y="4661094"/>
              <a:ext cx="1089065" cy="181150"/>
            </a:xfrm>
            <a:prstGeom prst="rect">
              <a:avLst/>
            </a:prstGeom>
            <a:noFill/>
          </p:spPr>
          <p:txBody>
            <a:bodyPr wrap="square" lIns="0" tIns="0" rIns="0" bIns="0" rtlCol="0">
              <a:spAutoFit/>
            </a:bodyPr>
            <a:lstStyle/>
            <a:p>
              <a:pPr algn="ctr" defTabSz="932742">
                <a:lnSpc>
                  <a:spcPct val="90000"/>
                </a:lnSpc>
                <a:spcAft>
                  <a:spcPts val="600"/>
                </a:spcAft>
              </a:pPr>
              <a:r>
                <a:rPr lang="en-US" sz="1200"/>
                <a:t>Data transfer</a:t>
              </a:r>
              <a:endParaRPr lang="en-US" sz="2400"/>
            </a:p>
          </p:txBody>
        </p:sp>
        <p:sp>
          <p:nvSpPr>
            <p:cNvPr id="42" name="Database_EFC7" title="Icon of a cylinder">
              <a:extLst>
                <a:ext uri="{FF2B5EF4-FFF2-40B4-BE49-F238E27FC236}">
                  <a16:creationId xmlns:a16="http://schemas.microsoft.com/office/drawing/2014/main" id="{F8295387-268A-4A63-9BA1-EA51975E9337}"/>
                </a:ext>
              </a:extLst>
            </p:cNvPr>
            <p:cNvSpPr>
              <a:spLocks noChangeAspect="1" noEditPoints="1"/>
            </p:cNvSpPr>
            <p:nvPr/>
          </p:nvSpPr>
          <p:spPr bwMode="auto">
            <a:xfrm>
              <a:off x="1517007" y="5241352"/>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rnd">
              <a:solidFill>
                <a:schemeClr val="tx2"/>
              </a:solidFill>
              <a:prstDash val="sysDash"/>
              <a:round/>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3" name="Database_EFC7" title="Icon of a cylinder">
              <a:extLst>
                <a:ext uri="{FF2B5EF4-FFF2-40B4-BE49-F238E27FC236}">
                  <a16:creationId xmlns:a16="http://schemas.microsoft.com/office/drawing/2014/main" id="{D9FA3FF8-2211-4250-BE3A-C21E8B259590}"/>
                </a:ext>
              </a:extLst>
            </p:cNvPr>
            <p:cNvSpPr>
              <a:spLocks noChangeAspect="1" noEditPoints="1"/>
            </p:cNvSpPr>
            <p:nvPr/>
          </p:nvSpPr>
          <p:spPr bwMode="auto">
            <a:xfrm>
              <a:off x="3012733" y="5241352"/>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rnd">
              <a:solidFill>
                <a:schemeClr val="tx2"/>
              </a:solidFill>
              <a:prstDash val="sysDash"/>
              <a:round/>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4" name="Database_EFC7" title="Icon of a cylinder">
              <a:extLst>
                <a:ext uri="{FF2B5EF4-FFF2-40B4-BE49-F238E27FC236}">
                  <a16:creationId xmlns:a16="http://schemas.microsoft.com/office/drawing/2014/main" id="{3FF70433-7B2C-45BD-A958-314BB5AB155E}"/>
                </a:ext>
              </a:extLst>
            </p:cNvPr>
            <p:cNvSpPr>
              <a:spLocks noChangeAspect="1" noEditPoints="1"/>
            </p:cNvSpPr>
            <p:nvPr/>
          </p:nvSpPr>
          <p:spPr bwMode="auto">
            <a:xfrm>
              <a:off x="4145340" y="5241352"/>
              <a:ext cx="551444" cy="31955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rnd">
              <a:solidFill>
                <a:schemeClr val="tx2"/>
              </a:solidFill>
              <a:prstDash val="sysDash"/>
              <a:round/>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46" name="Group 45">
              <a:extLst>
                <a:ext uri="{FF2B5EF4-FFF2-40B4-BE49-F238E27FC236}">
                  <a16:creationId xmlns:a16="http://schemas.microsoft.com/office/drawing/2014/main" id="{21A1D793-2C3C-410B-A63F-84B2CB997D1E}"/>
                </a:ext>
              </a:extLst>
            </p:cNvPr>
            <p:cNvGrpSpPr/>
            <p:nvPr/>
          </p:nvGrpSpPr>
          <p:grpSpPr>
            <a:xfrm>
              <a:off x="1078198" y="2354435"/>
              <a:ext cx="1938779" cy="1458832"/>
              <a:chOff x="1631620" y="2629008"/>
              <a:chExt cx="1778766" cy="1338431"/>
            </a:xfrm>
          </p:grpSpPr>
          <p:sp>
            <p:nvSpPr>
              <p:cNvPr id="33" name="Rectangle 32">
                <a:extLst>
                  <a:ext uri="{FF2B5EF4-FFF2-40B4-BE49-F238E27FC236}">
                    <a16:creationId xmlns:a16="http://schemas.microsoft.com/office/drawing/2014/main" id="{AAB255DF-5968-4752-810D-3B634BBC291F}"/>
                  </a:ext>
                </a:extLst>
              </p:cNvPr>
              <p:cNvSpPr/>
              <p:nvPr/>
            </p:nvSpPr>
            <p:spPr bwMode="auto">
              <a:xfrm>
                <a:off x="1631620" y="2713374"/>
                <a:ext cx="1778766" cy="1254065"/>
              </a:xfrm>
              <a:prstGeom prst="rect">
                <a:avLst/>
              </a:prstGeom>
              <a:no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31" name="Rectangle 30">
                <a:extLst>
                  <a:ext uri="{FF2B5EF4-FFF2-40B4-BE49-F238E27FC236}">
                    <a16:creationId xmlns:a16="http://schemas.microsoft.com/office/drawing/2014/main" id="{5F5F7CFC-99F8-4355-AEBE-F37716335D0C}"/>
                  </a:ext>
                </a:extLst>
              </p:cNvPr>
              <p:cNvSpPr/>
              <p:nvPr/>
            </p:nvSpPr>
            <p:spPr bwMode="auto">
              <a:xfrm>
                <a:off x="1807447" y="2629008"/>
                <a:ext cx="1427113" cy="15248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Azure virtual machine</a:t>
                </a:r>
              </a:p>
            </p:txBody>
          </p:sp>
          <p:grpSp>
            <p:nvGrpSpPr>
              <p:cNvPr id="45" name="Group 44">
                <a:extLst>
                  <a:ext uri="{FF2B5EF4-FFF2-40B4-BE49-F238E27FC236}">
                    <a16:creationId xmlns:a16="http://schemas.microsoft.com/office/drawing/2014/main" id="{3A387988-49CD-409E-B368-E09DD5F21F83}"/>
                  </a:ext>
                </a:extLst>
              </p:cNvPr>
              <p:cNvGrpSpPr/>
              <p:nvPr/>
            </p:nvGrpSpPr>
            <p:grpSpPr>
              <a:xfrm>
                <a:off x="1868362" y="2941723"/>
                <a:ext cx="1330770" cy="846354"/>
                <a:chOff x="1868362" y="3094085"/>
                <a:chExt cx="1330770" cy="846354"/>
              </a:xfrm>
            </p:grpSpPr>
            <p:sp>
              <p:nvSpPr>
                <p:cNvPr id="26" name="gear_3">
                  <a:extLst>
                    <a:ext uri="{FF2B5EF4-FFF2-40B4-BE49-F238E27FC236}">
                      <a16:creationId xmlns:a16="http://schemas.microsoft.com/office/drawing/2014/main" id="{3622D435-C1EC-4CEA-9F26-7CCCBFD53686}"/>
                    </a:ext>
                  </a:extLst>
                </p:cNvPr>
                <p:cNvSpPr>
                  <a:spLocks noChangeAspect="1" noEditPoints="1"/>
                </p:cNvSpPr>
                <p:nvPr/>
              </p:nvSpPr>
              <p:spPr bwMode="auto">
                <a:xfrm>
                  <a:off x="2038785" y="3526301"/>
                  <a:ext cx="272015" cy="274320"/>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no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7" name="Rectangle 26">
                  <a:extLst>
                    <a:ext uri="{FF2B5EF4-FFF2-40B4-BE49-F238E27FC236}">
                      <a16:creationId xmlns:a16="http://schemas.microsoft.com/office/drawing/2014/main" id="{5B7ACD3F-5D19-45D8-80E7-BE4B13F916AC}"/>
                    </a:ext>
                  </a:extLst>
                </p:cNvPr>
                <p:cNvSpPr/>
                <p:nvPr/>
              </p:nvSpPr>
              <p:spPr bwMode="auto">
                <a:xfrm>
                  <a:off x="1868362" y="3386483"/>
                  <a:ext cx="1311718" cy="553956"/>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8" name="TextBox 27">
                  <a:extLst>
                    <a:ext uri="{FF2B5EF4-FFF2-40B4-BE49-F238E27FC236}">
                      <a16:creationId xmlns:a16="http://schemas.microsoft.com/office/drawing/2014/main" id="{948C22D6-A792-4205-B4BD-B4DE29FA6689}"/>
                    </a:ext>
                  </a:extLst>
                </p:cNvPr>
                <p:cNvSpPr txBox="1"/>
                <p:nvPr/>
              </p:nvSpPr>
              <p:spPr>
                <a:xfrm>
                  <a:off x="1920464" y="3172146"/>
                  <a:ext cx="974374" cy="166199"/>
                </a:xfrm>
                <a:prstGeom prst="rect">
                  <a:avLst/>
                </a:prstGeom>
                <a:noFill/>
              </p:spPr>
              <p:txBody>
                <a:bodyPr wrap="square" lIns="0" tIns="0" rIns="0" bIns="0" rtlCol="0">
                  <a:spAutoFit/>
                </a:bodyPr>
                <a:lstStyle/>
                <a:p>
                  <a:pPr algn="ctr" defTabSz="932742">
                    <a:lnSpc>
                      <a:spcPct val="90000"/>
                    </a:lnSpc>
                    <a:spcAft>
                      <a:spcPts val="600"/>
                    </a:spcAft>
                  </a:pPr>
                  <a:r>
                    <a:rPr lang="en-US" sz="1200"/>
                    <a:t>VM agent</a:t>
                  </a:r>
                  <a:endParaRPr lang="en-US" sz="2400"/>
                </a:p>
              </p:txBody>
            </p:sp>
            <p:sp>
              <p:nvSpPr>
                <p:cNvPr id="32" name="TextBox 31">
                  <a:extLst>
                    <a:ext uri="{FF2B5EF4-FFF2-40B4-BE49-F238E27FC236}">
                      <a16:creationId xmlns:a16="http://schemas.microsoft.com/office/drawing/2014/main" id="{A25374A8-F37B-4C92-AD45-76651B177A7B}"/>
                    </a:ext>
                  </a:extLst>
                </p:cNvPr>
                <p:cNvSpPr txBox="1"/>
                <p:nvPr/>
              </p:nvSpPr>
              <p:spPr>
                <a:xfrm>
                  <a:off x="2364527" y="3518501"/>
                  <a:ext cx="730228" cy="332399"/>
                </a:xfrm>
                <a:prstGeom prst="rect">
                  <a:avLst/>
                </a:prstGeom>
                <a:noFill/>
              </p:spPr>
              <p:txBody>
                <a:bodyPr wrap="square" lIns="0" tIns="0" rIns="0" bIns="0" rtlCol="0">
                  <a:spAutoFit/>
                </a:bodyPr>
                <a:lstStyle/>
                <a:p>
                  <a:pPr defTabSz="932742">
                    <a:lnSpc>
                      <a:spcPct val="90000"/>
                    </a:lnSpc>
                    <a:spcAft>
                      <a:spcPts val="600"/>
                    </a:spcAft>
                  </a:pPr>
                  <a:r>
                    <a:rPr lang="en-US" sz="1200"/>
                    <a:t>Backup</a:t>
                  </a:r>
                  <a:br>
                    <a:rPr lang="en-US" sz="1200"/>
                  </a:br>
                  <a:r>
                    <a:rPr lang="en-US" sz="1200"/>
                    <a:t>extension</a:t>
                  </a:r>
                  <a:endParaRPr lang="en-US" sz="2400"/>
                </a:p>
              </p:txBody>
            </p:sp>
            <p:sp>
              <p:nvSpPr>
                <p:cNvPr id="25" name="gear_3">
                  <a:extLst>
                    <a:ext uri="{FF2B5EF4-FFF2-40B4-BE49-F238E27FC236}">
                      <a16:creationId xmlns:a16="http://schemas.microsoft.com/office/drawing/2014/main" id="{A35AEC14-3CC3-4B9A-9A4A-A5558CC27F4E}"/>
                    </a:ext>
                  </a:extLst>
                </p:cNvPr>
                <p:cNvSpPr>
                  <a:spLocks noChangeAspect="1" noEditPoints="1"/>
                </p:cNvSpPr>
                <p:nvPr/>
              </p:nvSpPr>
              <p:spPr bwMode="auto">
                <a:xfrm>
                  <a:off x="2827460" y="3094085"/>
                  <a:ext cx="371672" cy="374821"/>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bg2"/>
                </a:solidFill>
                <a:ln w="19050">
                  <a:solidFill>
                    <a:schemeClr val="tx1"/>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grpSp>
        <p:cxnSp>
          <p:nvCxnSpPr>
            <p:cNvPr id="54" name="Straight Arrow Connector 53">
              <a:extLst>
                <a:ext uri="{FF2B5EF4-FFF2-40B4-BE49-F238E27FC236}">
                  <a16:creationId xmlns:a16="http://schemas.microsoft.com/office/drawing/2014/main" id="{0CBBD390-B852-4A91-867C-34F4D35A2F2D}"/>
                </a:ext>
              </a:extLst>
            </p:cNvPr>
            <p:cNvCxnSpPr>
              <a:cxnSpLocks/>
            </p:cNvCxnSpPr>
            <p:nvPr/>
          </p:nvCxnSpPr>
          <p:spPr>
            <a:xfrm flipV="1">
              <a:off x="3564178" y="4881954"/>
              <a:ext cx="549928" cy="1"/>
            </a:xfrm>
            <a:prstGeom prst="straightConnector1">
              <a:avLst/>
            </a:prstGeom>
            <a:ln w="19050" cap="rnd">
              <a:solidFill>
                <a:schemeClr val="accent3"/>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378CE7DA-4E40-4A77-9F3B-14BAEFED406F}"/>
                </a:ext>
              </a:extLst>
            </p:cNvPr>
            <p:cNvCxnSpPr>
              <a:cxnSpLocks/>
              <a:stCxn id="27" idx="1"/>
              <a:endCxn id="60" idx="1"/>
            </p:cNvCxnSpPr>
            <p:nvPr/>
          </p:nvCxnSpPr>
          <p:spPr>
            <a:xfrm rot="10800000" flipH="1" flipV="1">
              <a:off x="1336235" y="3315875"/>
              <a:ext cx="139568" cy="2085251"/>
            </a:xfrm>
            <a:prstGeom prst="bentConnector3">
              <a:avLst>
                <a:gd name="adj1" fmla="val -511772"/>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FD6F5DD9-7AD2-4EB4-8699-B6740BAFC13E}"/>
                </a:ext>
              </a:extLst>
            </p:cNvPr>
            <p:cNvCxnSpPr>
              <a:cxnSpLocks/>
              <a:stCxn id="72" idx="3"/>
            </p:cNvCxnSpPr>
            <p:nvPr/>
          </p:nvCxnSpPr>
          <p:spPr>
            <a:xfrm flipV="1">
              <a:off x="4707826" y="4881952"/>
              <a:ext cx="1719645" cy="519175"/>
            </a:xfrm>
            <a:prstGeom prst="bentConnector3">
              <a:avLst>
                <a:gd name="adj1" fmla="val 36263"/>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56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750" fill="hold"/>
                                        <p:tgtEl>
                                          <p:spTgt spid="93"/>
                                        </p:tgtEl>
                                        <p:attrNameLst>
                                          <p:attrName>ppt_x</p:attrName>
                                        </p:attrNameLst>
                                      </p:cBhvr>
                                      <p:tavLst>
                                        <p:tav tm="0">
                                          <p:val>
                                            <p:strVal val="0-#ppt_w/2"/>
                                          </p:val>
                                        </p:tav>
                                        <p:tav tm="100000">
                                          <p:val>
                                            <p:strVal val="#ppt_x"/>
                                          </p:val>
                                        </p:tav>
                                      </p:tavLst>
                                    </p:anim>
                                    <p:anim calcmode="lin" valueType="num">
                                      <p:cBhvr additive="base">
                                        <p:cTn id="8" dur="75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360F5-6D3A-4838-A1EC-4EF28DF5EB59}"/>
              </a:ext>
            </a:extLst>
          </p:cNvPr>
          <p:cNvSpPr>
            <a:spLocks noGrp="1"/>
          </p:cNvSpPr>
          <p:nvPr>
            <p:ph type="title"/>
          </p:nvPr>
        </p:nvSpPr>
        <p:spPr/>
        <p:txBody>
          <a:bodyPr/>
          <a:lstStyle/>
          <a:p>
            <a:r>
              <a:rPr lang="en-US"/>
              <a:t>Azure application resiliency solutions</a:t>
            </a:r>
          </a:p>
        </p:txBody>
      </p:sp>
      <p:sp>
        <p:nvSpPr>
          <p:cNvPr id="6" name="Text Placeholder 5">
            <a:extLst>
              <a:ext uri="{FF2B5EF4-FFF2-40B4-BE49-F238E27FC236}">
                <a16:creationId xmlns:a16="http://schemas.microsoft.com/office/drawing/2014/main" id="{7C553416-EFDF-42FC-B573-288109A540E7}"/>
              </a:ext>
            </a:extLst>
          </p:cNvPr>
          <p:cNvSpPr>
            <a:spLocks noGrp="1"/>
          </p:cNvSpPr>
          <p:nvPr>
            <p:ph type="body" sz="quarter" idx="10"/>
          </p:nvPr>
        </p:nvSpPr>
        <p:spPr/>
        <p:txBody>
          <a:bodyPr/>
          <a:lstStyle/>
          <a:p>
            <a:r>
              <a:rPr lang="en-US"/>
              <a:t>Ensure application availability with cloud-based disaster recovery</a:t>
            </a:r>
          </a:p>
        </p:txBody>
      </p:sp>
      <p:sp>
        <p:nvSpPr>
          <p:cNvPr id="21" name="Rectangle 20">
            <a:extLst>
              <a:ext uri="{FF2B5EF4-FFF2-40B4-BE49-F238E27FC236}">
                <a16:creationId xmlns:a16="http://schemas.microsoft.com/office/drawing/2014/main" id="{08AB1BA0-1DDA-4845-8553-DDDF996BCA3B}"/>
              </a:ext>
            </a:extLst>
          </p:cNvPr>
          <p:cNvSpPr/>
          <p:nvPr/>
        </p:nvSpPr>
        <p:spPr bwMode="auto">
          <a:xfrm>
            <a:off x="434975" y="1546639"/>
            <a:ext cx="11563350" cy="361803"/>
          </a:xfrm>
          <a:prstGeom prst="rect">
            <a:avLst/>
          </a:prstGeom>
          <a:solidFill>
            <a:schemeClr val="bg2">
              <a:alpha val="80000"/>
            </a:schemeClr>
          </a:solidFill>
          <a:ln w="19050">
            <a:solidFill>
              <a:schemeClr val="tx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Workload / application</a:t>
            </a:r>
          </a:p>
        </p:txBody>
      </p:sp>
      <p:sp>
        <p:nvSpPr>
          <p:cNvPr id="23" name="Rectangle 22">
            <a:extLst>
              <a:ext uri="{FF2B5EF4-FFF2-40B4-BE49-F238E27FC236}">
                <a16:creationId xmlns:a16="http://schemas.microsoft.com/office/drawing/2014/main" id="{D322E74D-2182-4B0D-9379-80DDF3C94BD1}"/>
              </a:ext>
            </a:extLst>
          </p:cNvPr>
          <p:cNvSpPr/>
          <p:nvPr/>
        </p:nvSpPr>
        <p:spPr>
          <a:xfrm>
            <a:off x="9459155" y="2802121"/>
            <a:ext cx="2539171" cy="2483757"/>
          </a:xfrm>
          <a:prstGeom prst="rect">
            <a:avLst/>
          </a:prstGeom>
        </p:spPr>
        <p:txBody>
          <a:bodyPr wrap="square" lIns="0">
            <a:spAutoFit/>
          </a:bodyPr>
          <a:lstStyle/>
          <a:p>
            <a:pPr>
              <a:lnSpc>
                <a:spcPct val="90000"/>
              </a:lnSpc>
              <a:spcBef>
                <a:spcPts val="1800"/>
              </a:spcBef>
            </a:pPr>
            <a:r>
              <a:rPr lang="en-US" sz="1600">
                <a:solidFill>
                  <a:schemeClr val="tx2"/>
                </a:solidFill>
                <a:latin typeface="+mj-lt"/>
              </a:rPr>
              <a:t>Site Recovery</a:t>
            </a:r>
            <a:br>
              <a:rPr lang="en-US" sz="1600">
                <a:solidFill>
                  <a:schemeClr val="tx2"/>
                </a:solidFill>
                <a:latin typeface="+mj-lt"/>
              </a:rPr>
            </a:br>
            <a:r>
              <a:rPr lang="en-US" sz="1400"/>
              <a:t>Replicates workloads running on Azure virtual machines (VMs) from a primary site to a secondary location. </a:t>
            </a:r>
          </a:p>
          <a:p>
            <a:pPr>
              <a:lnSpc>
                <a:spcPct val="90000"/>
              </a:lnSpc>
              <a:spcBef>
                <a:spcPts val="1800"/>
              </a:spcBef>
            </a:pPr>
            <a:r>
              <a:rPr lang="en-US" sz="1400"/>
              <a:t>When an outage occurs at your primary site, you fail over to the secondary location and access apps from there. After the primary location is running again, you can fail back to it. </a:t>
            </a:r>
          </a:p>
        </p:txBody>
      </p:sp>
      <p:grpSp>
        <p:nvGrpSpPr>
          <p:cNvPr id="473" name="Group 472">
            <a:extLst>
              <a:ext uri="{FF2B5EF4-FFF2-40B4-BE49-F238E27FC236}">
                <a16:creationId xmlns:a16="http://schemas.microsoft.com/office/drawing/2014/main" id="{5F5BDC9C-4339-46F3-9F38-1D6BC5764ED8}"/>
              </a:ext>
            </a:extLst>
          </p:cNvPr>
          <p:cNvGrpSpPr/>
          <p:nvPr/>
        </p:nvGrpSpPr>
        <p:grpSpPr>
          <a:xfrm>
            <a:off x="4710457" y="2423220"/>
            <a:ext cx="1048921" cy="3923042"/>
            <a:chOff x="4568697" y="2423220"/>
            <a:chExt cx="1048921" cy="3923042"/>
          </a:xfrm>
        </p:grpSpPr>
        <p:cxnSp>
          <p:nvCxnSpPr>
            <p:cNvPr id="8196" name="Straight Connector 8195">
              <a:extLst>
                <a:ext uri="{FF2B5EF4-FFF2-40B4-BE49-F238E27FC236}">
                  <a16:creationId xmlns:a16="http://schemas.microsoft.com/office/drawing/2014/main" id="{FB5D9A83-6D8E-4E02-BC62-6155A3E0F9BD}"/>
                </a:ext>
              </a:extLst>
            </p:cNvPr>
            <p:cNvCxnSpPr>
              <a:cxnSpLocks/>
            </p:cNvCxnSpPr>
            <p:nvPr/>
          </p:nvCxnSpPr>
          <p:spPr>
            <a:xfrm>
              <a:off x="5044151" y="2423220"/>
              <a:ext cx="0" cy="3923042"/>
            </a:xfrm>
            <a:prstGeom prst="line">
              <a:avLst/>
            </a:prstGeom>
            <a:ln w="19050">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204" name="Arrow: Right 8203">
              <a:extLst>
                <a:ext uri="{FF2B5EF4-FFF2-40B4-BE49-F238E27FC236}">
                  <a16:creationId xmlns:a16="http://schemas.microsoft.com/office/drawing/2014/main" id="{61848777-CB32-4E04-8726-01817058B747}"/>
                </a:ext>
              </a:extLst>
            </p:cNvPr>
            <p:cNvSpPr/>
            <p:nvPr/>
          </p:nvSpPr>
          <p:spPr bwMode="auto">
            <a:xfrm>
              <a:off x="4568697" y="4728785"/>
              <a:ext cx="1048921" cy="668062"/>
            </a:xfrm>
            <a:prstGeom prst="rightArrow">
              <a:avLst>
                <a:gd name="adj1" fmla="val 100000"/>
                <a:gd name="adj2" fmla="val 26764"/>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2"/>
                  </a:solidFill>
                  <a:ea typeface="Segoe UI" pitchFamily="34" charset="0"/>
                  <a:cs typeface="Segoe UI" pitchFamily="34" charset="0"/>
                </a:rPr>
                <a:t>Failover ready</a:t>
              </a:r>
            </a:p>
          </p:txBody>
        </p:sp>
      </p:grpSp>
      <p:grpSp>
        <p:nvGrpSpPr>
          <p:cNvPr id="478" name="Group 477">
            <a:extLst>
              <a:ext uri="{FF2B5EF4-FFF2-40B4-BE49-F238E27FC236}">
                <a16:creationId xmlns:a16="http://schemas.microsoft.com/office/drawing/2014/main" id="{89C11F91-6D36-4730-B4FE-3FC4189D0FA5}"/>
              </a:ext>
            </a:extLst>
          </p:cNvPr>
          <p:cNvGrpSpPr/>
          <p:nvPr/>
        </p:nvGrpSpPr>
        <p:grpSpPr>
          <a:xfrm>
            <a:off x="434975" y="2300110"/>
            <a:ext cx="4427697" cy="4046152"/>
            <a:chOff x="434975" y="2300110"/>
            <a:chExt cx="4427697" cy="4046152"/>
          </a:xfrm>
        </p:grpSpPr>
        <p:sp>
          <p:nvSpPr>
            <p:cNvPr id="8192" name="TextBox 8191">
              <a:extLst>
                <a:ext uri="{FF2B5EF4-FFF2-40B4-BE49-F238E27FC236}">
                  <a16:creationId xmlns:a16="http://schemas.microsoft.com/office/drawing/2014/main" id="{EDE73A7D-E6E5-49DB-B871-6A85E3973704}"/>
                </a:ext>
              </a:extLst>
            </p:cNvPr>
            <p:cNvSpPr txBox="1"/>
            <p:nvPr/>
          </p:nvSpPr>
          <p:spPr>
            <a:xfrm>
              <a:off x="1270433" y="2300110"/>
              <a:ext cx="2756780" cy="246221"/>
            </a:xfrm>
            <a:prstGeom prst="rect">
              <a:avLst/>
            </a:prstGeom>
            <a:noFill/>
          </p:spPr>
          <p:txBody>
            <a:bodyPr wrap="none" lIns="0" tIns="0" rIns="0" bIns="0" rtlCol="0">
              <a:spAutoFit/>
            </a:bodyPr>
            <a:lstStyle/>
            <a:p>
              <a:pPr algn="ctr"/>
              <a:r>
                <a:rPr lang="en-US" sz="1600">
                  <a:latin typeface="+mj-lt"/>
                </a:rPr>
                <a:t>Source environment (East US)</a:t>
              </a:r>
            </a:p>
          </p:txBody>
        </p:sp>
        <p:grpSp>
          <p:nvGrpSpPr>
            <p:cNvPr id="471" name="Group 470">
              <a:extLst>
                <a:ext uri="{FF2B5EF4-FFF2-40B4-BE49-F238E27FC236}">
                  <a16:creationId xmlns:a16="http://schemas.microsoft.com/office/drawing/2014/main" id="{EF90B215-F14C-4173-89CC-60CA6A33907C}"/>
                </a:ext>
              </a:extLst>
            </p:cNvPr>
            <p:cNvGrpSpPr/>
            <p:nvPr/>
          </p:nvGrpSpPr>
          <p:grpSpPr>
            <a:xfrm>
              <a:off x="434975" y="2754076"/>
              <a:ext cx="4427697" cy="3592186"/>
              <a:chOff x="407740" y="2754076"/>
              <a:chExt cx="4427697" cy="3592186"/>
            </a:xfrm>
          </p:grpSpPr>
          <p:sp>
            <p:nvSpPr>
              <p:cNvPr id="258" name="Rectangle 257">
                <a:extLst>
                  <a:ext uri="{FF2B5EF4-FFF2-40B4-BE49-F238E27FC236}">
                    <a16:creationId xmlns:a16="http://schemas.microsoft.com/office/drawing/2014/main" id="{6B60B757-4982-430E-8401-67033474B28E}"/>
                  </a:ext>
                </a:extLst>
              </p:cNvPr>
              <p:cNvSpPr/>
              <p:nvPr/>
            </p:nvSpPr>
            <p:spPr bwMode="auto">
              <a:xfrm>
                <a:off x="1528217" y="4912687"/>
                <a:ext cx="1473534" cy="1091873"/>
              </a:xfrm>
              <a:prstGeom prst="rect">
                <a:avLst/>
              </a:prstGeom>
              <a:solidFill>
                <a:schemeClr val="bg2">
                  <a:lumMod val="95000"/>
                </a:schemeClr>
              </a:solid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465" name="Group 464">
                <a:extLst>
                  <a:ext uri="{FF2B5EF4-FFF2-40B4-BE49-F238E27FC236}">
                    <a16:creationId xmlns:a16="http://schemas.microsoft.com/office/drawing/2014/main" id="{7EF03A9D-6C6D-444C-AC4A-E6AD0765D0E1}"/>
                  </a:ext>
                </a:extLst>
              </p:cNvPr>
              <p:cNvGrpSpPr/>
              <p:nvPr/>
            </p:nvGrpSpPr>
            <p:grpSpPr>
              <a:xfrm>
                <a:off x="1573093" y="2760423"/>
                <a:ext cx="1409668" cy="889540"/>
                <a:chOff x="1573093" y="2760423"/>
                <a:chExt cx="1409668" cy="889540"/>
              </a:xfrm>
            </p:grpSpPr>
            <p:grpSp>
              <p:nvGrpSpPr>
                <p:cNvPr id="13" name="Group 12">
                  <a:extLst>
                    <a:ext uri="{FF2B5EF4-FFF2-40B4-BE49-F238E27FC236}">
                      <a16:creationId xmlns:a16="http://schemas.microsoft.com/office/drawing/2014/main" id="{6864F3B1-9233-4F3C-9DD6-29B28DDF80C5}"/>
                    </a:ext>
                  </a:extLst>
                </p:cNvPr>
                <p:cNvGrpSpPr/>
                <p:nvPr/>
              </p:nvGrpSpPr>
              <p:grpSpPr>
                <a:xfrm>
                  <a:off x="1573093" y="2760423"/>
                  <a:ext cx="1409668" cy="889540"/>
                  <a:chOff x="1342754" y="2665297"/>
                  <a:chExt cx="1409668" cy="970405"/>
                </a:xfrm>
              </p:grpSpPr>
              <p:sp>
                <p:nvSpPr>
                  <p:cNvPr id="78" name="Rectangle 77">
                    <a:extLst>
                      <a:ext uri="{FF2B5EF4-FFF2-40B4-BE49-F238E27FC236}">
                        <a16:creationId xmlns:a16="http://schemas.microsoft.com/office/drawing/2014/main" id="{83230EF1-FBED-490E-8DA5-551C13F4B5A0}"/>
                      </a:ext>
                    </a:extLst>
                  </p:cNvPr>
                  <p:cNvSpPr/>
                  <p:nvPr/>
                </p:nvSpPr>
                <p:spPr bwMode="auto">
                  <a:xfrm>
                    <a:off x="1342754" y="2750327"/>
                    <a:ext cx="1409668" cy="885375"/>
                  </a:xfrm>
                  <a:prstGeom prst="rect">
                    <a:avLst/>
                  </a:prstGeom>
                  <a:no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9" name="Rectangle 78">
                    <a:extLst>
                      <a:ext uri="{FF2B5EF4-FFF2-40B4-BE49-F238E27FC236}">
                        <a16:creationId xmlns:a16="http://schemas.microsoft.com/office/drawing/2014/main" id="{B360F73B-0491-4C6C-AFAD-194B7FFF37D5}"/>
                      </a:ext>
                    </a:extLst>
                  </p:cNvPr>
                  <p:cNvSpPr/>
                  <p:nvPr/>
                </p:nvSpPr>
                <p:spPr bwMode="auto">
                  <a:xfrm>
                    <a:off x="1500566" y="2665297"/>
                    <a:ext cx="1094044" cy="15234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100" kern="0" err="1">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storageaccount</a:t>
                    </a:r>
                    <a:endParaRPr lang="en-US" sz="11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endParaRPr>
                  </a:p>
                </p:txBody>
              </p:sp>
            </p:grpSp>
            <p:grpSp>
              <p:nvGrpSpPr>
                <p:cNvPr id="12" name="Group 11">
                  <a:extLst>
                    <a:ext uri="{FF2B5EF4-FFF2-40B4-BE49-F238E27FC236}">
                      <a16:creationId xmlns:a16="http://schemas.microsoft.com/office/drawing/2014/main" id="{69064FC5-BDFF-406B-8EA9-17A0593A6D76}"/>
                    </a:ext>
                  </a:extLst>
                </p:cNvPr>
                <p:cNvGrpSpPr/>
                <p:nvPr/>
              </p:nvGrpSpPr>
              <p:grpSpPr>
                <a:xfrm>
                  <a:off x="1731434" y="3016049"/>
                  <a:ext cx="387382" cy="323499"/>
                  <a:chOff x="442672" y="2879486"/>
                  <a:chExt cx="1161314" cy="969802"/>
                </a:xfrm>
              </p:grpSpPr>
              <p:sp>
                <p:nvSpPr>
                  <p:cNvPr id="46" name="Rectangle 45">
                    <a:extLst>
                      <a:ext uri="{FF2B5EF4-FFF2-40B4-BE49-F238E27FC236}">
                        <a16:creationId xmlns:a16="http://schemas.microsoft.com/office/drawing/2014/main" id="{2894181A-9E7B-42BD-994C-A4F5143C153A}"/>
                      </a:ext>
                    </a:extLst>
                  </p:cNvPr>
                  <p:cNvSpPr/>
                  <p:nvPr/>
                </p:nvSpPr>
                <p:spPr bwMode="auto">
                  <a:xfrm>
                    <a:off x="442672" y="2879486"/>
                    <a:ext cx="1161314" cy="9698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a:extLst>
                      <a:ext uri="{FF2B5EF4-FFF2-40B4-BE49-F238E27FC236}">
                        <a16:creationId xmlns:a16="http://schemas.microsoft.com/office/drawing/2014/main" id="{294B0E6A-3237-4E16-BA69-9BD770B1A3D4}"/>
                      </a:ext>
                    </a:extLst>
                  </p:cNvPr>
                  <p:cNvSpPr/>
                  <p:nvPr/>
                </p:nvSpPr>
                <p:spPr bwMode="auto">
                  <a:xfrm>
                    <a:off x="442672" y="2879487"/>
                    <a:ext cx="1161314" cy="1556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a:extLst>
                      <a:ext uri="{FF2B5EF4-FFF2-40B4-BE49-F238E27FC236}">
                        <a16:creationId xmlns:a16="http://schemas.microsoft.com/office/drawing/2014/main" id="{0B33BBDA-30B6-4DA1-9C42-AE201C495729}"/>
                      </a:ext>
                    </a:extLst>
                  </p:cNvPr>
                  <p:cNvSpPr/>
                  <p:nvPr/>
                </p:nvSpPr>
                <p:spPr bwMode="auto">
                  <a:xfrm>
                    <a:off x="555042" y="3153508"/>
                    <a:ext cx="936574" cy="119770"/>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a:extLst>
                      <a:ext uri="{FF2B5EF4-FFF2-40B4-BE49-F238E27FC236}">
                        <a16:creationId xmlns:a16="http://schemas.microsoft.com/office/drawing/2014/main" id="{9411758E-73AA-4107-8453-A8D0B1F719B8}"/>
                      </a:ext>
                    </a:extLst>
                  </p:cNvPr>
                  <p:cNvSpPr/>
                  <p:nvPr/>
                </p:nvSpPr>
                <p:spPr bwMode="auto">
                  <a:xfrm>
                    <a:off x="555042" y="3386626"/>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a:extLst>
                      <a:ext uri="{FF2B5EF4-FFF2-40B4-BE49-F238E27FC236}">
                        <a16:creationId xmlns:a16="http://schemas.microsoft.com/office/drawing/2014/main" id="{0EA06C0D-EFD5-4F2E-9909-8C9B9246F3F9}"/>
                      </a:ext>
                    </a:extLst>
                  </p:cNvPr>
                  <p:cNvSpPr/>
                  <p:nvPr/>
                </p:nvSpPr>
                <p:spPr bwMode="auto">
                  <a:xfrm>
                    <a:off x="555042" y="3619745"/>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80" name="TextBox 79">
                  <a:extLst>
                    <a:ext uri="{FF2B5EF4-FFF2-40B4-BE49-F238E27FC236}">
                      <a16:creationId xmlns:a16="http://schemas.microsoft.com/office/drawing/2014/main" id="{09A7A333-FB88-4738-B865-58B5CC7E948C}"/>
                    </a:ext>
                  </a:extLst>
                </p:cNvPr>
                <p:cNvSpPr txBox="1"/>
                <p:nvPr/>
              </p:nvSpPr>
              <p:spPr>
                <a:xfrm>
                  <a:off x="1681274" y="3402232"/>
                  <a:ext cx="487702" cy="145424"/>
                </a:xfrm>
                <a:prstGeom prst="rect">
                  <a:avLst/>
                </a:prstGeom>
                <a:noFill/>
              </p:spPr>
              <p:txBody>
                <a:bodyPr wrap="square" lIns="0" tIns="0" rIns="0" bIns="0" rtlCol="0">
                  <a:spAutoFit/>
                </a:bodyPr>
                <a:lstStyle/>
                <a:p>
                  <a:pPr algn="ctr" defTabSz="932742">
                    <a:lnSpc>
                      <a:spcPct val="90000"/>
                    </a:lnSpc>
                    <a:spcAft>
                      <a:spcPts val="600"/>
                    </a:spcAft>
                  </a:pPr>
                  <a:r>
                    <a:rPr lang="en-US" sz="1050"/>
                    <a:t>Disks</a:t>
                  </a:r>
                  <a:endParaRPr lang="en-US" sz="1800"/>
                </a:p>
              </p:txBody>
            </p:sp>
            <p:grpSp>
              <p:nvGrpSpPr>
                <p:cNvPr id="66" name="Group 65">
                  <a:extLst>
                    <a:ext uri="{FF2B5EF4-FFF2-40B4-BE49-F238E27FC236}">
                      <a16:creationId xmlns:a16="http://schemas.microsoft.com/office/drawing/2014/main" id="{050FE064-27B2-4036-97B0-AB62E16C4F0F}"/>
                    </a:ext>
                  </a:extLst>
                </p:cNvPr>
                <p:cNvGrpSpPr/>
                <p:nvPr/>
              </p:nvGrpSpPr>
              <p:grpSpPr>
                <a:xfrm>
                  <a:off x="2437038" y="3016049"/>
                  <a:ext cx="387382" cy="323499"/>
                  <a:chOff x="442672" y="2879486"/>
                  <a:chExt cx="1161314" cy="969802"/>
                </a:xfrm>
              </p:grpSpPr>
              <p:sp>
                <p:nvSpPr>
                  <p:cNvPr id="67" name="Rectangle 66">
                    <a:extLst>
                      <a:ext uri="{FF2B5EF4-FFF2-40B4-BE49-F238E27FC236}">
                        <a16:creationId xmlns:a16="http://schemas.microsoft.com/office/drawing/2014/main" id="{FBA93DF6-743E-4B52-800A-32483A97E692}"/>
                      </a:ext>
                    </a:extLst>
                  </p:cNvPr>
                  <p:cNvSpPr/>
                  <p:nvPr/>
                </p:nvSpPr>
                <p:spPr bwMode="auto">
                  <a:xfrm>
                    <a:off x="442672" y="2879486"/>
                    <a:ext cx="1161314" cy="9698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4AB5872D-5FF3-4D99-8392-B3BFF33AF3C1}"/>
                      </a:ext>
                    </a:extLst>
                  </p:cNvPr>
                  <p:cNvSpPr/>
                  <p:nvPr/>
                </p:nvSpPr>
                <p:spPr bwMode="auto">
                  <a:xfrm>
                    <a:off x="442672" y="2879487"/>
                    <a:ext cx="1161314" cy="1556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37F57B95-0906-4BB9-ACBC-89832F940231}"/>
                      </a:ext>
                    </a:extLst>
                  </p:cNvPr>
                  <p:cNvSpPr/>
                  <p:nvPr/>
                </p:nvSpPr>
                <p:spPr bwMode="auto">
                  <a:xfrm>
                    <a:off x="555042" y="3153508"/>
                    <a:ext cx="936574" cy="119770"/>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BCF301B7-D819-4BF4-94AC-A801AB91BB91}"/>
                      </a:ext>
                    </a:extLst>
                  </p:cNvPr>
                  <p:cNvSpPr/>
                  <p:nvPr/>
                </p:nvSpPr>
                <p:spPr bwMode="auto">
                  <a:xfrm>
                    <a:off x="555042" y="3386626"/>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a:extLst>
                      <a:ext uri="{FF2B5EF4-FFF2-40B4-BE49-F238E27FC236}">
                        <a16:creationId xmlns:a16="http://schemas.microsoft.com/office/drawing/2014/main" id="{7B018D4F-4190-45D3-81FC-CE8CE964A717}"/>
                      </a:ext>
                    </a:extLst>
                  </p:cNvPr>
                  <p:cNvSpPr/>
                  <p:nvPr/>
                </p:nvSpPr>
                <p:spPr bwMode="auto">
                  <a:xfrm>
                    <a:off x="555042" y="3619745"/>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81" name="TextBox 80">
                  <a:extLst>
                    <a:ext uri="{FF2B5EF4-FFF2-40B4-BE49-F238E27FC236}">
                      <a16:creationId xmlns:a16="http://schemas.microsoft.com/office/drawing/2014/main" id="{B2C58082-7EF6-4008-BD3D-25C704F45BF8}"/>
                    </a:ext>
                  </a:extLst>
                </p:cNvPr>
                <p:cNvSpPr txBox="1"/>
                <p:nvPr/>
              </p:nvSpPr>
              <p:spPr>
                <a:xfrm>
                  <a:off x="2386878" y="3402232"/>
                  <a:ext cx="487702" cy="145424"/>
                </a:xfrm>
                <a:prstGeom prst="rect">
                  <a:avLst/>
                </a:prstGeom>
                <a:noFill/>
              </p:spPr>
              <p:txBody>
                <a:bodyPr wrap="square" lIns="0" tIns="0" rIns="0" bIns="0" rtlCol="0">
                  <a:spAutoFit/>
                </a:bodyPr>
                <a:lstStyle/>
                <a:p>
                  <a:pPr algn="ctr" defTabSz="932742">
                    <a:lnSpc>
                      <a:spcPct val="90000"/>
                    </a:lnSpc>
                    <a:spcAft>
                      <a:spcPts val="600"/>
                    </a:spcAft>
                  </a:pPr>
                  <a:r>
                    <a:rPr lang="en-US" sz="1050"/>
                    <a:t>Disks</a:t>
                  </a:r>
                  <a:endParaRPr lang="en-US" sz="1800"/>
                </a:p>
              </p:txBody>
            </p:sp>
          </p:grpSp>
          <p:grpSp>
            <p:nvGrpSpPr>
              <p:cNvPr id="89" name="Group 88">
                <a:extLst>
                  <a:ext uri="{FF2B5EF4-FFF2-40B4-BE49-F238E27FC236}">
                    <a16:creationId xmlns:a16="http://schemas.microsoft.com/office/drawing/2014/main" id="{4BF3711A-200A-4756-A5FF-BEAABEEE7476}"/>
                  </a:ext>
                </a:extLst>
              </p:cNvPr>
              <p:cNvGrpSpPr/>
              <p:nvPr/>
            </p:nvGrpSpPr>
            <p:grpSpPr>
              <a:xfrm>
                <a:off x="3049981" y="2754076"/>
                <a:ext cx="1731336" cy="895886"/>
                <a:chOff x="1181920" y="2658374"/>
                <a:chExt cx="1731336" cy="977328"/>
              </a:xfrm>
            </p:grpSpPr>
            <p:sp>
              <p:nvSpPr>
                <p:cNvPr id="90" name="Rectangle 89">
                  <a:extLst>
                    <a:ext uri="{FF2B5EF4-FFF2-40B4-BE49-F238E27FC236}">
                      <a16:creationId xmlns:a16="http://schemas.microsoft.com/office/drawing/2014/main" id="{881112B1-D497-4DF5-8082-2C854554D363}"/>
                    </a:ext>
                  </a:extLst>
                </p:cNvPr>
                <p:cNvSpPr/>
                <p:nvPr/>
              </p:nvSpPr>
              <p:spPr bwMode="auto">
                <a:xfrm>
                  <a:off x="1181920" y="2750327"/>
                  <a:ext cx="1731336" cy="885375"/>
                </a:xfrm>
                <a:prstGeom prst="rect">
                  <a:avLst/>
                </a:prstGeom>
                <a:no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91" name="Rectangle 90">
                  <a:extLst>
                    <a:ext uri="{FF2B5EF4-FFF2-40B4-BE49-F238E27FC236}">
                      <a16:creationId xmlns:a16="http://schemas.microsoft.com/office/drawing/2014/main" id="{C5D1595B-E780-43A7-BF91-3992054DF51A}"/>
                    </a:ext>
                  </a:extLst>
                </p:cNvPr>
                <p:cNvSpPr/>
                <p:nvPr/>
              </p:nvSpPr>
              <p:spPr bwMode="auto">
                <a:xfrm>
                  <a:off x="1251538" y="2658374"/>
                  <a:ext cx="1592100"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100" kern="0" err="1">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storageaccountcacheasr</a:t>
                  </a:r>
                  <a:endParaRPr lang="en-US" sz="11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endParaRPr>
                </a:p>
              </p:txBody>
            </p:sp>
          </p:grpSp>
          <p:grpSp>
            <p:nvGrpSpPr>
              <p:cNvPr id="83" name="Group 82">
                <a:extLst>
                  <a:ext uri="{FF2B5EF4-FFF2-40B4-BE49-F238E27FC236}">
                    <a16:creationId xmlns:a16="http://schemas.microsoft.com/office/drawing/2014/main" id="{B38F1B60-9F85-4D8C-8376-128D85D94FC4}"/>
                  </a:ext>
                </a:extLst>
              </p:cNvPr>
              <p:cNvGrpSpPr/>
              <p:nvPr/>
            </p:nvGrpSpPr>
            <p:grpSpPr>
              <a:xfrm>
                <a:off x="3721958" y="3016049"/>
                <a:ext cx="387382" cy="323499"/>
                <a:chOff x="442672" y="2879486"/>
                <a:chExt cx="1161314" cy="969802"/>
              </a:xfrm>
            </p:grpSpPr>
            <p:sp>
              <p:nvSpPr>
                <p:cNvPr id="84" name="Rectangle 83">
                  <a:extLst>
                    <a:ext uri="{FF2B5EF4-FFF2-40B4-BE49-F238E27FC236}">
                      <a16:creationId xmlns:a16="http://schemas.microsoft.com/office/drawing/2014/main" id="{2FC384FE-789C-431B-8C1D-0F15E3ED5DF7}"/>
                    </a:ext>
                  </a:extLst>
                </p:cNvPr>
                <p:cNvSpPr/>
                <p:nvPr/>
              </p:nvSpPr>
              <p:spPr bwMode="auto">
                <a:xfrm>
                  <a:off x="442672" y="2879486"/>
                  <a:ext cx="1161314" cy="9698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a:extLst>
                    <a:ext uri="{FF2B5EF4-FFF2-40B4-BE49-F238E27FC236}">
                      <a16:creationId xmlns:a16="http://schemas.microsoft.com/office/drawing/2014/main" id="{0128F8A4-42E4-4FE4-85D6-BFBB88CD6B15}"/>
                    </a:ext>
                  </a:extLst>
                </p:cNvPr>
                <p:cNvSpPr/>
                <p:nvPr/>
              </p:nvSpPr>
              <p:spPr bwMode="auto">
                <a:xfrm>
                  <a:off x="442672" y="2879487"/>
                  <a:ext cx="1161314" cy="1556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6" name="Rectangle 85">
                  <a:extLst>
                    <a:ext uri="{FF2B5EF4-FFF2-40B4-BE49-F238E27FC236}">
                      <a16:creationId xmlns:a16="http://schemas.microsoft.com/office/drawing/2014/main" id="{85FF7E8B-72E7-4B02-8DBA-7EA4B7AFA780}"/>
                    </a:ext>
                  </a:extLst>
                </p:cNvPr>
                <p:cNvSpPr/>
                <p:nvPr/>
              </p:nvSpPr>
              <p:spPr bwMode="auto">
                <a:xfrm>
                  <a:off x="555042" y="3153508"/>
                  <a:ext cx="936574" cy="119770"/>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a:extLst>
                    <a:ext uri="{FF2B5EF4-FFF2-40B4-BE49-F238E27FC236}">
                      <a16:creationId xmlns:a16="http://schemas.microsoft.com/office/drawing/2014/main" id="{929C784A-5045-4541-9126-BCCB53DB0644}"/>
                    </a:ext>
                  </a:extLst>
                </p:cNvPr>
                <p:cNvSpPr/>
                <p:nvPr/>
              </p:nvSpPr>
              <p:spPr bwMode="auto">
                <a:xfrm>
                  <a:off x="555042" y="3386626"/>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87">
                  <a:extLst>
                    <a:ext uri="{FF2B5EF4-FFF2-40B4-BE49-F238E27FC236}">
                      <a16:creationId xmlns:a16="http://schemas.microsoft.com/office/drawing/2014/main" id="{029EF51B-6A28-4AAA-A1A9-901A2E8D42BF}"/>
                    </a:ext>
                  </a:extLst>
                </p:cNvPr>
                <p:cNvSpPr/>
                <p:nvPr/>
              </p:nvSpPr>
              <p:spPr bwMode="auto">
                <a:xfrm>
                  <a:off x="555042" y="3619745"/>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92" name="TextBox 91">
                <a:extLst>
                  <a:ext uri="{FF2B5EF4-FFF2-40B4-BE49-F238E27FC236}">
                    <a16:creationId xmlns:a16="http://schemas.microsoft.com/office/drawing/2014/main" id="{6C9A4304-FDD9-4B70-872B-105DDA657720}"/>
                  </a:ext>
                </a:extLst>
              </p:cNvPr>
              <p:cNvSpPr txBox="1"/>
              <p:nvPr/>
            </p:nvSpPr>
            <p:spPr>
              <a:xfrm>
                <a:off x="3535963" y="3402232"/>
                <a:ext cx="759372" cy="145424"/>
              </a:xfrm>
              <a:prstGeom prst="rect">
                <a:avLst/>
              </a:prstGeom>
              <a:noFill/>
            </p:spPr>
            <p:txBody>
              <a:bodyPr wrap="square" lIns="0" tIns="0" rIns="0" bIns="0" rtlCol="0">
                <a:spAutoFit/>
              </a:bodyPr>
              <a:lstStyle/>
              <a:p>
                <a:pPr algn="ctr" defTabSz="932742">
                  <a:lnSpc>
                    <a:spcPct val="90000"/>
                  </a:lnSpc>
                  <a:spcAft>
                    <a:spcPts val="600"/>
                  </a:spcAft>
                </a:pPr>
                <a:r>
                  <a:rPr lang="en-US" sz="1050"/>
                  <a:t>Cache data</a:t>
                </a:r>
                <a:endParaRPr lang="en-US" sz="1800"/>
              </a:p>
            </p:txBody>
          </p:sp>
          <p:grpSp>
            <p:nvGrpSpPr>
              <p:cNvPr id="451" name="Group 450">
                <a:extLst>
                  <a:ext uri="{FF2B5EF4-FFF2-40B4-BE49-F238E27FC236}">
                    <a16:creationId xmlns:a16="http://schemas.microsoft.com/office/drawing/2014/main" id="{4FBE25F1-1491-4C8E-B61D-15E7B93D5CD3}"/>
                  </a:ext>
                </a:extLst>
              </p:cNvPr>
              <p:cNvGrpSpPr/>
              <p:nvPr/>
            </p:nvGrpSpPr>
            <p:grpSpPr>
              <a:xfrm>
                <a:off x="622648" y="4114586"/>
                <a:ext cx="1575684" cy="1407964"/>
                <a:chOff x="735162" y="3986996"/>
                <a:chExt cx="1575684" cy="1407964"/>
              </a:xfrm>
            </p:grpSpPr>
            <p:sp>
              <p:nvSpPr>
                <p:cNvPr id="218" name="Rectangle 217">
                  <a:extLst>
                    <a:ext uri="{FF2B5EF4-FFF2-40B4-BE49-F238E27FC236}">
                      <a16:creationId xmlns:a16="http://schemas.microsoft.com/office/drawing/2014/main" id="{454D4F19-24EE-4548-A26B-59E662813291}"/>
                    </a:ext>
                  </a:extLst>
                </p:cNvPr>
                <p:cNvSpPr/>
                <p:nvPr/>
              </p:nvSpPr>
              <p:spPr bwMode="auto">
                <a:xfrm>
                  <a:off x="735162" y="3986996"/>
                  <a:ext cx="1575684" cy="1407964"/>
                </a:xfrm>
                <a:prstGeom prst="rect">
                  <a:avLst/>
                </a:prstGeom>
                <a:solidFill>
                  <a:schemeClr val="bg2"/>
                </a:solid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156" name="Group 155">
                  <a:extLst>
                    <a:ext uri="{FF2B5EF4-FFF2-40B4-BE49-F238E27FC236}">
                      <a16:creationId xmlns:a16="http://schemas.microsoft.com/office/drawing/2014/main" id="{85777F13-FDA6-474B-9AE4-92A61FCD3309}"/>
                    </a:ext>
                  </a:extLst>
                </p:cNvPr>
                <p:cNvGrpSpPr/>
                <p:nvPr/>
              </p:nvGrpSpPr>
              <p:grpSpPr>
                <a:xfrm>
                  <a:off x="1190188" y="4091062"/>
                  <a:ext cx="665630" cy="510133"/>
                  <a:chOff x="11267579" y="4088131"/>
                  <a:chExt cx="501588" cy="384412"/>
                </a:xfrm>
              </p:grpSpPr>
              <p:sp>
                <p:nvSpPr>
                  <p:cNvPr id="158" name="monitor" title="Icon of a monitor">
                    <a:extLst>
                      <a:ext uri="{FF2B5EF4-FFF2-40B4-BE49-F238E27FC236}">
                        <a16:creationId xmlns:a16="http://schemas.microsoft.com/office/drawing/2014/main" id="{44A0379E-6F5D-4114-9DEC-FAE3C592E667}"/>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159" name="Group 158">
                    <a:extLst>
                      <a:ext uri="{FF2B5EF4-FFF2-40B4-BE49-F238E27FC236}">
                        <a16:creationId xmlns:a16="http://schemas.microsoft.com/office/drawing/2014/main" id="{490151CE-76BB-484E-B4D3-4DA1D25CE296}"/>
                      </a:ext>
                    </a:extLst>
                  </p:cNvPr>
                  <p:cNvGrpSpPr/>
                  <p:nvPr/>
                </p:nvGrpSpPr>
                <p:grpSpPr>
                  <a:xfrm>
                    <a:off x="11421842" y="4130108"/>
                    <a:ext cx="193062" cy="220912"/>
                    <a:chOff x="9659263" y="3260038"/>
                    <a:chExt cx="1090875" cy="1248235"/>
                  </a:xfrm>
                  <a:solidFill>
                    <a:schemeClr val="bg1"/>
                  </a:solidFill>
                </p:grpSpPr>
                <p:sp>
                  <p:nvSpPr>
                    <p:cNvPr id="160" name="Freeform 5">
                      <a:extLst>
                        <a:ext uri="{FF2B5EF4-FFF2-40B4-BE49-F238E27FC236}">
                          <a16:creationId xmlns:a16="http://schemas.microsoft.com/office/drawing/2014/main" id="{8F514C88-2A01-4106-A3AE-E8DB5FF3CAE5}"/>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61" name="Freeform 6">
                      <a:extLst>
                        <a:ext uri="{FF2B5EF4-FFF2-40B4-BE49-F238E27FC236}">
                          <a16:creationId xmlns:a16="http://schemas.microsoft.com/office/drawing/2014/main" id="{1234494A-E979-44F9-8F37-840B4BC38E28}"/>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162" name="Freeform 7">
                      <a:extLst>
                        <a:ext uri="{FF2B5EF4-FFF2-40B4-BE49-F238E27FC236}">
                          <a16:creationId xmlns:a16="http://schemas.microsoft.com/office/drawing/2014/main" id="{2B95133D-7B12-42A4-9C8E-54E063A93AF1}"/>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157" name="TextBox 156">
                  <a:extLst>
                    <a:ext uri="{FF2B5EF4-FFF2-40B4-BE49-F238E27FC236}">
                      <a16:creationId xmlns:a16="http://schemas.microsoft.com/office/drawing/2014/main" id="{D7772541-4A19-4D40-A3E0-86DD21491CCC}"/>
                    </a:ext>
                  </a:extLst>
                </p:cNvPr>
                <p:cNvSpPr txBox="1"/>
                <p:nvPr/>
              </p:nvSpPr>
              <p:spPr>
                <a:xfrm>
                  <a:off x="837371" y="4704518"/>
                  <a:ext cx="1371264" cy="145424"/>
                </a:xfrm>
                <a:prstGeom prst="rect">
                  <a:avLst/>
                </a:prstGeom>
                <a:noFill/>
              </p:spPr>
              <p:txBody>
                <a:bodyPr wrap="square" lIns="0" tIns="0" rIns="0" bIns="0" rtlCol="0">
                  <a:spAutoFit/>
                </a:bodyPr>
                <a:lstStyle/>
                <a:p>
                  <a:pPr algn="ctr" defTabSz="932742">
                    <a:lnSpc>
                      <a:spcPct val="90000"/>
                    </a:lnSpc>
                    <a:spcAft>
                      <a:spcPts val="600"/>
                    </a:spcAft>
                  </a:pPr>
                  <a:r>
                    <a:rPr lang="en-US" sz="1050">
                      <a:latin typeface="+mj-lt"/>
                    </a:rPr>
                    <a:t>Azure Virtual Machine</a:t>
                  </a:r>
                  <a:endParaRPr lang="en-US" sz="1800">
                    <a:latin typeface="+mj-lt"/>
                  </a:endParaRPr>
                </a:p>
              </p:txBody>
            </p:sp>
            <p:sp>
              <p:nvSpPr>
                <p:cNvPr id="198" name="TextBox 197">
                  <a:extLst>
                    <a:ext uri="{FF2B5EF4-FFF2-40B4-BE49-F238E27FC236}">
                      <a16:creationId xmlns:a16="http://schemas.microsoft.com/office/drawing/2014/main" id="{87AFA5BA-F410-4AD3-95C0-534D415ACF5B}"/>
                    </a:ext>
                  </a:extLst>
                </p:cNvPr>
                <p:cNvSpPr txBox="1"/>
                <p:nvPr/>
              </p:nvSpPr>
              <p:spPr>
                <a:xfrm>
                  <a:off x="1027652" y="4890033"/>
                  <a:ext cx="990703" cy="436273"/>
                </a:xfrm>
                <a:prstGeom prst="rect">
                  <a:avLst/>
                </a:prstGeom>
                <a:noFill/>
              </p:spPr>
              <p:txBody>
                <a:bodyPr wrap="square" lIns="0" tIns="0" rIns="0" bIns="0" rtlCol="0">
                  <a:spAutoFit/>
                </a:bodyPr>
                <a:lstStyle/>
                <a:p>
                  <a:pPr algn="ctr" defTabSz="932742">
                    <a:lnSpc>
                      <a:spcPct val="90000"/>
                    </a:lnSpc>
                    <a:spcAft>
                      <a:spcPts val="600"/>
                    </a:spcAft>
                  </a:pPr>
                  <a:r>
                    <a:rPr lang="en-US" sz="1050"/>
                    <a:t>Site recovery extension mobility service</a:t>
                  </a:r>
                  <a:endParaRPr lang="en-US" sz="1800"/>
                </a:p>
              </p:txBody>
            </p:sp>
          </p:grpSp>
          <p:sp>
            <p:nvSpPr>
              <p:cNvPr id="227" name="TextBox 226">
                <a:extLst>
                  <a:ext uri="{FF2B5EF4-FFF2-40B4-BE49-F238E27FC236}">
                    <a16:creationId xmlns:a16="http://schemas.microsoft.com/office/drawing/2014/main" id="{076D4E0F-1C09-4291-A9DD-7FE1FB65561B}"/>
                  </a:ext>
                </a:extLst>
              </p:cNvPr>
              <p:cNvSpPr txBox="1"/>
              <p:nvPr/>
            </p:nvSpPr>
            <p:spPr>
              <a:xfrm>
                <a:off x="4446486" y="4148500"/>
                <a:ext cx="388951" cy="290849"/>
              </a:xfrm>
              <a:prstGeom prst="rect">
                <a:avLst/>
              </a:prstGeom>
              <a:noFill/>
            </p:spPr>
            <p:txBody>
              <a:bodyPr wrap="square" lIns="0" tIns="0" rIns="0" bIns="0" rtlCol="0">
                <a:spAutoFit/>
              </a:bodyPr>
              <a:lstStyle/>
              <a:p>
                <a:pPr defTabSz="932742">
                  <a:lnSpc>
                    <a:spcPct val="90000"/>
                  </a:lnSpc>
                  <a:spcAft>
                    <a:spcPts val="600"/>
                  </a:spcAft>
                </a:pPr>
                <a:r>
                  <a:rPr lang="en-US" sz="1050"/>
                  <a:t>Data flow</a:t>
                </a:r>
                <a:endParaRPr lang="en-US" sz="1800"/>
              </a:p>
            </p:txBody>
          </p:sp>
          <p:sp>
            <p:nvSpPr>
              <p:cNvPr id="230" name="TextBox 229">
                <a:extLst>
                  <a:ext uri="{FF2B5EF4-FFF2-40B4-BE49-F238E27FC236}">
                    <a16:creationId xmlns:a16="http://schemas.microsoft.com/office/drawing/2014/main" id="{ECE299E7-400F-4CC3-A9B8-DC25FB09ED19}"/>
                  </a:ext>
                </a:extLst>
              </p:cNvPr>
              <p:cNvSpPr txBox="1"/>
              <p:nvPr/>
            </p:nvSpPr>
            <p:spPr>
              <a:xfrm>
                <a:off x="1885298" y="5808837"/>
                <a:ext cx="759372" cy="145424"/>
              </a:xfrm>
              <a:prstGeom prst="rect">
                <a:avLst/>
              </a:prstGeom>
              <a:noFill/>
            </p:spPr>
            <p:txBody>
              <a:bodyPr wrap="square" lIns="0" tIns="0" rIns="0" bIns="0" rtlCol="0">
                <a:spAutoFit/>
              </a:bodyPr>
              <a:lstStyle/>
              <a:p>
                <a:pPr algn="ctr" defTabSz="932742">
                  <a:lnSpc>
                    <a:spcPct val="90000"/>
                  </a:lnSpc>
                  <a:spcAft>
                    <a:spcPts val="600"/>
                  </a:spcAft>
                </a:pPr>
                <a:r>
                  <a:rPr lang="en-US" sz="1050"/>
                  <a:t>Subnet1</a:t>
                </a:r>
                <a:endParaRPr lang="en-US" sz="1800"/>
              </a:p>
            </p:txBody>
          </p:sp>
          <p:grpSp>
            <p:nvGrpSpPr>
              <p:cNvPr id="239" name="Group 238">
                <a:extLst>
                  <a:ext uri="{FF2B5EF4-FFF2-40B4-BE49-F238E27FC236}">
                    <a16:creationId xmlns:a16="http://schemas.microsoft.com/office/drawing/2014/main" id="{BD3B8E9D-618C-4456-A7E3-B1C76FB3E418}"/>
                  </a:ext>
                </a:extLst>
              </p:cNvPr>
              <p:cNvGrpSpPr/>
              <p:nvPr/>
            </p:nvGrpSpPr>
            <p:grpSpPr>
              <a:xfrm>
                <a:off x="2392127" y="4114586"/>
                <a:ext cx="1575684" cy="1407964"/>
                <a:chOff x="735162" y="3986996"/>
                <a:chExt cx="1575684" cy="1407964"/>
              </a:xfrm>
            </p:grpSpPr>
            <p:sp>
              <p:nvSpPr>
                <p:cNvPr id="243" name="Rectangle 242">
                  <a:extLst>
                    <a:ext uri="{FF2B5EF4-FFF2-40B4-BE49-F238E27FC236}">
                      <a16:creationId xmlns:a16="http://schemas.microsoft.com/office/drawing/2014/main" id="{71E079BB-CC65-43FD-802D-774F5C4E3B4A}"/>
                    </a:ext>
                  </a:extLst>
                </p:cNvPr>
                <p:cNvSpPr/>
                <p:nvPr/>
              </p:nvSpPr>
              <p:spPr bwMode="auto">
                <a:xfrm>
                  <a:off x="735162" y="3986996"/>
                  <a:ext cx="1575684" cy="1407964"/>
                </a:xfrm>
                <a:prstGeom prst="rect">
                  <a:avLst/>
                </a:prstGeom>
                <a:solidFill>
                  <a:schemeClr val="bg2"/>
                </a:solid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240" name="Group 239">
                  <a:extLst>
                    <a:ext uri="{FF2B5EF4-FFF2-40B4-BE49-F238E27FC236}">
                      <a16:creationId xmlns:a16="http://schemas.microsoft.com/office/drawing/2014/main" id="{82525947-5995-4861-98C8-A14897B319EB}"/>
                    </a:ext>
                  </a:extLst>
                </p:cNvPr>
                <p:cNvGrpSpPr/>
                <p:nvPr/>
              </p:nvGrpSpPr>
              <p:grpSpPr>
                <a:xfrm>
                  <a:off x="1190188" y="4091062"/>
                  <a:ext cx="665630" cy="510133"/>
                  <a:chOff x="11267579" y="4088131"/>
                  <a:chExt cx="501588" cy="384412"/>
                </a:xfrm>
              </p:grpSpPr>
              <p:sp>
                <p:nvSpPr>
                  <p:cNvPr id="244" name="monitor" title="Icon of a monitor">
                    <a:extLst>
                      <a:ext uri="{FF2B5EF4-FFF2-40B4-BE49-F238E27FC236}">
                        <a16:creationId xmlns:a16="http://schemas.microsoft.com/office/drawing/2014/main" id="{8E1BD284-B42A-4BF1-8D80-F62C161F94BC}"/>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45" name="Group 244">
                    <a:extLst>
                      <a:ext uri="{FF2B5EF4-FFF2-40B4-BE49-F238E27FC236}">
                        <a16:creationId xmlns:a16="http://schemas.microsoft.com/office/drawing/2014/main" id="{92D226F6-05A8-48B8-9B7A-647BE9D4E062}"/>
                      </a:ext>
                    </a:extLst>
                  </p:cNvPr>
                  <p:cNvGrpSpPr/>
                  <p:nvPr/>
                </p:nvGrpSpPr>
                <p:grpSpPr>
                  <a:xfrm>
                    <a:off x="11421842" y="4130108"/>
                    <a:ext cx="193062" cy="220912"/>
                    <a:chOff x="9659263" y="3260038"/>
                    <a:chExt cx="1090875" cy="1248235"/>
                  </a:xfrm>
                  <a:solidFill>
                    <a:schemeClr val="bg1"/>
                  </a:solidFill>
                </p:grpSpPr>
                <p:sp>
                  <p:nvSpPr>
                    <p:cNvPr id="246" name="Freeform 5">
                      <a:extLst>
                        <a:ext uri="{FF2B5EF4-FFF2-40B4-BE49-F238E27FC236}">
                          <a16:creationId xmlns:a16="http://schemas.microsoft.com/office/drawing/2014/main" id="{1A3FF4E0-6540-415D-909B-3CCA4B91058A}"/>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47" name="Freeform 6">
                      <a:extLst>
                        <a:ext uri="{FF2B5EF4-FFF2-40B4-BE49-F238E27FC236}">
                          <a16:creationId xmlns:a16="http://schemas.microsoft.com/office/drawing/2014/main" id="{0F1F2A77-CAFB-44A8-B96B-48C4FACADC95}"/>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48" name="Freeform 7">
                      <a:extLst>
                        <a:ext uri="{FF2B5EF4-FFF2-40B4-BE49-F238E27FC236}">
                          <a16:creationId xmlns:a16="http://schemas.microsoft.com/office/drawing/2014/main" id="{6CDEDB25-D98E-4BA0-825D-8A6FE0801D1B}"/>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241" name="TextBox 240">
                  <a:extLst>
                    <a:ext uri="{FF2B5EF4-FFF2-40B4-BE49-F238E27FC236}">
                      <a16:creationId xmlns:a16="http://schemas.microsoft.com/office/drawing/2014/main" id="{8F96C97E-6B86-4BE5-9958-1916AB01A21C}"/>
                    </a:ext>
                  </a:extLst>
                </p:cNvPr>
                <p:cNvSpPr txBox="1"/>
                <p:nvPr/>
              </p:nvSpPr>
              <p:spPr>
                <a:xfrm>
                  <a:off x="837371" y="4704518"/>
                  <a:ext cx="1371264" cy="145424"/>
                </a:xfrm>
                <a:prstGeom prst="rect">
                  <a:avLst/>
                </a:prstGeom>
                <a:noFill/>
              </p:spPr>
              <p:txBody>
                <a:bodyPr wrap="square" lIns="0" tIns="0" rIns="0" bIns="0" rtlCol="0">
                  <a:spAutoFit/>
                </a:bodyPr>
                <a:lstStyle/>
                <a:p>
                  <a:pPr algn="ctr" defTabSz="932742">
                    <a:lnSpc>
                      <a:spcPct val="90000"/>
                    </a:lnSpc>
                    <a:spcAft>
                      <a:spcPts val="600"/>
                    </a:spcAft>
                  </a:pPr>
                  <a:r>
                    <a:rPr lang="en-US" sz="1050">
                      <a:latin typeface="+mj-lt"/>
                    </a:rPr>
                    <a:t>Azure Virtual Machine</a:t>
                  </a:r>
                  <a:endParaRPr lang="en-US" sz="1800">
                    <a:latin typeface="+mj-lt"/>
                  </a:endParaRPr>
                </a:p>
              </p:txBody>
            </p:sp>
            <p:sp>
              <p:nvSpPr>
                <p:cNvPr id="242" name="TextBox 241">
                  <a:extLst>
                    <a:ext uri="{FF2B5EF4-FFF2-40B4-BE49-F238E27FC236}">
                      <a16:creationId xmlns:a16="http://schemas.microsoft.com/office/drawing/2014/main" id="{E183C7DC-0ABC-4417-9F46-2BCB410FEEFE}"/>
                    </a:ext>
                  </a:extLst>
                </p:cNvPr>
                <p:cNvSpPr txBox="1"/>
                <p:nvPr/>
              </p:nvSpPr>
              <p:spPr>
                <a:xfrm>
                  <a:off x="1027652" y="4890033"/>
                  <a:ext cx="990703" cy="436273"/>
                </a:xfrm>
                <a:prstGeom prst="rect">
                  <a:avLst/>
                </a:prstGeom>
                <a:noFill/>
              </p:spPr>
              <p:txBody>
                <a:bodyPr wrap="square" lIns="0" tIns="0" rIns="0" bIns="0" rtlCol="0">
                  <a:spAutoFit/>
                </a:bodyPr>
                <a:lstStyle/>
                <a:p>
                  <a:pPr algn="ctr" defTabSz="932742">
                    <a:lnSpc>
                      <a:spcPct val="90000"/>
                    </a:lnSpc>
                    <a:spcAft>
                      <a:spcPts val="600"/>
                    </a:spcAft>
                  </a:pPr>
                  <a:r>
                    <a:rPr lang="en-US" sz="1050"/>
                    <a:t>Site recovery extension mobility service</a:t>
                  </a:r>
                  <a:endParaRPr lang="en-US" sz="1800"/>
                </a:p>
              </p:txBody>
            </p:sp>
          </p:grpSp>
          <p:sp>
            <p:nvSpPr>
              <p:cNvPr id="257" name="Rectangle 256">
                <a:extLst>
                  <a:ext uri="{FF2B5EF4-FFF2-40B4-BE49-F238E27FC236}">
                    <a16:creationId xmlns:a16="http://schemas.microsoft.com/office/drawing/2014/main" id="{F3B440B6-A24B-48E6-A70E-19C3B81916C8}"/>
                  </a:ext>
                </a:extLst>
              </p:cNvPr>
              <p:cNvSpPr/>
              <p:nvPr/>
            </p:nvSpPr>
            <p:spPr bwMode="auto">
              <a:xfrm>
                <a:off x="525780" y="4023360"/>
                <a:ext cx="3550920" cy="1691640"/>
              </a:xfrm>
              <a:prstGeom prst="rect">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29" name="TextBox 228">
                <a:extLst>
                  <a:ext uri="{FF2B5EF4-FFF2-40B4-BE49-F238E27FC236}">
                    <a16:creationId xmlns:a16="http://schemas.microsoft.com/office/drawing/2014/main" id="{341C399B-F2C3-4176-BAA2-A5880A229AD9}"/>
                  </a:ext>
                </a:extLst>
              </p:cNvPr>
              <p:cNvSpPr txBox="1"/>
              <p:nvPr/>
            </p:nvSpPr>
            <p:spPr>
              <a:xfrm>
                <a:off x="3116217" y="5639180"/>
                <a:ext cx="874017" cy="145424"/>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050"/>
                  <a:t>Availability set</a:t>
                </a:r>
                <a:endParaRPr lang="en-US" sz="1800"/>
              </a:p>
            </p:txBody>
          </p:sp>
          <p:sp>
            <p:nvSpPr>
              <p:cNvPr id="259" name="Rectangle 258">
                <a:extLst>
                  <a:ext uri="{FF2B5EF4-FFF2-40B4-BE49-F238E27FC236}">
                    <a16:creationId xmlns:a16="http://schemas.microsoft.com/office/drawing/2014/main" id="{926C59FE-0422-439F-A1AF-589EBB1046A7}"/>
                  </a:ext>
                </a:extLst>
              </p:cNvPr>
              <p:cNvSpPr/>
              <p:nvPr/>
            </p:nvSpPr>
            <p:spPr bwMode="auto">
              <a:xfrm>
                <a:off x="407740" y="3921052"/>
                <a:ext cx="3787000" cy="2347985"/>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453" name="Group 452">
                <a:extLst>
                  <a:ext uri="{FF2B5EF4-FFF2-40B4-BE49-F238E27FC236}">
                    <a16:creationId xmlns:a16="http://schemas.microsoft.com/office/drawing/2014/main" id="{423F21D6-4EDD-4830-B3E3-738B455CD1B4}"/>
                  </a:ext>
                </a:extLst>
              </p:cNvPr>
              <p:cNvGrpSpPr/>
              <p:nvPr/>
            </p:nvGrpSpPr>
            <p:grpSpPr>
              <a:xfrm>
                <a:off x="3652442" y="5911527"/>
                <a:ext cx="371990" cy="434735"/>
                <a:chOff x="3305989" y="5656056"/>
                <a:chExt cx="371990" cy="434735"/>
              </a:xfrm>
              <a:solidFill>
                <a:schemeClr val="bg2"/>
              </a:solidFill>
            </p:grpSpPr>
            <p:sp>
              <p:nvSpPr>
                <p:cNvPr id="233" name="bot_3" title="Icon of two chevron brackets with two dots between them">
                  <a:extLst>
                    <a:ext uri="{FF2B5EF4-FFF2-40B4-BE49-F238E27FC236}">
                      <a16:creationId xmlns:a16="http://schemas.microsoft.com/office/drawing/2014/main" id="{175379B9-4BC6-435C-A36F-753F5E3D355B}"/>
                    </a:ext>
                  </a:extLst>
                </p:cNvPr>
                <p:cNvSpPr>
                  <a:spLocks noChangeAspect="1" noEditPoints="1"/>
                </p:cNvSpPr>
                <p:nvPr/>
              </p:nvSpPr>
              <p:spPr bwMode="auto">
                <a:xfrm flipV="1">
                  <a:off x="3337541" y="5656056"/>
                  <a:ext cx="308886" cy="22162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4" name="TextBox 233">
                  <a:extLst>
                    <a:ext uri="{FF2B5EF4-FFF2-40B4-BE49-F238E27FC236}">
                      <a16:creationId xmlns:a16="http://schemas.microsoft.com/office/drawing/2014/main" id="{7D7DCCBA-567E-4BEC-8185-3D350B896233}"/>
                    </a:ext>
                  </a:extLst>
                </p:cNvPr>
                <p:cNvSpPr txBox="1"/>
                <p:nvPr/>
              </p:nvSpPr>
              <p:spPr>
                <a:xfrm>
                  <a:off x="3305989" y="5945367"/>
                  <a:ext cx="371990" cy="145424"/>
                </a:xfrm>
                <a:prstGeom prst="rect">
                  <a:avLst/>
                </a:prstGeom>
                <a:grpFill/>
              </p:spPr>
              <p:txBody>
                <a:bodyPr wrap="square" lIns="0" tIns="0" rIns="0" bIns="0" rtlCol="0">
                  <a:spAutoFit/>
                </a:bodyPr>
                <a:lstStyle/>
                <a:p>
                  <a:pPr algn="ctr" defTabSz="932742">
                    <a:lnSpc>
                      <a:spcPct val="90000"/>
                    </a:lnSpc>
                    <a:spcAft>
                      <a:spcPts val="600"/>
                    </a:spcAft>
                  </a:pPr>
                  <a:r>
                    <a:rPr lang="en-US" sz="1050" err="1"/>
                    <a:t>VNet</a:t>
                  </a:r>
                  <a:endParaRPr lang="en-US" sz="1800"/>
                </a:p>
              </p:txBody>
            </p:sp>
          </p:grpSp>
          <p:cxnSp>
            <p:nvCxnSpPr>
              <p:cNvPr id="250" name="Connector: Elbow 249">
                <a:extLst>
                  <a:ext uri="{FF2B5EF4-FFF2-40B4-BE49-F238E27FC236}">
                    <a16:creationId xmlns:a16="http://schemas.microsoft.com/office/drawing/2014/main" id="{41E3D94F-2917-4737-A8B1-37F6C47F302D}"/>
                  </a:ext>
                </a:extLst>
              </p:cNvPr>
              <p:cNvCxnSpPr>
                <a:cxnSpLocks/>
                <a:endCxn id="218" idx="0"/>
              </p:cNvCxnSpPr>
              <p:nvPr/>
            </p:nvCxnSpPr>
            <p:spPr>
              <a:xfrm rot="5400000">
                <a:off x="1384344" y="3573804"/>
                <a:ext cx="566928" cy="514636"/>
              </a:xfrm>
              <a:prstGeom prst="bentConnector3">
                <a:avLst>
                  <a:gd name="adj1" fmla="val 50000"/>
                </a:avLst>
              </a:prstGeom>
              <a:ln w="19050"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Connector: Elbow 252">
                <a:extLst>
                  <a:ext uri="{FF2B5EF4-FFF2-40B4-BE49-F238E27FC236}">
                    <a16:creationId xmlns:a16="http://schemas.microsoft.com/office/drawing/2014/main" id="{754B92B5-51B5-4DEA-8350-6FE4FBE866D7}"/>
                  </a:ext>
                </a:extLst>
              </p:cNvPr>
              <p:cNvCxnSpPr>
                <a:cxnSpLocks/>
                <a:stCxn id="81" idx="2"/>
                <a:endCxn id="243" idx="0"/>
              </p:cNvCxnSpPr>
              <p:nvPr/>
            </p:nvCxnSpPr>
            <p:spPr>
              <a:xfrm rot="16200000" flipH="1">
                <a:off x="2621884" y="3556501"/>
                <a:ext cx="566930" cy="549240"/>
              </a:xfrm>
              <a:prstGeom prst="bentConnector3">
                <a:avLst>
                  <a:gd name="adj1" fmla="val 50000"/>
                </a:avLst>
              </a:prstGeom>
              <a:ln w="19050"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Connector: Elbow 259">
                <a:extLst>
                  <a:ext uri="{FF2B5EF4-FFF2-40B4-BE49-F238E27FC236}">
                    <a16:creationId xmlns:a16="http://schemas.microsoft.com/office/drawing/2014/main" id="{F04F5E25-37C5-493A-A646-D7F68708C01B}"/>
                  </a:ext>
                </a:extLst>
              </p:cNvPr>
              <p:cNvCxnSpPr>
                <a:cxnSpLocks/>
                <a:stCxn id="462" idx="3"/>
              </p:cNvCxnSpPr>
              <p:nvPr/>
            </p:nvCxnSpPr>
            <p:spPr>
              <a:xfrm flipV="1">
                <a:off x="3837457" y="3664286"/>
                <a:ext cx="521091" cy="1580172"/>
              </a:xfrm>
              <a:prstGeom prst="bentConnector2">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62" name="Rectangle 461">
                <a:extLst>
                  <a:ext uri="{FF2B5EF4-FFF2-40B4-BE49-F238E27FC236}">
                    <a16:creationId xmlns:a16="http://schemas.microsoft.com/office/drawing/2014/main" id="{DDBA42EE-8652-4CFD-8B89-1758D30E7114}"/>
                  </a:ext>
                </a:extLst>
              </p:cNvPr>
              <p:cNvSpPr/>
              <p:nvPr/>
            </p:nvSpPr>
            <p:spPr bwMode="auto">
              <a:xfrm>
                <a:off x="3721958" y="5092655"/>
                <a:ext cx="115499" cy="30360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474" name="Group 473">
            <a:extLst>
              <a:ext uri="{FF2B5EF4-FFF2-40B4-BE49-F238E27FC236}">
                <a16:creationId xmlns:a16="http://schemas.microsoft.com/office/drawing/2014/main" id="{06B0C99C-E4A5-4F79-B318-A8AD43EF7391}"/>
              </a:ext>
            </a:extLst>
          </p:cNvPr>
          <p:cNvGrpSpPr/>
          <p:nvPr/>
        </p:nvGrpSpPr>
        <p:grpSpPr>
          <a:xfrm>
            <a:off x="4808552" y="2300110"/>
            <a:ext cx="4152069" cy="4046152"/>
            <a:chOff x="4639398" y="2300110"/>
            <a:chExt cx="4152069" cy="4046152"/>
          </a:xfrm>
        </p:grpSpPr>
        <p:sp>
          <p:nvSpPr>
            <p:cNvPr id="452" name="TextBox 451">
              <a:extLst>
                <a:ext uri="{FF2B5EF4-FFF2-40B4-BE49-F238E27FC236}">
                  <a16:creationId xmlns:a16="http://schemas.microsoft.com/office/drawing/2014/main" id="{D316172E-33E3-45CB-9507-0C4FE124494E}"/>
                </a:ext>
              </a:extLst>
            </p:cNvPr>
            <p:cNvSpPr txBox="1"/>
            <p:nvPr/>
          </p:nvSpPr>
          <p:spPr>
            <a:xfrm>
              <a:off x="5751539" y="2300110"/>
              <a:ext cx="2996654" cy="246221"/>
            </a:xfrm>
            <a:prstGeom prst="rect">
              <a:avLst/>
            </a:prstGeom>
            <a:noFill/>
          </p:spPr>
          <p:txBody>
            <a:bodyPr wrap="none" lIns="0" tIns="0" rIns="0" bIns="0" rtlCol="0">
              <a:spAutoFit/>
            </a:bodyPr>
            <a:lstStyle/>
            <a:p>
              <a:pPr algn="ctr"/>
              <a:r>
                <a:rPr lang="en-US" sz="1600">
                  <a:latin typeface="+mj-lt"/>
                </a:rPr>
                <a:t>Target environment (Central US)</a:t>
              </a:r>
            </a:p>
          </p:txBody>
        </p:sp>
        <p:cxnSp>
          <p:nvCxnSpPr>
            <p:cNvPr id="8199" name="Straight Arrow Connector 8198">
              <a:extLst>
                <a:ext uri="{FF2B5EF4-FFF2-40B4-BE49-F238E27FC236}">
                  <a16:creationId xmlns:a16="http://schemas.microsoft.com/office/drawing/2014/main" id="{B4121E35-6B2D-4903-A06B-BA8017941E0E}"/>
                </a:ext>
              </a:extLst>
            </p:cNvPr>
            <p:cNvCxnSpPr>
              <a:cxnSpLocks/>
            </p:cNvCxnSpPr>
            <p:nvPr/>
          </p:nvCxnSpPr>
          <p:spPr>
            <a:xfrm>
              <a:off x="4639398" y="3245901"/>
              <a:ext cx="1905634" cy="0"/>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7D35491-7DAD-4E32-9754-A8251AEAD4EB}"/>
                </a:ext>
              </a:extLst>
            </p:cNvPr>
            <p:cNvGrpSpPr/>
            <p:nvPr/>
          </p:nvGrpSpPr>
          <p:grpSpPr>
            <a:xfrm>
              <a:off x="6545032" y="2754076"/>
              <a:ext cx="1409668" cy="895887"/>
              <a:chOff x="6325753" y="2948029"/>
              <a:chExt cx="1409668" cy="895887"/>
            </a:xfrm>
          </p:grpSpPr>
          <p:grpSp>
            <p:nvGrpSpPr>
              <p:cNvPr id="105" name="Group 104">
                <a:extLst>
                  <a:ext uri="{FF2B5EF4-FFF2-40B4-BE49-F238E27FC236}">
                    <a16:creationId xmlns:a16="http://schemas.microsoft.com/office/drawing/2014/main" id="{3C36791B-39F6-4645-B310-2984FF84DF45}"/>
                  </a:ext>
                </a:extLst>
              </p:cNvPr>
              <p:cNvGrpSpPr/>
              <p:nvPr/>
            </p:nvGrpSpPr>
            <p:grpSpPr>
              <a:xfrm>
                <a:off x="6325753" y="2948029"/>
                <a:ext cx="1409668" cy="895887"/>
                <a:chOff x="1342754" y="2658373"/>
                <a:chExt cx="1409668" cy="977329"/>
              </a:xfrm>
            </p:grpSpPr>
            <p:sp>
              <p:nvSpPr>
                <p:cNvPr id="106" name="Rectangle 105">
                  <a:extLst>
                    <a:ext uri="{FF2B5EF4-FFF2-40B4-BE49-F238E27FC236}">
                      <a16:creationId xmlns:a16="http://schemas.microsoft.com/office/drawing/2014/main" id="{942198A6-3C2F-4640-BA50-44A491A0638F}"/>
                    </a:ext>
                  </a:extLst>
                </p:cNvPr>
                <p:cNvSpPr/>
                <p:nvPr/>
              </p:nvSpPr>
              <p:spPr bwMode="auto">
                <a:xfrm>
                  <a:off x="1342754" y="2750327"/>
                  <a:ext cx="1409668" cy="885375"/>
                </a:xfrm>
                <a:prstGeom prst="rect">
                  <a:avLst/>
                </a:prstGeom>
                <a:no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07" name="Rectangle 106">
                  <a:extLst>
                    <a:ext uri="{FF2B5EF4-FFF2-40B4-BE49-F238E27FC236}">
                      <a16:creationId xmlns:a16="http://schemas.microsoft.com/office/drawing/2014/main" id="{A80AA3EB-C706-491D-A5F4-EA43AB5AB5CB}"/>
                    </a:ext>
                  </a:extLst>
                </p:cNvPr>
                <p:cNvSpPr/>
                <p:nvPr/>
              </p:nvSpPr>
              <p:spPr bwMode="auto">
                <a:xfrm>
                  <a:off x="1434003" y="2658373"/>
                  <a:ext cx="1227170"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100" kern="0" err="1">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storageaccountasr</a:t>
                  </a:r>
                  <a:endParaRPr lang="en-US" sz="11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endParaRPr>
                </a:p>
              </p:txBody>
            </p:sp>
          </p:grpSp>
          <p:grpSp>
            <p:nvGrpSpPr>
              <p:cNvPr id="14" name="Group 13">
                <a:extLst>
                  <a:ext uri="{FF2B5EF4-FFF2-40B4-BE49-F238E27FC236}">
                    <a16:creationId xmlns:a16="http://schemas.microsoft.com/office/drawing/2014/main" id="{494EA6CF-1BA5-496A-8B2C-0BF289EEFC44}"/>
                  </a:ext>
                </a:extLst>
              </p:cNvPr>
              <p:cNvGrpSpPr/>
              <p:nvPr/>
            </p:nvGrpSpPr>
            <p:grpSpPr>
              <a:xfrm>
                <a:off x="6433934" y="3210002"/>
                <a:ext cx="1193306" cy="501127"/>
                <a:chOff x="6417713" y="3210002"/>
                <a:chExt cx="1193306" cy="501127"/>
              </a:xfrm>
            </p:grpSpPr>
            <p:grpSp>
              <p:nvGrpSpPr>
                <p:cNvPr id="93" name="Group 92">
                  <a:extLst>
                    <a:ext uri="{FF2B5EF4-FFF2-40B4-BE49-F238E27FC236}">
                      <a16:creationId xmlns:a16="http://schemas.microsoft.com/office/drawing/2014/main" id="{58A96E45-3C04-45C3-A59A-64480E1DB495}"/>
                    </a:ext>
                  </a:extLst>
                </p:cNvPr>
                <p:cNvGrpSpPr/>
                <p:nvPr/>
              </p:nvGrpSpPr>
              <p:grpSpPr>
                <a:xfrm>
                  <a:off x="6467873" y="3210002"/>
                  <a:ext cx="387382" cy="323499"/>
                  <a:chOff x="442672" y="2879486"/>
                  <a:chExt cx="1161314" cy="969802"/>
                </a:xfrm>
              </p:grpSpPr>
              <p:sp>
                <p:nvSpPr>
                  <p:cNvPr id="94" name="Rectangle 93">
                    <a:extLst>
                      <a:ext uri="{FF2B5EF4-FFF2-40B4-BE49-F238E27FC236}">
                        <a16:creationId xmlns:a16="http://schemas.microsoft.com/office/drawing/2014/main" id="{98C71B59-D880-4995-8FFF-A951907B600D}"/>
                      </a:ext>
                    </a:extLst>
                  </p:cNvPr>
                  <p:cNvSpPr/>
                  <p:nvPr/>
                </p:nvSpPr>
                <p:spPr bwMode="auto">
                  <a:xfrm>
                    <a:off x="442672" y="2879486"/>
                    <a:ext cx="1161314" cy="9698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a:extLst>
                      <a:ext uri="{FF2B5EF4-FFF2-40B4-BE49-F238E27FC236}">
                        <a16:creationId xmlns:a16="http://schemas.microsoft.com/office/drawing/2014/main" id="{B4267F22-FE98-4205-BDA0-F8D26A264CC5}"/>
                      </a:ext>
                    </a:extLst>
                  </p:cNvPr>
                  <p:cNvSpPr/>
                  <p:nvPr/>
                </p:nvSpPr>
                <p:spPr bwMode="auto">
                  <a:xfrm>
                    <a:off x="442672" y="2879487"/>
                    <a:ext cx="1161314" cy="1556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6" name="Rectangle 95">
                    <a:extLst>
                      <a:ext uri="{FF2B5EF4-FFF2-40B4-BE49-F238E27FC236}">
                        <a16:creationId xmlns:a16="http://schemas.microsoft.com/office/drawing/2014/main" id="{683BFDCC-A5F0-4589-B54E-5527F5B430B3}"/>
                      </a:ext>
                    </a:extLst>
                  </p:cNvPr>
                  <p:cNvSpPr/>
                  <p:nvPr/>
                </p:nvSpPr>
                <p:spPr bwMode="auto">
                  <a:xfrm>
                    <a:off x="555042" y="3153508"/>
                    <a:ext cx="936574" cy="119770"/>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7" name="Rectangle 96">
                    <a:extLst>
                      <a:ext uri="{FF2B5EF4-FFF2-40B4-BE49-F238E27FC236}">
                        <a16:creationId xmlns:a16="http://schemas.microsoft.com/office/drawing/2014/main" id="{20377588-69C0-47D8-B79F-65C5DC83D373}"/>
                      </a:ext>
                    </a:extLst>
                  </p:cNvPr>
                  <p:cNvSpPr/>
                  <p:nvPr/>
                </p:nvSpPr>
                <p:spPr bwMode="auto">
                  <a:xfrm>
                    <a:off x="555042" y="3386626"/>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8" name="Rectangle 97">
                    <a:extLst>
                      <a:ext uri="{FF2B5EF4-FFF2-40B4-BE49-F238E27FC236}">
                        <a16:creationId xmlns:a16="http://schemas.microsoft.com/office/drawing/2014/main" id="{1565592D-8138-4752-AFFA-195372446BDF}"/>
                      </a:ext>
                    </a:extLst>
                  </p:cNvPr>
                  <p:cNvSpPr/>
                  <p:nvPr/>
                </p:nvSpPr>
                <p:spPr bwMode="auto">
                  <a:xfrm>
                    <a:off x="555042" y="3619745"/>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9" name="Group 98">
                  <a:extLst>
                    <a:ext uri="{FF2B5EF4-FFF2-40B4-BE49-F238E27FC236}">
                      <a16:creationId xmlns:a16="http://schemas.microsoft.com/office/drawing/2014/main" id="{CE7153ED-8624-4DC6-8341-93AC070BAB16}"/>
                    </a:ext>
                  </a:extLst>
                </p:cNvPr>
                <p:cNvGrpSpPr/>
                <p:nvPr/>
              </p:nvGrpSpPr>
              <p:grpSpPr>
                <a:xfrm>
                  <a:off x="7173477" y="3210002"/>
                  <a:ext cx="387382" cy="323499"/>
                  <a:chOff x="442672" y="2879486"/>
                  <a:chExt cx="1161314" cy="969802"/>
                </a:xfrm>
              </p:grpSpPr>
              <p:sp>
                <p:nvSpPr>
                  <p:cNvPr id="100" name="Rectangle 99">
                    <a:extLst>
                      <a:ext uri="{FF2B5EF4-FFF2-40B4-BE49-F238E27FC236}">
                        <a16:creationId xmlns:a16="http://schemas.microsoft.com/office/drawing/2014/main" id="{B7C1DFC3-E337-45D8-ADC1-0AD39B71530A}"/>
                      </a:ext>
                    </a:extLst>
                  </p:cNvPr>
                  <p:cNvSpPr/>
                  <p:nvPr/>
                </p:nvSpPr>
                <p:spPr bwMode="auto">
                  <a:xfrm>
                    <a:off x="442672" y="2879486"/>
                    <a:ext cx="1161314" cy="9698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a:extLst>
                      <a:ext uri="{FF2B5EF4-FFF2-40B4-BE49-F238E27FC236}">
                        <a16:creationId xmlns:a16="http://schemas.microsoft.com/office/drawing/2014/main" id="{6AEB3D82-760F-4D1A-9CDD-1EA0DC27EADA}"/>
                      </a:ext>
                    </a:extLst>
                  </p:cNvPr>
                  <p:cNvSpPr/>
                  <p:nvPr/>
                </p:nvSpPr>
                <p:spPr bwMode="auto">
                  <a:xfrm>
                    <a:off x="442672" y="2879487"/>
                    <a:ext cx="1161314" cy="155602"/>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a:extLst>
                      <a:ext uri="{FF2B5EF4-FFF2-40B4-BE49-F238E27FC236}">
                        <a16:creationId xmlns:a16="http://schemas.microsoft.com/office/drawing/2014/main" id="{73459F6F-375F-4BF0-AE15-F48798EB3878}"/>
                      </a:ext>
                    </a:extLst>
                  </p:cNvPr>
                  <p:cNvSpPr/>
                  <p:nvPr/>
                </p:nvSpPr>
                <p:spPr bwMode="auto">
                  <a:xfrm>
                    <a:off x="555042" y="3153508"/>
                    <a:ext cx="936574" cy="119770"/>
                  </a:xfrm>
                  <a:prstGeom prst="rect">
                    <a:avLst/>
                  </a:prstGeom>
                  <a:solidFill>
                    <a:schemeClr val="bg2"/>
                  </a:solidFill>
                  <a:ln w="19050" cap="sq">
                    <a:solidFill>
                      <a:schemeClr val="tx1"/>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02">
                    <a:extLst>
                      <a:ext uri="{FF2B5EF4-FFF2-40B4-BE49-F238E27FC236}">
                        <a16:creationId xmlns:a16="http://schemas.microsoft.com/office/drawing/2014/main" id="{C3C180F2-D4D1-4D9A-85CD-9EC9326FB2ED}"/>
                      </a:ext>
                    </a:extLst>
                  </p:cNvPr>
                  <p:cNvSpPr/>
                  <p:nvPr/>
                </p:nvSpPr>
                <p:spPr bwMode="auto">
                  <a:xfrm>
                    <a:off x="555042" y="3386626"/>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a:extLst>
                      <a:ext uri="{FF2B5EF4-FFF2-40B4-BE49-F238E27FC236}">
                        <a16:creationId xmlns:a16="http://schemas.microsoft.com/office/drawing/2014/main" id="{306E95DD-F9E8-4E27-8D86-59DF436DF5C1}"/>
                      </a:ext>
                    </a:extLst>
                  </p:cNvPr>
                  <p:cNvSpPr/>
                  <p:nvPr/>
                </p:nvSpPr>
                <p:spPr bwMode="auto">
                  <a:xfrm>
                    <a:off x="555042" y="3619745"/>
                    <a:ext cx="936574" cy="119770"/>
                  </a:xfrm>
                  <a:prstGeom prst="rect">
                    <a:avLst/>
                  </a:prstGeom>
                  <a:solidFill>
                    <a:schemeClr val="bg2"/>
                  </a:solidFill>
                  <a:ln w="19050" cap="sq">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108" name="TextBox 107">
                  <a:extLst>
                    <a:ext uri="{FF2B5EF4-FFF2-40B4-BE49-F238E27FC236}">
                      <a16:creationId xmlns:a16="http://schemas.microsoft.com/office/drawing/2014/main" id="{1900E6A3-67D5-4413-81E5-6682EEFCBC95}"/>
                    </a:ext>
                  </a:extLst>
                </p:cNvPr>
                <p:cNvSpPr txBox="1"/>
                <p:nvPr/>
              </p:nvSpPr>
              <p:spPr>
                <a:xfrm>
                  <a:off x="6417713" y="3565705"/>
                  <a:ext cx="487702" cy="145424"/>
                </a:xfrm>
                <a:prstGeom prst="rect">
                  <a:avLst/>
                </a:prstGeom>
                <a:noFill/>
              </p:spPr>
              <p:txBody>
                <a:bodyPr wrap="square" lIns="0" tIns="0" rIns="0" bIns="0" rtlCol="0">
                  <a:spAutoFit/>
                </a:bodyPr>
                <a:lstStyle/>
                <a:p>
                  <a:pPr algn="ctr" defTabSz="932742">
                    <a:lnSpc>
                      <a:spcPct val="90000"/>
                    </a:lnSpc>
                    <a:spcAft>
                      <a:spcPts val="600"/>
                    </a:spcAft>
                  </a:pPr>
                  <a:r>
                    <a:rPr lang="en-US" sz="1050"/>
                    <a:t>Disks</a:t>
                  </a:r>
                  <a:endParaRPr lang="en-US" sz="1800"/>
                </a:p>
              </p:txBody>
            </p:sp>
            <p:sp>
              <p:nvSpPr>
                <p:cNvPr id="109" name="TextBox 108">
                  <a:extLst>
                    <a:ext uri="{FF2B5EF4-FFF2-40B4-BE49-F238E27FC236}">
                      <a16:creationId xmlns:a16="http://schemas.microsoft.com/office/drawing/2014/main" id="{482D93AB-25C5-48E7-9F76-CEC6525B8594}"/>
                    </a:ext>
                  </a:extLst>
                </p:cNvPr>
                <p:cNvSpPr txBox="1"/>
                <p:nvPr/>
              </p:nvSpPr>
              <p:spPr>
                <a:xfrm>
                  <a:off x="7123317" y="3565705"/>
                  <a:ext cx="487702" cy="145424"/>
                </a:xfrm>
                <a:prstGeom prst="rect">
                  <a:avLst/>
                </a:prstGeom>
                <a:noFill/>
              </p:spPr>
              <p:txBody>
                <a:bodyPr wrap="square" lIns="0" tIns="0" rIns="0" bIns="0" rtlCol="0">
                  <a:spAutoFit/>
                </a:bodyPr>
                <a:lstStyle/>
                <a:p>
                  <a:pPr algn="ctr" defTabSz="932742">
                    <a:lnSpc>
                      <a:spcPct val="90000"/>
                    </a:lnSpc>
                    <a:spcAft>
                      <a:spcPts val="600"/>
                    </a:spcAft>
                  </a:pPr>
                  <a:r>
                    <a:rPr lang="en-US" sz="1050"/>
                    <a:t>Disks</a:t>
                  </a:r>
                  <a:endParaRPr lang="en-US" sz="1800"/>
                </a:p>
              </p:txBody>
            </p:sp>
          </p:grpSp>
        </p:grpSp>
        <p:sp>
          <p:nvSpPr>
            <p:cNvPr id="228" name="TextBox 227">
              <a:extLst>
                <a:ext uri="{FF2B5EF4-FFF2-40B4-BE49-F238E27FC236}">
                  <a16:creationId xmlns:a16="http://schemas.microsoft.com/office/drawing/2014/main" id="{FC1D188E-EA29-4F41-9271-27DC4FBB1DB6}"/>
                </a:ext>
              </a:extLst>
            </p:cNvPr>
            <p:cNvSpPr txBox="1"/>
            <p:nvPr/>
          </p:nvSpPr>
          <p:spPr>
            <a:xfrm>
              <a:off x="5287126" y="3069595"/>
              <a:ext cx="759372" cy="145424"/>
            </a:xfrm>
            <a:prstGeom prst="rect">
              <a:avLst/>
            </a:prstGeom>
            <a:noFill/>
          </p:spPr>
          <p:txBody>
            <a:bodyPr wrap="square" lIns="0" tIns="0" rIns="0" bIns="0" rtlCol="0">
              <a:spAutoFit/>
            </a:bodyPr>
            <a:lstStyle/>
            <a:p>
              <a:pPr algn="ctr" defTabSz="932742">
                <a:lnSpc>
                  <a:spcPct val="90000"/>
                </a:lnSpc>
                <a:spcAft>
                  <a:spcPts val="600"/>
                </a:spcAft>
              </a:pPr>
              <a:r>
                <a:rPr lang="en-US" sz="1050"/>
                <a:t>Data flow</a:t>
              </a:r>
              <a:endParaRPr lang="en-US" sz="1800"/>
            </a:p>
          </p:txBody>
        </p:sp>
        <p:grpSp>
          <p:nvGrpSpPr>
            <p:cNvPr id="466" name="Group 465">
              <a:extLst>
                <a:ext uri="{FF2B5EF4-FFF2-40B4-BE49-F238E27FC236}">
                  <a16:creationId xmlns:a16="http://schemas.microsoft.com/office/drawing/2014/main" id="{91AE7C9C-32B8-4545-8A8D-0F377E67D0F5}"/>
                </a:ext>
              </a:extLst>
            </p:cNvPr>
            <p:cNvGrpSpPr/>
            <p:nvPr/>
          </p:nvGrpSpPr>
          <p:grpSpPr>
            <a:xfrm>
              <a:off x="5708266" y="3921052"/>
              <a:ext cx="3083201" cy="2425210"/>
              <a:chOff x="6525271" y="3921052"/>
              <a:chExt cx="3083201" cy="2425210"/>
            </a:xfrm>
          </p:grpSpPr>
          <p:sp>
            <p:nvSpPr>
              <p:cNvPr id="268" name="Rectangle 267">
                <a:extLst>
                  <a:ext uri="{FF2B5EF4-FFF2-40B4-BE49-F238E27FC236}">
                    <a16:creationId xmlns:a16="http://schemas.microsoft.com/office/drawing/2014/main" id="{5D66C0FC-0111-4C56-8A3D-6A26377FB543}"/>
                  </a:ext>
                </a:extLst>
              </p:cNvPr>
              <p:cNvSpPr/>
              <p:nvPr/>
            </p:nvSpPr>
            <p:spPr bwMode="auto">
              <a:xfrm>
                <a:off x="6941950" y="4912687"/>
                <a:ext cx="1473534" cy="1091873"/>
              </a:xfrm>
              <a:prstGeom prst="rect">
                <a:avLst/>
              </a:prstGeom>
              <a:solidFill>
                <a:schemeClr val="bg2">
                  <a:lumMod val="95000"/>
                </a:schemeClr>
              </a:solid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69" name="TextBox 268">
                <a:extLst>
                  <a:ext uri="{FF2B5EF4-FFF2-40B4-BE49-F238E27FC236}">
                    <a16:creationId xmlns:a16="http://schemas.microsoft.com/office/drawing/2014/main" id="{E71F9168-38D5-4E0F-B603-D79436E53A66}"/>
                  </a:ext>
                </a:extLst>
              </p:cNvPr>
              <p:cNvSpPr txBox="1"/>
              <p:nvPr/>
            </p:nvSpPr>
            <p:spPr>
              <a:xfrm>
                <a:off x="7299031" y="5808837"/>
                <a:ext cx="759372" cy="145424"/>
              </a:xfrm>
              <a:prstGeom prst="rect">
                <a:avLst/>
              </a:prstGeom>
              <a:noFill/>
            </p:spPr>
            <p:txBody>
              <a:bodyPr wrap="square" lIns="0" tIns="0" rIns="0" bIns="0" rtlCol="0">
                <a:spAutoFit/>
              </a:bodyPr>
              <a:lstStyle/>
              <a:p>
                <a:pPr algn="ctr" defTabSz="932742">
                  <a:lnSpc>
                    <a:spcPct val="90000"/>
                  </a:lnSpc>
                  <a:spcAft>
                    <a:spcPts val="600"/>
                  </a:spcAft>
                </a:pPr>
                <a:r>
                  <a:rPr lang="en-US" sz="1050"/>
                  <a:t>Subnet1</a:t>
                </a:r>
                <a:endParaRPr lang="en-US" sz="1800"/>
              </a:p>
            </p:txBody>
          </p:sp>
          <p:sp>
            <p:nvSpPr>
              <p:cNvPr id="270" name="Rectangle 269">
                <a:extLst>
                  <a:ext uri="{FF2B5EF4-FFF2-40B4-BE49-F238E27FC236}">
                    <a16:creationId xmlns:a16="http://schemas.microsoft.com/office/drawing/2014/main" id="{7CA72FD9-709E-4EBA-B194-D5031109F090}"/>
                  </a:ext>
                </a:extLst>
              </p:cNvPr>
              <p:cNvSpPr/>
              <p:nvPr/>
            </p:nvSpPr>
            <p:spPr bwMode="auto">
              <a:xfrm>
                <a:off x="6653345" y="4023360"/>
                <a:ext cx="2837087" cy="1691640"/>
              </a:xfrm>
              <a:prstGeom prst="rect">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271" name="TextBox 270">
                <a:extLst>
                  <a:ext uri="{FF2B5EF4-FFF2-40B4-BE49-F238E27FC236}">
                    <a16:creationId xmlns:a16="http://schemas.microsoft.com/office/drawing/2014/main" id="{6E44BB49-65DE-4E79-9CE5-B24FEC0AB54B}"/>
                  </a:ext>
                </a:extLst>
              </p:cNvPr>
              <p:cNvSpPr txBox="1"/>
              <p:nvPr/>
            </p:nvSpPr>
            <p:spPr>
              <a:xfrm>
                <a:off x="8529950" y="5639180"/>
                <a:ext cx="874017" cy="145424"/>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050"/>
                  <a:t>Availability set</a:t>
                </a:r>
                <a:endParaRPr lang="en-US" sz="1800"/>
              </a:p>
            </p:txBody>
          </p:sp>
          <p:sp>
            <p:nvSpPr>
              <p:cNvPr id="272" name="Rectangle 271">
                <a:extLst>
                  <a:ext uri="{FF2B5EF4-FFF2-40B4-BE49-F238E27FC236}">
                    <a16:creationId xmlns:a16="http://schemas.microsoft.com/office/drawing/2014/main" id="{AF2531DE-B92A-4A7E-A04F-EDEBF9EEE53B}"/>
                  </a:ext>
                </a:extLst>
              </p:cNvPr>
              <p:cNvSpPr/>
              <p:nvPr/>
            </p:nvSpPr>
            <p:spPr bwMode="auto">
              <a:xfrm>
                <a:off x="6525271" y="3921052"/>
                <a:ext cx="3083201" cy="2347985"/>
              </a:xfrm>
              <a:prstGeom prst="rect">
                <a:avLst/>
              </a:prstGeom>
              <a:noFill/>
              <a:ln w="19050" cap="flat" cmpd="sng" algn="ctr">
                <a:solidFill>
                  <a:schemeClr val="tx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273" name="Group 272">
                <a:extLst>
                  <a:ext uri="{FF2B5EF4-FFF2-40B4-BE49-F238E27FC236}">
                    <a16:creationId xmlns:a16="http://schemas.microsoft.com/office/drawing/2014/main" id="{AB048969-E787-4776-B524-C671C756B8C2}"/>
                  </a:ext>
                </a:extLst>
              </p:cNvPr>
              <p:cNvGrpSpPr/>
              <p:nvPr/>
            </p:nvGrpSpPr>
            <p:grpSpPr>
              <a:xfrm>
                <a:off x="9066175" y="5911527"/>
                <a:ext cx="371990" cy="434735"/>
                <a:chOff x="3305989" y="5656056"/>
                <a:chExt cx="371990" cy="434735"/>
              </a:xfrm>
              <a:solidFill>
                <a:schemeClr val="bg2"/>
              </a:solidFill>
            </p:grpSpPr>
            <p:sp>
              <p:nvSpPr>
                <p:cNvPr id="274" name="bot_3" title="Icon of two chevron brackets with two dots between them">
                  <a:extLst>
                    <a:ext uri="{FF2B5EF4-FFF2-40B4-BE49-F238E27FC236}">
                      <a16:creationId xmlns:a16="http://schemas.microsoft.com/office/drawing/2014/main" id="{048A16EB-50E6-4441-8508-927855C07180}"/>
                    </a:ext>
                  </a:extLst>
                </p:cNvPr>
                <p:cNvSpPr>
                  <a:spLocks noChangeAspect="1" noEditPoints="1"/>
                </p:cNvSpPr>
                <p:nvPr/>
              </p:nvSpPr>
              <p:spPr bwMode="auto">
                <a:xfrm flipV="1">
                  <a:off x="3337541" y="5656056"/>
                  <a:ext cx="308886" cy="22162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5" name="TextBox 274">
                  <a:extLst>
                    <a:ext uri="{FF2B5EF4-FFF2-40B4-BE49-F238E27FC236}">
                      <a16:creationId xmlns:a16="http://schemas.microsoft.com/office/drawing/2014/main" id="{56D3D306-FA27-49A0-BC1D-48F40BA3624A}"/>
                    </a:ext>
                  </a:extLst>
                </p:cNvPr>
                <p:cNvSpPr txBox="1"/>
                <p:nvPr/>
              </p:nvSpPr>
              <p:spPr>
                <a:xfrm>
                  <a:off x="3305989" y="5945367"/>
                  <a:ext cx="371990" cy="145424"/>
                </a:xfrm>
                <a:prstGeom prst="rect">
                  <a:avLst/>
                </a:prstGeom>
                <a:grpFill/>
              </p:spPr>
              <p:txBody>
                <a:bodyPr wrap="square" lIns="0" tIns="0" rIns="0" bIns="0" rtlCol="0">
                  <a:spAutoFit/>
                </a:bodyPr>
                <a:lstStyle/>
                <a:p>
                  <a:pPr algn="ctr" defTabSz="932742">
                    <a:lnSpc>
                      <a:spcPct val="90000"/>
                    </a:lnSpc>
                    <a:spcAft>
                      <a:spcPts val="600"/>
                    </a:spcAft>
                  </a:pPr>
                  <a:r>
                    <a:rPr lang="en-US" sz="1050" err="1"/>
                    <a:t>VNet</a:t>
                  </a:r>
                  <a:endParaRPr lang="en-US" sz="1800"/>
                </a:p>
              </p:txBody>
            </p:sp>
          </p:grpSp>
        </p:grpSp>
      </p:grpSp>
    </p:spTree>
    <p:extLst>
      <p:ext uri="{BB962C8B-B14F-4D97-AF65-F5344CB8AC3E}">
        <p14:creationId xmlns:p14="http://schemas.microsoft.com/office/powerpoint/2010/main" val="67336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 calcmode="lin" valueType="num">
                                      <p:cBhvr additive="base">
                                        <p:cTn id="7" dur="750" fill="hold"/>
                                        <p:tgtEl>
                                          <p:spTgt spid="478"/>
                                        </p:tgtEl>
                                        <p:attrNameLst>
                                          <p:attrName>ppt_x</p:attrName>
                                        </p:attrNameLst>
                                      </p:cBhvr>
                                      <p:tavLst>
                                        <p:tav tm="0">
                                          <p:val>
                                            <p:strVal val="0-#ppt_w/2"/>
                                          </p:val>
                                        </p:tav>
                                        <p:tav tm="100000">
                                          <p:val>
                                            <p:strVal val="#ppt_x"/>
                                          </p:val>
                                        </p:tav>
                                      </p:tavLst>
                                    </p:anim>
                                    <p:anim calcmode="lin" valueType="num">
                                      <p:cBhvr additive="base">
                                        <p:cTn id="8" dur="750" fill="hold"/>
                                        <p:tgtEl>
                                          <p:spTgt spid="4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73"/>
                                        </p:tgtEl>
                                        <p:attrNameLst>
                                          <p:attrName>style.visibility</p:attrName>
                                        </p:attrNameLst>
                                      </p:cBhvr>
                                      <p:to>
                                        <p:strVal val="visible"/>
                                      </p:to>
                                    </p:set>
                                    <p:animEffect transition="in" filter="wipe(up)">
                                      <p:cBhvr>
                                        <p:cTn id="13" dur="500"/>
                                        <p:tgtEl>
                                          <p:spTgt spid="47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fade">
                                      <p:cBhvr>
                                        <p:cTn id="17" dur="500"/>
                                        <p:tgtEl>
                                          <p:spTgt spid="474"/>
                                        </p:tgtEl>
                                      </p:cBhvr>
                                    </p:animEffect>
                                  </p:childTnLst>
                                </p:cTn>
                              </p:par>
                              <p:par>
                                <p:cTn id="18" presetID="63" presetClass="path" presetSubtype="0" decel="100000" fill="hold" nodeType="withEffect">
                                  <p:stCondLst>
                                    <p:cond delay="0"/>
                                  </p:stCondLst>
                                  <p:childTnLst>
                                    <p:animMotion origin="layout" path="M -0.05374 -8.80617E-7 L -4.8098E-6 -8.80617E-7 " pathEditMode="relative" rAng="0" ptsTypes="AA">
                                      <p:cBhvr>
                                        <p:cTn id="19" dur="500" fill="hold"/>
                                        <p:tgtEl>
                                          <p:spTgt spid="474"/>
                                        </p:tgtEl>
                                        <p:attrNameLst>
                                          <p:attrName>ppt_x</p:attrName>
                                          <p:attrName>ppt_y</p:attrName>
                                        </p:attrNameLst>
                                      </p:cBhvr>
                                      <p:rCtr x="26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E0EA74-A6C8-4025-91D8-E65833C39AFA}"/>
              </a:ext>
            </a:extLst>
          </p:cNvPr>
          <p:cNvSpPr>
            <a:spLocks noGrp="1"/>
          </p:cNvSpPr>
          <p:nvPr>
            <p:ph type="title"/>
          </p:nvPr>
        </p:nvSpPr>
        <p:spPr/>
        <p:txBody>
          <a:bodyPr/>
          <a:lstStyle/>
          <a:p>
            <a:r>
              <a:rPr lang="en-US"/>
              <a:t>Azure database resiliency solutions</a:t>
            </a:r>
          </a:p>
        </p:txBody>
      </p:sp>
      <p:sp>
        <p:nvSpPr>
          <p:cNvPr id="5" name="Text Placeholder 4">
            <a:extLst>
              <a:ext uri="{FF2B5EF4-FFF2-40B4-BE49-F238E27FC236}">
                <a16:creationId xmlns:a16="http://schemas.microsoft.com/office/drawing/2014/main" id="{C75B7F79-9193-4A4B-8C6A-C2696F9D2BF3}"/>
              </a:ext>
            </a:extLst>
          </p:cNvPr>
          <p:cNvSpPr>
            <a:spLocks noGrp="1"/>
          </p:cNvSpPr>
          <p:nvPr>
            <p:ph type="body" sz="quarter" idx="10"/>
          </p:nvPr>
        </p:nvSpPr>
        <p:spPr/>
        <p:txBody>
          <a:bodyPr/>
          <a:lstStyle/>
          <a:p>
            <a:r>
              <a:rPr lang="en-US"/>
              <a:t>Backup your SQL database natively in Azure</a:t>
            </a:r>
          </a:p>
        </p:txBody>
      </p:sp>
      <p:grpSp>
        <p:nvGrpSpPr>
          <p:cNvPr id="50" name="Group 49">
            <a:extLst>
              <a:ext uri="{FF2B5EF4-FFF2-40B4-BE49-F238E27FC236}">
                <a16:creationId xmlns:a16="http://schemas.microsoft.com/office/drawing/2014/main" id="{FC24CA43-4E5B-463C-82C8-F6204F6DCA56}"/>
              </a:ext>
            </a:extLst>
          </p:cNvPr>
          <p:cNvGrpSpPr/>
          <p:nvPr/>
        </p:nvGrpSpPr>
        <p:grpSpPr>
          <a:xfrm>
            <a:off x="434975" y="1546639"/>
            <a:ext cx="11563350" cy="361803"/>
            <a:chOff x="1406579" y="4915420"/>
            <a:chExt cx="11563350" cy="361803"/>
          </a:xfrm>
        </p:grpSpPr>
        <p:sp>
          <p:nvSpPr>
            <p:cNvPr id="51" name="Rectangle 50">
              <a:extLst>
                <a:ext uri="{FF2B5EF4-FFF2-40B4-BE49-F238E27FC236}">
                  <a16:creationId xmlns:a16="http://schemas.microsoft.com/office/drawing/2014/main" id="{3C6317A2-95A5-47BE-9889-323556A5A8E6}"/>
                </a:ext>
              </a:extLst>
            </p:cNvPr>
            <p:cNvSpPr/>
            <p:nvPr/>
          </p:nvSpPr>
          <p:spPr bwMode="auto">
            <a:xfrm>
              <a:off x="1406579" y="4915420"/>
              <a:ext cx="11563350" cy="361803"/>
            </a:xfrm>
            <a:prstGeom prst="rect">
              <a:avLst/>
            </a:prstGeom>
            <a:solidFill>
              <a:schemeClr val="bg2">
                <a:alpha val="80000"/>
              </a:schemeClr>
            </a:solidFill>
            <a:ln w="19050">
              <a:solidFill>
                <a:schemeClr val="tx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Database / data</a:t>
              </a:r>
              <a:endParaRPr lang="en-US" sz="1400">
                <a:solidFill>
                  <a:schemeClr val="tx1"/>
                </a:solidFill>
                <a:cs typeface="Segoe UI" pitchFamily="34" charset="0"/>
              </a:endParaRPr>
            </a:p>
          </p:txBody>
        </p:sp>
        <p:sp>
          <p:nvSpPr>
            <p:cNvPr id="52" name="Rectangle 51">
              <a:extLst>
                <a:ext uri="{FF2B5EF4-FFF2-40B4-BE49-F238E27FC236}">
                  <a16:creationId xmlns:a16="http://schemas.microsoft.com/office/drawing/2014/main" id="{2734A2BB-2D97-4A2A-9C4C-B5EA666C1427}"/>
                </a:ext>
              </a:extLst>
            </p:cNvPr>
            <p:cNvSpPr/>
            <p:nvPr/>
          </p:nvSpPr>
          <p:spPr>
            <a:xfrm>
              <a:off x="11533811" y="4945169"/>
              <a:ext cx="1261114" cy="307777"/>
            </a:xfrm>
            <a:prstGeom prst="rect">
              <a:avLst/>
            </a:prstGeom>
          </p:spPr>
          <p:txBody>
            <a:bodyPr wrap="none" lIns="91440" rIns="91440">
              <a:spAutoFit/>
            </a:bodyPr>
            <a:lstStyle/>
            <a:p>
              <a:pPr algn="r"/>
              <a:r>
                <a:rPr lang="en-US" sz="1400">
                  <a:cs typeface="Segoe UI" pitchFamily="34" charset="0"/>
                </a:rPr>
                <a:t>Azure Backup</a:t>
              </a:r>
            </a:p>
          </p:txBody>
        </p:sp>
      </p:grpSp>
      <p:sp>
        <p:nvSpPr>
          <p:cNvPr id="53" name="Rectangle 52">
            <a:extLst>
              <a:ext uri="{FF2B5EF4-FFF2-40B4-BE49-F238E27FC236}">
                <a16:creationId xmlns:a16="http://schemas.microsoft.com/office/drawing/2014/main" id="{A5A3D08C-F4E8-4C81-B608-B2362668F48A}"/>
              </a:ext>
            </a:extLst>
          </p:cNvPr>
          <p:cNvSpPr/>
          <p:nvPr/>
        </p:nvSpPr>
        <p:spPr>
          <a:xfrm>
            <a:off x="7704648" y="2802121"/>
            <a:ext cx="3407038" cy="2169825"/>
          </a:xfrm>
          <a:prstGeom prst="rect">
            <a:avLst/>
          </a:prstGeom>
        </p:spPr>
        <p:txBody>
          <a:bodyPr wrap="square" lIns="0">
            <a:spAutoFit/>
          </a:bodyPr>
          <a:lstStyle/>
          <a:p>
            <a:pPr>
              <a:lnSpc>
                <a:spcPct val="90000"/>
              </a:lnSpc>
              <a:spcBef>
                <a:spcPts val="1800"/>
              </a:spcBef>
            </a:pPr>
            <a:r>
              <a:rPr lang="en-US" sz="1600">
                <a:solidFill>
                  <a:schemeClr val="tx2"/>
                </a:solidFill>
                <a:latin typeface="+mj-lt"/>
              </a:rPr>
              <a:t>Azure Backup</a:t>
            </a:r>
            <a:br>
              <a:rPr lang="en-US" sz="1600">
                <a:solidFill>
                  <a:schemeClr val="tx2"/>
                </a:solidFill>
                <a:latin typeface="+mj-lt"/>
              </a:rPr>
            </a:br>
            <a:r>
              <a:rPr lang="en-US" sz="1400"/>
              <a:t>Automatically discovers if a selected virtual machine is running SQL</a:t>
            </a:r>
          </a:p>
          <a:p>
            <a:pPr>
              <a:lnSpc>
                <a:spcPct val="90000"/>
              </a:lnSpc>
              <a:spcBef>
                <a:spcPts val="1800"/>
              </a:spcBef>
            </a:pPr>
            <a:r>
              <a:rPr lang="en-US" sz="1400"/>
              <a:t>Supports 15 minutes Recovery time objective (or RPO) </a:t>
            </a:r>
          </a:p>
          <a:p>
            <a:pPr>
              <a:lnSpc>
                <a:spcPct val="90000"/>
              </a:lnSpc>
              <a:spcBef>
                <a:spcPts val="1800"/>
              </a:spcBef>
            </a:pPr>
            <a:r>
              <a:rPr lang="en-US" sz="1400"/>
              <a:t>True point in time restore</a:t>
            </a:r>
          </a:p>
          <a:p>
            <a:pPr>
              <a:lnSpc>
                <a:spcPct val="90000"/>
              </a:lnSpc>
              <a:spcBef>
                <a:spcPts val="1800"/>
              </a:spcBef>
            </a:pPr>
            <a:r>
              <a:rPr lang="en-US" sz="1400"/>
              <a:t>Support for AG</a:t>
            </a:r>
          </a:p>
        </p:txBody>
      </p:sp>
      <p:grpSp>
        <p:nvGrpSpPr>
          <p:cNvPr id="30" name="Group 29">
            <a:extLst>
              <a:ext uri="{FF2B5EF4-FFF2-40B4-BE49-F238E27FC236}">
                <a16:creationId xmlns:a16="http://schemas.microsoft.com/office/drawing/2014/main" id="{D7D79466-3BD2-413E-8DF6-AE256EAFC1FC}"/>
              </a:ext>
            </a:extLst>
          </p:cNvPr>
          <p:cNvGrpSpPr/>
          <p:nvPr/>
        </p:nvGrpSpPr>
        <p:grpSpPr>
          <a:xfrm>
            <a:off x="434974" y="2411248"/>
            <a:ext cx="6637157" cy="3827506"/>
            <a:chOff x="434974" y="2411248"/>
            <a:chExt cx="6637157" cy="3827506"/>
          </a:xfrm>
        </p:grpSpPr>
        <p:cxnSp>
          <p:nvCxnSpPr>
            <p:cNvPr id="79" name="Straight Connector 78">
              <a:extLst>
                <a:ext uri="{FF2B5EF4-FFF2-40B4-BE49-F238E27FC236}">
                  <a16:creationId xmlns:a16="http://schemas.microsoft.com/office/drawing/2014/main" id="{B935BC94-0A87-4AEA-8595-356899783054}"/>
                </a:ext>
              </a:extLst>
            </p:cNvPr>
            <p:cNvCxnSpPr>
              <a:cxnSpLocks/>
              <a:stCxn id="67" idx="0"/>
            </p:cNvCxnSpPr>
            <p:nvPr/>
          </p:nvCxnSpPr>
          <p:spPr>
            <a:xfrm flipV="1">
              <a:off x="3636062" y="4435472"/>
              <a:ext cx="1671974" cy="1002620"/>
            </a:xfrm>
            <a:prstGeom prst="line">
              <a:avLst/>
            </a:prstGeom>
            <a:ln w="19050" cap="rnd">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E243928-58C9-4C33-B3F2-33B07CB0E555}"/>
                </a:ext>
              </a:extLst>
            </p:cNvPr>
            <p:cNvGrpSpPr/>
            <p:nvPr/>
          </p:nvGrpSpPr>
          <p:grpSpPr>
            <a:xfrm>
              <a:off x="5402540" y="3871781"/>
              <a:ext cx="1150962" cy="733275"/>
              <a:chOff x="4798968" y="3912421"/>
              <a:chExt cx="1150962" cy="733275"/>
            </a:xfrm>
          </p:grpSpPr>
          <p:sp>
            <p:nvSpPr>
              <p:cNvPr id="59" name="Processing_E9F5" title="Icon of two interlocked gears">
                <a:extLst>
                  <a:ext uri="{FF2B5EF4-FFF2-40B4-BE49-F238E27FC236}">
                    <a16:creationId xmlns:a16="http://schemas.microsoft.com/office/drawing/2014/main" id="{507E0492-B3D1-4D45-B376-7DB26333B076}"/>
                  </a:ext>
                </a:extLst>
              </p:cNvPr>
              <p:cNvSpPr>
                <a:spLocks noChangeAspect="1" noEditPoints="1"/>
              </p:cNvSpPr>
              <p:nvPr/>
            </p:nvSpPr>
            <p:spPr bwMode="auto">
              <a:xfrm flipH="1">
                <a:off x="5056293" y="4079038"/>
                <a:ext cx="528362" cy="46016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cloud" title="Icon of a cloud">
                <a:extLst>
                  <a:ext uri="{FF2B5EF4-FFF2-40B4-BE49-F238E27FC236}">
                    <a16:creationId xmlns:a16="http://schemas.microsoft.com/office/drawing/2014/main" id="{6FA55CA0-BE5A-4596-8708-0A0F8D9D8692}"/>
                  </a:ext>
                </a:extLst>
              </p:cNvPr>
              <p:cNvSpPr>
                <a:spLocks noChangeAspect="1"/>
              </p:cNvSpPr>
              <p:nvPr/>
            </p:nvSpPr>
            <p:spPr bwMode="auto">
              <a:xfrm>
                <a:off x="4798968" y="3912421"/>
                <a:ext cx="1150962" cy="73327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61" name="Rectangle 60">
              <a:extLst>
                <a:ext uri="{FF2B5EF4-FFF2-40B4-BE49-F238E27FC236}">
                  <a16:creationId xmlns:a16="http://schemas.microsoft.com/office/drawing/2014/main" id="{A6718C12-1EBD-4CB9-8DA1-C1CA312A41BC}"/>
                </a:ext>
              </a:extLst>
            </p:cNvPr>
            <p:cNvSpPr/>
            <p:nvPr/>
          </p:nvSpPr>
          <p:spPr bwMode="auto">
            <a:xfrm>
              <a:off x="5367739" y="4696739"/>
              <a:ext cx="1220564" cy="1662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Azure backup</a:t>
              </a:r>
            </a:p>
          </p:txBody>
        </p:sp>
        <p:pic>
          <p:nvPicPr>
            <p:cNvPr id="394" name="Picture 393">
              <a:extLst>
                <a:ext uri="{FF2B5EF4-FFF2-40B4-BE49-F238E27FC236}">
                  <a16:creationId xmlns:a16="http://schemas.microsoft.com/office/drawing/2014/main" id="{AF242D41-4934-4B97-955E-8876ACFE9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91" y="2451515"/>
              <a:ext cx="642276" cy="640066"/>
            </a:xfrm>
            <a:prstGeom prst="rect">
              <a:avLst/>
            </a:prstGeom>
          </p:spPr>
        </p:pic>
        <p:sp>
          <p:nvSpPr>
            <p:cNvPr id="64" name="monitor" title="Icon of a monitor">
              <a:extLst>
                <a:ext uri="{FF2B5EF4-FFF2-40B4-BE49-F238E27FC236}">
                  <a16:creationId xmlns:a16="http://schemas.microsoft.com/office/drawing/2014/main" id="{C0BA0459-2444-4FF4-8B2D-29B68696B3DB}"/>
                </a:ext>
              </a:extLst>
            </p:cNvPr>
            <p:cNvSpPr>
              <a:spLocks noChangeAspect="1" noEditPoints="1"/>
            </p:cNvSpPr>
            <p:nvPr/>
          </p:nvSpPr>
          <p:spPr bwMode="auto">
            <a:xfrm>
              <a:off x="868643" y="4008289"/>
              <a:ext cx="977179" cy="74890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6" name="monitor" title="Icon of a monitor">
              <a:extLst>
                <a:ext uri="{FF2B5EF4-FFF2-40B4-BE49-F238E27FC236}">
                  <a16:creationId xmlns:a16="http://schemas.microsoft.com/office/drawing/2014/main" id="{3109FFB3-1239-43AF-84AF-D4EE39EC9464}"/>
                </a:ext>
              </a:extLst>
            </p:cNvPr>
            <p:cNvSpPr>
              <a:spLocks noChangeAspect="1" noEditPoints="1"/>
            </p:cNvSpPr>
            <p:nvPr/>
          </p:nvSpPr>
          <p:spPr bwMode="auto">
            <a:xfrm>
              <a:off x="2658883" y="2802121"/>
              <a:ext cx="977179" cy="74890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7" name="monitor" title="Icon of a monitor">
              <a:extLst>
                <a:ext uri="{FF2B5EF4-FFF2-40B4-BE49-F238E27FC236}">
                  <a16:creationId xmlns:a16="http://schemas.microsoft.com/office/drawing/2014/main" id="{177369C9-B4E6-49E2-A27C-1E02FD2EC74F}"/>
                </a:ext>
              </a:extLst>
            </p:cNvPr>
            <p:cNvSpPr>
              <a:spLocks noChangeAspect="1" noEditPoints="1"/>
            </p:cNvSpPr>
            <p:nvPr/>
          </p:nvSpPr>
          <p:spPr bwMode="auto">
            <a:xfrm>
              <a:off x="2658883" y="5165764"/>
              <a:ext cx="977179" cy="74890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cxnSp>
          <p:nvCxnSpPr>
            <p:cNvPr id="68" name="Straight Connector 67">
              <a:extLst>
                <a:ext uri="{FF2B5EF4-FFF2-40B4-BE49-F238E27FC236}">
                  <a16:creationId xmlns:a16="http://schemas.microsoft.com/office/drawing/2014/main" id="{1808D58B-835A-4BC5-9516-DB1764D19F8C}"/>
                </a:ext>
              </a:extLst>
            </p:cNvPr>
            <p:cNvCxnSpPr>
              <a:cxnSpLocks/>
            </p:cNvCxnSpPr>
            <p:nvPr/>
          </p:nvCxnSpPr>
          <p:spPr>
            <a:xfrm>
              <a:off x="1845822" y="4309123"/>
              <a:ext cx="3419598" cy="0"/>
            </a:xfrm>
            <a:prstGeom prst="line">
              <a:avLst/>
            </a:prstGeom>
            <a:ln w="19050" cap="rnd">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5B81F5F-F980-4131-B90E-A85F5E2BC737}"/>
                </a:ext>
              </a:extLst>
            </p:cNvPr>
            <p:cNvGrpSpPr/>
            <p:nvPr/>
          </p:nvGrpSpPr>
          <p:grpSpPr>
            <a:xfrm>
              <a:off x="1780958" y="4447347"/>
              <a:ext cx="1150961" cy="362300"/>
              <a:chOff x="1521991" y="3461813"/>
              <a:chExt cx="1150961" cy="362300"/>
            </a:xfrm>
          </p:grpSpPr>
          <p:sp>
            <p:nvSpPr>
              <p:cNvPr id="62" name="gear_3">
                <a:extLst>
                  <a:ext uri="{FF2B5EF4-FFF2-40B4-BE49-F238E27FC236}">
                    <a16:creationId xmlns:a16="http://schemas.microsoft.com/office/drawing/2014/main" id="{66132274-15E7-4D71-ACCF-3C320CBC7BC2}"/>
                  </a:ext>
                </a:extLst>
              </p:cNvPr>
              <p:cNvSpPr>
                <a:spLocks noChangeAspect="1" noEditPoints="1"/>
              </p:cNvSpPr>
              <p:nvPr/>
            </p:nvSpPr>
            <p:spPr bwMode="auto">
              <a:xfrm>
                <a:off x="1521991" y="3470315"/>
                <a:ext cx="296485" cy="298997"/>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bg2"/>
              </a:solid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63" name="TextBox 62">
                <a:extLst>
                  <a:ext uri="{FF2B5EF4-FFF2-40B4-BE49-F238E27FC236}">
                    <a16:creationId xmlns:a16="http://schemas.microsoft.com/office/drawing/2014/main" id="{5A7E8811-A5F5-4CB9-AB53-B5EB3DEFFAB2}"/>
                  </a:ext>
                </a:extLst>
              </p:cNvPr>
              <p:cNvSpPr txBox="1"/>
              <p:nvPr/>
            </p:nvSpPr>
            <p:spPr>
              <a:xfrm>
                <a:off x="1877035" y="3461813"/>
                <a:ext cx="795917" cy="362300"/>
              </a:xfrm>
              <a:prstGeom prst="rect">
                <a:avLst/>
              </a:prstGeom>
              <a:noFill/>
            </p:spPr>
            <p:txBody>
              <a:bodyPr wrap="square" lIns="0" tIns="0" rIns="0" bIns="0" rtlCol="0">
                <a:spAutoFit/>
              </a:bodyPr>
              <a:lstStyle/>
              <a:p>
                <a:pPr defTabSz="932742">
                  <a:lnSpc>
                    <a:spcPct val="90000"/>
                  </a:lnSpc>
                  <a:spcAft>
                    <a:spcPts val="600"/>
                  </a:spcAft>
                </a:pPr>
                <a:r>
                  <a:rPr lang="en-US" sz="1200"/>
                  <a:t>Backup</a:t>
                </a:r>
                <a:br>
                  <a:rPr lang="en-US" sz="1200"/>
                </a:br>
                <a:r>
                  <a:rPr lang="en-US" sz="1200"/>
                  <a:t>extension</a:t>
                </a:r>
                <a:endParaRPr lang="en-US" sz="2400"/>
              </a:p>
            </p:txBody>
          </p:sp>
        </p:grpSp>
        <p:grpSp>
          <p:nvGrpSpPr>
            <p:cNvPr id="70" name="Group 69">
              <a:extLst>
                <a:ext uri="{FF2B5EF4-FFF2-40B4-BE49-F238E27FC236}">
                  <a16:creationId xmlns:a16="http://schemas.microsoft.com/office/drawing/2014/main" id="{FF6DCF95-24B5-4855-856C-B8B12109FCEE}"/>
                </a:ext>
              </a:extLst>
            </p:cNvPr>
            <p:cNvGrpSpPr/>
            <p:nvPr/>
          </p:nvGrpSpPr>
          <p:grpSpPr>
            <a:xfrm>
              <a:off x="3590706" y="2716851"/>
              <a:ext cx="1150961" cy="362300"/>
              <a:chOff x="1521991" y="3461813"/>
              <a:chExt cx="1150961" cy="362300"/>
            </a:xfrm>
          </p:grpSpPr>
          <p:sp>
            <p:nvSpPr>
              <p:cNvPr id="71" name="gear_3">
                <a:extLst>
                  <a:ext uri="{FF2B5EF4-FFF2-40B4-BE49-F238E27FC236}">
                    <a16:creationId xmlns:a16="http://schemas.microsoft.com/office/drawing/2014/main" id="{1467894C-CEBF-4C29-BE8B-E4337482447D}"/>
                  </a:ext>
                </a:extLst>
              </p:cNvPr>
              <p:cNvSpPr>
                <a:spLocks noChangeAspect="1" noEditPoints="1"/>
              </p:cNvSpPr>
              <p:nvPr/>
            </p:nvSpPr>
            <p:spPr bwMode="auto">
              <a:xfrm>
                <a:off x="1521991" y="3470315"/>
                <a:ext cx="296485" cy="298997"/>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bg2"/>
              </a:solid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72" name="TextBox 71">
                <a:extLst>
                  <a:ext uri="{FF2B5EF4-FFF2-40B4-BE49-F238E27FC236}">
                    <a16:creationId xmlns:a16="http://schemas.microsoft.com/office/drawing/2014/main" id="{6A3B0D8F-190C-45CD-A8C4-6471E1B4AB14}"/>
                  </a:ext>
                </a:extLst>
              </p:cNvPr>
              <p:cNvSpPr txBox="1"/>
              <p:nvPr/>
            </p:nvSpPr>
            <p:spPr>
              <a:xfrm>
                <a:off x="1877035" y="3461813"/>
                <a:ext cx="795917" cy="362300"/>
              </a:xfrm>
              <a:prstGeom prst="rect">
                <a:avLst/>
              </a:prstGeom>
              <a:noFill/>
            </p:spPr>
            <p:txBody>
              <a:bodyPr wrap="square" lIns="0" tIns="0" rIns="0" bIns="0" rtlCol="0">
                <a:spAutoFit/>
              </a:bodyPr>
              <a:lstStyle/>
              <a:p>
                <a:pPr defTabSz="932742">
                  <a:lnSpc>
                    <a:spcPct val="90000"/>
                  </a:lnSpc>
                  <a:spcAft>
                    <a:spcPts val="600"/>
                  </a:spcAft>
                </a:pPr>
                <a:r>
                  <a:rPr lang="en-US" sz="1200"/>
                  <a:t>Backup</a:t>
                </a:r>
                <a:br>
                  <a:rPr lang="en-US" sz="1200"/>
                </a:br>
                <a:r>
                  <a:rPr lang="en-US" sz="1200"/>
                  <a:t>extension</a:t>
                </a:r>
                <a:endParaRPr lang="en-US" sz="2400"/>
              </a:p>
            </p:txBody>
          </p:sp>
        </p:grpSp>
        <p:grpSp>
          <p:nvGrpSpPr>
            <p:cNvPr id="73" name="Group 72">
              <a:extLst>
                <a:ext uri="{FF2B5EF4-FFF2-40B4-BE49-F238E27FC236}">
                  <a16:creationId xmlns:a16="http://schemas.microsoft.com/office/drawing/2014/main" id="{51D832CF-5FB8-4BF7-AFAB-303B903A45B7}"/>
                </a:ext>
              </a:extLst>
            </p:cNvPr>
            <p:cNvGrpSpPr/>
            <p:nvPr/>
          </p:nvGrpSpPr>
          <p:grpSpPr>
            <a:xfrm>
              <a:off x="3577461" y="5590588"/>
              <a:ext cx="1150961" cy="362300"/>
              <a:chOff x="1521991" y="3461813"/>
              <a:chExt cx="1150961" cy="362300"/>
            </a:xfrm>
          </p:grpSpPr>
          <p:sp>
            <p:nvSpPr>
              <p:cNvPr id="74" name="gear_3">
                <a:extLst>
                  <a:ext uri="{FF2B5EF4-FFF2-40B4-BE49-F238E27FC236}">
                    <a16:creationId xmlns:a16="http://schemas.microsoft.com/office/drawing/2014/main" id="{FE443832-0F1D-438F-84C4-FA33B097569C}"/>
                  </a:ext>
                </a:extLst>
              </p:cNvPr>
              <p:cNvSpPr>
                <a:spLocks noChangeAspect="1" noEditPoints="1"/>
              </p:cNvSpPr>
              <p:nvPr/>
            </p:nvSpPr>
            <p:spPr bwMode="auto">
              <a:xfrm>
                <a:off x="1521991" y="3470315"/>
                <a:ext cx="296485" cy="298997"/>
              </a:xfrm>
              <a:custGeom>
                <a:avLst/>
                <a:gdLst>
                  <a:gd name="T0" fmla="*/ 81 w 327"/>
                  <a:gd name="T1" fmla="*/ 162 h 327"/>
                  <a:gd name="T2" fmla="*/ 162 w 327"/>
                  <a:gd name="T3" fmla="*/ 80 h 327"/>
                  <a:gd name="T4" fmla="*/ 244 w 327"/>
                  <a:gd name="T5" fmla="*/ 162 h 327"/>
                  <a:gd name="T6" fmla="*/ 162 w 327"/>
                  <a:gd name="T7" fmla="*/ 243 h 327"/>
                  <a:gd name="T8" fmla="*/ 81 w 327"/>
                  <a:gd name="T9" fmla="*/ 162 h 327"/>
                  <a:gd name="T10" fmla="*/ 298 w 327"/>
                  <a:gd name="T11" fmla="*/ 162 h 327"/>
                  <a:gd name="T12" fmla="*/ 295 w 327"/>
                  <a:gd name="T13" fmla="*/ 135 h 327"/>
                  <a:gd name="T14" fmla="*/ 327 w 327"/>
                  <a:gd name="T15" fmla="*/ 117 h 327"/>
                  <a:gd name="T16" fmla="*/ 286 w 327"/>
                  <a:gd name="T17" fmla="*/ 46 h 327"/>
                  <a:gd name="T18" fmla="*/ 256 w 327"/>
                  <a:gd name="T19" fmla="*/ 64 h 327"/>
                  <a:gd name="T20" fmla="*/ 205 w 327"/>
                  <a:gd name="T21" fmla="*/ 33 h 327"/>
                  <a:gd name="T22" fmla="*/ 205 w 327"/>
                  <a:gd name="T23" fmla="*/ 0 h 327"/>
                  <a:gd name="T24" fmla="*/ 124 w 327"/>
                  <a:gd name="T25" fmla="*/ 0 h 327"/>
                  <a:gd name="T26" fmla="*/ 124 w 327"/>
                  <a:gd name="T27" fmla="*/ 31 h 327"/>
                  <a:gd name="T28" fmla="*/ 68 w 327"/>
                  <a:gd name="T29" fmla="*/ 64 h 327"/>
                  <a:gd name="T30" fmla="*/ 41 w 327"/>
                  <a:gd name="T31" fmla="*/ 48 h 327"/>
                  <a:gd name="T32" fmla="*/ 0 w 327"/>
                  <a:gd name="T33" fmla="*/ 119 h 327"/>
                  <a:gd name="T34" fmla="*/ 29 w 327"/>
                  <a:gd name="T35" fmla="*/ 135 h 327"/>
                  <a:gd name="T36" fmla="*/ 26 w 327"/>
                  <a:gd name="T37" fmla="*/ 162 h 327"/>
                  <a:gd name="T38" fmla="*/ 30 w 327"/>
                  <a:gd name="T39" fmla="*/ 194 h 327"/>
                  <a:gd name="T40" fmla="*/ 3 w 327"/>
                  <a:gd name="T41" fmla="*/ 210 h 327"/>
                  <a:gd name="T42" fmla="*/ 43 w 327"/>
                  <a:gd name="T43" fmla="*/ 280 h 327"/>
                  <a:gd name="T44" fmla="*/ 72 w 327"/>
                  <a:gd name="T45" fmla="*/ 264 h 327"/>
                  <a:gd name="T46" fmla="*/ 124 w 327"/>
                  <a:gd name="T47" fmla="*/ 292 h 327"/>
                  <a:gd name="T48" fmla="*/ 124 w 327"/>
                  <a:gd name="T49" fmla="*/ 327 h 327"/>
                  <a:gd name="T50" fmla="*/ 205 w 327"/>
                  <a:gd name="T51" fmla="*/ 327 h 327"/>
                  <a:gd name="T52" fmla="*/ 205 w 327"/>
                  <a:gd name="T53" fmla="*/ 291 h 327"/>
                  <a:gd name="T54" fmla="*/ 252 w 327"/>
                  <a:gd name="T55" fmla="*/ 264 h 327"/>
                  <a:gd name="T56" fmla="*/ 283 w 327"/>
                  <a:gd name="T57" fmla="*/ 282 h 327"/>
                  <a:gd name="T58" fmla="*/ 324 w 327"/>
                  <a:gd name="T59" fmla="*/ 212 h 327"/>
                  <a:gd name="T60" fmla="*/ 294 w 327"/>
                  <a:gd name="T61" fmla="*/ 194 h 327"/>
                  <a:gd name="T62" fmla="*/ 298 w 327"/>
                  <a:gd name="T63"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327">
                    <a:moveTo>
                      <a:pt x="81" y="162"/>
                    </a:moveTo>
                    <a:cubicBezTo>
                      <a:pt x="81" y="117"/>
                      <a:pt x="117" y="80"/>
                      <a:pt x="162" y="80"/>
                    </a:cubicBezTo>
                    <a:cubicBezTo>
                      <a:pt x="207" y="80"/>
                      <a:pt x="244" y="117"/>
                      <a:pt x="244" y="162"/>
                    </a:cubicBezTo>
                    <a:cubicBezTo>
                      <a:pt x="244" y="207"/>
                      <a:pt x="207" y="243"/>
                      <a:pt x="162" y="243"/>
                    </a:cubicBezTo>
                    <a:cubicBezTo>
                      <a:pt x="117" y="243"/>
                      <a:pt x="81" y="207"/>
                      <a:pt x="81" y="162"/>
                    </a:cubicBezTo>
                    <a:close/>
                    <a:moveTo>
                      <a:pt x="298" y="162"/>
                    </a:moveTo>
                    <a:cubicBezTo>
                      <a:pt x="298" y="153"/>
                      <a:pt x="297" y="144"/>
                      <a:pt x="295" y="135"/>
                    </a:cubicBezTo>
                    <a:cubicBezTo>
                      <a:pt x="327" y="117"/>
                      <a:pt x="327" y="117"/>
                      <a:pt x="327" y="117"/>
                    </a:cubicBezTo>
                    <a:cubicBezTo>
                      <a:pt x="286" y="46"/>
                      <a:pt x="286" y="46"/>
                      <a:pt x="286" y="46"/>
                    </a:cubicBezTo>
                    <a:cubicBezTo>
                      <a:pt x="256" y="64"/>
                      <a:pt x="256" y="64"/>
                      <a:pt x="256" y="64"/>
                    </a:cubicBezTo>
                    <a:cubicBezTo>
                      <a:pt x="242" y="50"/>
                      <a:pt x="225" y="39"/>
                      <a:pt x="205" y="33"/>
                    </a:cubicBezTo>
                    <a:cubicBezTo>
                      <a:pt x="205" y="0"/>
                      <a:pt x="205" y="0"/>
                      <a:pt x="205" y="0"/>
                    </a:cubicBezTo>
                    <a:cubicBezTo>
                      <a:pt x="124" y="0"/>
                      <a:pt x="124" y="0"/>
                      <a:pt x="124" y="0"/>
                    </a:cubicBezTo>
                    <a:cubicBezTo>
                      <a:pt x="124" y="31"/>
                      <a:pt x="124" y="31"/>
                      <a:pt x="124" y="31"/>
                    </a:cubicBezTo>
                    <a:cubicBezTo>
                      <a:pt x="103" y="38"/>
                      <a:pt x="84" y="49"/>
                      <a:pt x="68" y="64"/>
                    </a:cubicBezTo>
                    <a:cubicBezTo>
                      <a:pt x="41" y="48"/>
                      <a:pt x="41" y="48"/>
                      <a:pt x="41" y="48"/>
                    </a:cubicBezTo>
                    <a:cubicBezTo>
                      <a:pt x="0" y="119"/>
                      <a:pt x="0" y="119"/>
                      <a:pt x="0" y="119"/>
                    </a:cubicBezTo>
                    <a:cubicBezTo>
                      <a:pt x="29" y="135"/>
                      <a:pt x="29" y="135"/>
                      <a:pt x="29" y="135"/>
                    </a:cubicBezTo>
                    <a:cubicBezTo>
                      <a:pt x="27" y="144"/>
                      <a:pt x="26" y="153"/>
                      <a:pt x="26" y="162"/>
                    </a:cubicBezTo>
                    <a:cubicBezTo>
                      <a:pt x="26" y="173"/>
                      <a:pt x="28" y="184"/>
                      <a:pt x="30" y="194"/>
                    </a:cubicBezTo>
                    <a:cubicBezTo>
                      <a:pt x="3" y="210"/>
                      <a:pt x="3" y="210"/>
                      <a:pt x="3" y="210"/>
                    </a:cubicBezTo>
                    <a:cubicBezTo>
                      <a:pt x="43" y="280"/>
                      <a:pt x="43" y="280"/>
                      <a:pt x="43" y="280"/>
                    </a:cubicBezTo>
                    <a:cubicBezTo>
                      <a:pt x="72" y="264"/>
                      <a:pt x="72" y="264"/>
                      <a:pt x="72" y="264"/>
                    </a:cubicBezTo>
                    <a:cubicBezTo>
                      <a:pt x="87" y="277"/>
                      <a:pt x="105" y="287"/>
                      <a:pt x="124" y="292"/>
                    </a:cubicBezTo>
                    <a:cubicBezTo>
                      <a:pt x="124" y="327"/>
                      <a:pt x="124" y="327"/>
                      <a:pt x="124" y="327"/>
                    </a:cubicBezTo>
                    <a:cubicBezTo>
                      <a:pt x="205" y="327"/>
                      <a:pt x="205" y="327"/>
                      <a:pt x="205" y="327"/>
                    </a:cubicBezTo>
                    <a:cubicBezTo>
                      <a:pt x="205" y="291"/>
                      <a:pt x="205" y="291"/>
                      <a:pt x="205" y="291"/>
                    </a:cubicBezTo>
                    <a:cubicBezTo>
                      <a:pt x="223" y="285"/>
                      <a:pt x="238" y="276"/>
                      <a:pt x="252" y="264"/>
                    </a:cubicBezTo>
                    <a:cubicBezTo>
                      <a:pt x="283" y="282"/>
                      <a:pt x="283" y="282"/>
                      <a:pt x="283" y="282"/>
                    </a:cubicBezTo>
                    <a:cubicBezTo>
                      <a:pt x="324" y="212"/>
                      <a:pt x="324" y="212"/>
                      <a:pt x="324" y="212"/>
                    </a:cubicBezTo>
                    <a:cubicBezTo>
                      <a:pt x="294" y="194"/>
                      <a:pt x="294" y="194"/>
                      <a:pt x="294" y="194"/>
                    </a:cubicBezTo>
                    <a:cubicBezTo>
                      <a:pt x="297" y="184"/>
                      <a:pt x="298" y="173"/>
                      <a:pt x="298" y="162"/>
                    </a:cubicBezTo>
                    <a:close/>
                  </a:path>
                </a:pathLst>
              </a:custGeom>
              <a:solidFill>
                <a:schemeClr val="bg2"/>
              </a:solidFill>
              <a:ln w="19050">
                <a:solidFill>
                  <a:schemeClr val="tx2"/>
                </a:solidFill>
                <a:prstDash val="solid"/>
                <a:miter lim="800000"/>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75" name="TextBox 74">
                <a:extLst>
                  <a:ext uri="{FF2B5EF4-FFF2-40B4-BE49-F238E27FC236}">
                    <a16:creationId xmlns:a16="http://schemas.microsoft.com/office/drawing/2014/main" id="{E6BB4489-D8BC-4E92-88B2-542EA5681B7E}"/>
                  </a:ext>
                </a:extLst>
              </p:cNvPr>
              <p:cNvSpPr txBox="1"/>
              <p:nvPr/>
            </p:nvSpPr>
            <p:spPr>
              <a:xfrm>
                <a:off x="1877035" y="3461813"/>
                <a:ext cx="795917" cy="362300"/>
              </a:xfrm>
              <a:prstGeom prst="rect">
                <a:avLst/>
              </a:prstGeom>
              <a:noFill/>
            </p:spPr>
            <p:txBody>
              <a:bodyPr wrap="square" lIns="0" tIns="0" rIns="0" bIns="0" rtlCol="0">
                <a:spAutoFit/>
              </a:bodyPr>
              <a:lstStyle/>
              <a:p>
                <a:pPr defTabSz="932742">
                  <a:lnSpc>
                    <a:spcPct val="90000"/>
                  </a:lnSpc>
                  <a:spcAft>
                    <a:spcPts val="600"/>
                  </a:spcAft>
                </a:pPr>
                <a:r>
                  <a:rPr lang="en-US" sz="1200"/>
                  <a:t>Backup</a:t>
                </a:r>
                <a:br>
                  <a:rPr lang="en-US" sz="1200"/>
                </a:br>
                <a:r>
                  <a:rPr lang="en-US" sz="1200"/>
                  <a:t>extension</a:t>
                </a:r>
                <a:endParaRPr lang="en-US" sz="2400"/>
              </a:p>
            </p:txBody>
          </p:sp>
        </p:grpSp>
        <p:cxnSp>
          <p:nvCxnSpPr>
            <p:cNvPr id="76" name="Straight Connector 75">
              <a:extLst>
                <a:ext uri="{FF2B5EF4-FFF2-40B4-BE49-F238E27FC236}">
                  <a16:creationId xmlns:a16="http://schemas.microsoft.com/office/drawing/2014/main" id="{715FB903-D0BF-47E0-B63E-83EB54E7A131}"/>
                </a:ext>
              </a:extLst>
            </p:cNvPr>
            <p:cNvCxnSpPr>
              <a:cxnSpLocks/>
              <a:stCxn id="66" idx="0"/>
            </p:cNvCxnSpPr>
            <p:nvPr/>
          </p:nvCxnSpPr>
          <p:spPr>
            <a:xfrm>
              <a:off x="3636062" y="3074449"/>
              <a:ext cx="1658528" cy="1106223"/>
            </a:xfrm>
            <a:prstGeom prst="line">
              <a:avLst/>
            </a:prstGeom>
            <a:ln w="19050" cap="rnd">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E42AFB5-876D-4BFD-B4F9-F3D566DEB95F}"/>
                </a:ext>
              </a:extLst>
            </p:cNvPr>
            <p:cNvSpPr/>
            <p:nvPr/>
          </p:nvSpPr>
          <p:spPr bwMode="auto">
            <a:xfrm>
              <a:off x="2958189" y="4221941"/>
              <a:ext cx="1400436" cy="1661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50492" fontAlgn="base">
                <a:lnSpc>
                  <a:spcPct val="90000"/>
                </a:lnSpc>
                <a:spcBef>
                  <a:spcPts val="612"/>
                </a:spcBef>
                <a:spcAft>
                  <a:spcPct val="0"/>
                </a:spcAft>
                <a:defRPr/>
              </a:pPr>
              <a:r>
                <a:rPr lang="en-US" sz="1200" kern="0">
                  <a:latin typeface="Segoe UI Semibold" panose="020B0702040204020203" pitchFamily="34" charset="0"/>
                  <a:cs typeface="Segoe UI Semibold" panose="020B0702040204020203" pitchFamily="34" charset="0"/>
                </a:rPr>
                <a:t>SQL Native backups</a:t>
              </a:r>
            </a:p>
          </p:txBody>
        </p:sp>
        <p:grpSp>
          <p:nvGrpSpPr>
            <p:cNvPr id="16" name="Group 15">
              <a:extLst>
                <a:ext uri="{FF2B5EF4-FFF2-40B4-BE49-F238E27FC236}">
                  <a16:creationId xmlns:a16="http://schemas.microsoft.com/office/drawing/2014/main" id="{7F156448-0E27-4E13-99A3-5BF1788F5D97}"/>
                </a:ext>
              </a:extLst>
            </p:cNvPr>
            <p:cNvGrpSpPr/>
            <p:nvPr/>
          </p:nvGrpSpPr>
          <p:grpSpPr>
            <a:xfrm>
              <a:off x="2740880" y="2957545"/>
              <a:ext cx="858542" cy="306584"/>
              <a:chOff x="2718919" y="3038646"/>
              <a:chExt cx="858542" cy="306584"/>
            </a:xfrm>
          </p:grpSpPr>
          <p:sp>
            <p:nvSpPr>
              <p:cNvPr id="83" name="server" title="Icon of a server tower">
                <a:extLst>
                  <a:ext uri="{FF2B5EF4-FFF2-40B4-BE49-F238E27FC236}">
                    <a16:creationId xmlns:a16="http://schemas.microsoft.com/office/drawing/2014/main" id="{9DFE5519-A189-49F5-B122-ADB6091DBD1A}"/>
                  </a:ext>
                </a:extLst>
              </p:cNvPr>
              <p:cNvSpPr>
                <a:spLocks noChangeAspect="1" noEditPoints="1"/>
              </p:cNvSpPr>
              <p:nvPr/>
            </p:nvSpPr>
            <p:spPr bwMode="auto">
              <a:xfrm>
                <a:off x="2718919" y="3038646"/>
                <a:ext cx="161413" cy="30658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4" name="TextBox 83">
                <a:extLst>
                  <a:ext uri="{FF2B5EF4-FFF2-40B4-BE49-F238E27FC236}">
                    <a16:creationId xmlns:a16="http://schemas.microsoft.com/office/drawing/2014/main" id="{13C23B45-863C-484C-8EC7-507C7DDF0938}"/>
                  </a:ext>
                </a:extLst>
              </p:cNvPr>
              <p:cNvSpPr txBox="1"/>
              <p:nvPr/>
            </p:nvSpPr>
            <p:spPr>
              <a:xfrm>
                <a:off x="2936228" y="3064303"/>
                <a:ext cx="641233" cy="276999"/>
              </a:xfrm>
              <a:prstGeom prst="rect">
                <a:avLst/>
              </a:prstGeom>
              <a:noFill/>
            </p:spPr>
            <p:txBody>
              <a:bodyPr wrap="square" lIns="0" tIns="0" rIns="0" bIns="0" rtlCol="0">
                <a:spAutoFit/>
              </a:bodyPr>
              <a:lstStyle/>
              <a:p>
                <a:pPr defTabSz="932742">
                  <a:lnSpc>
                    <a:spcPct val="90000"/>
                  </a:lnSpc>
                  <a:spcAft>
                    <a:spcPts val="600"/>
                  </a:spcAft>
                </a:pPr>
                <a:r>
                  <a:rPr lang="en-US" sz="1000"/>
                  <a:t>Microsoft</a:t>
                </a:r>
                <a:br>
                  <a:rPr lang="en-US" sz="1000"/>
                </a:br>
                <a:r>
                  <a:rPr lang="en-US" sz="1000"/>
                  <a:t>SQL Server</a:t>
                </a:r>
                <a:endParaRPr lang="en-US" sz="1600"/>
              </a:p>
            </p:txBody>
          </p:sp>
        </p:grpSp>
        <p:grpSp>
          <p:nvGrpSpPr>
            <p:cNvPr id="86" name="Group 85">
              <a:extLst>
                <a:ext uri="{FF2B5EF4-FFF2-40B4-BE49-F238E27FC236}">
                  <a16:creationId xmlns:a16="http://schemas.microsoft.com/office/drawing/2014/main" id="{7F241A8B-A934-4776-B93C-D939942E0C2B}"/>
                </a:ext>
              </a:extLst>
            </p:cNvPr>
            <p:cNvGrpSpPr/>
            <p:nvPr/>
          </p:nvGrpSpPr>
          <p:grpSpPr>
            <a:xfrm>
              <a:off x="927577" y="4158993"/>
              <a:ext cx="858542" cy="306584"/>
              <a:chOff x="2718919" y="3038646"/>
              <a:chExt cx="858542" cy="306584"/>
            </a:xfrm>
          </p:grpSpPr>
          <p:sp>
            <p:nvSpPr>
              <p:cNvPr id="87" name="server" title="Icon of a server tower">
                <a:extLst>
                  <a:ext uri="{FF2B5EF4-FFF2-40B4-BE49-F238E27FC236}">
                    <a16:creationId xmlns:a16="http://schemas.microsoft.com/office/drawing/2014/main" id="{304772E0-835E-49B4-84C5-F27DB2CF4331}"/>
                  </a:ext>
                </a:extLst>
              </p:cNvPr>
              <p:cNvSpPr>
                <a:spLocks noChangeAspect="1" noEditPoints="1"/>
              </p:cNvSpPr>
              <p:nvPr/>
            </p:nvSpPr>
            <p:spPr bwMode="auto">
              <a:xfrm>
                <a:off x="2718919" y="3038646"/>
                <a:ext cx="161413" cy="30658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8" name="TextBox 87">
                <a:extLst>
                  <a:ext uri="{FF2B5EF4-FFF2-40B4-BE49-F238E27FC236}">
                    <a16:creationId xmlns:a16="http://schemas.microsoft.com/office/drawing/2014/main" id="{A8635B79-C2BB-456D-8B4A-11CD95C64282}"/>
                  </a:ext>
                </a:extLst>
              </p:cNvPr>
              <p:cNvSpPr txBox="1"/>
              <p:nvPr/>
            </p:nvSpPr>
            <p:spPr>
              <a:xfrm>
                <a:off x="2936228" y="3064303"/>
                <a:ext cx="641233" cy="276999"/>
              </a:xfrm>
              <a:prstGeom prst="rect">
                <a:avLst/>
              </a:prstGeom>
              <a:noFill/>
            </p:spPr>
            <p:txBody>
              <a:bodyPr wrap="square" lIns="0" tIns="0" rIns="0" bIns="0" rtlCol="0">
                <a:spAutoFit/>
              </a:bodyPr>
              <a:lstStyle/>
              <a:p>
                <a:pPr defTabSz="932742">
                  <a:lnSpc>
                    <a:spcPct val="90000"/>
                  </a:lnSpc>
                  <a:spcAft>
                    <a:spcPts val="600"/>
                  </a:spcAft>
                </a:pPr>
                <a:r>
                  <a:rPr lang="en-US" sz="1000"/>
                  <a:t>Microsoft</a:t>
                </a:r>
                <a:br>
                  <a:rPr lang="en-US" sz="1000"/>
                </a:br>
                <a:r>
                  <a:rPr lang="en-US" sz="1000"/>
                  <a:t>SQL Server</a:t>
                </a:r>
                <a:endParaRPr lang="en-US" sz="1600"/>
              </a:p>
            </p:txBody>
          </p:sp>
        </p:grpSp>
        <p:grpSp>
          <p:nvGrpSpPr>
            <p:cNvPr id="89" name="Group 88">
              <a:extLst>
                <a:ext uri="{FF2B5EF4-FFF2-40B4-BE49-F238E27FC236}">
                  <a16:creationId xmlns:a16="http://schemas.microsoft.com/office/drawing/2014/main" id="{AE1664DB-3866-47E6-8CAC-DBECFEB30E8D}"/>
                </a:ext>
              </a:extLst>
            </p:cNvPr>
            <p:cNvGrpSpPr/>
            <p:nvPr/>
          </p:nvGrpSpPr>
          <p:grpSpPr>
            <a:xfrm>
              <a:off x="2750048" y="5326155"/>
              <a:ext cx="858542" cy="306584"/>
              <a:chOff x="2718919" y="3038646"/>
              <a:chExt cx="858542" cy="306584"/>
            </a:xfrm>
          </p:grpSpPr>
          <p:sp>
            <p:nvSpPr>
              <p:cNvPr id="90" name="server" title="Icon of a server tower">
                <a:extLst>
                  <a:ext uri="{FF2B5EF4-FFF2-40B4-BE49-F238E27FC236}">
                    <a16:creationId xmlns:a16="http://schemas.microsoft.com/office/drawing/2014/main" id="{9E84BD6B-66F7-407B-97B8-3BBCBD4BDB6D}"/>
                  </a:ext>
                </a:extLst>
              </p:cNvPr>
              <p:cNvSpPr>
                <a:spLocks noChangeAspect="1" noEditPoints="1"/>
              </p:cNvSpPr>
              <p:nvPr/>
            </p:nvSpPr>
            <p:spPr bwMode="auto">
              <a:xfrm>
                <a:off x="2718919" y="3038646"/>
                <a:ext cx="161413" cy="30658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91" name="TextBox 90">
                <a:extLst>
                  <a:ext uri="{FF2B5EF4-FFF2-40B4-BE49-F238E27FC236}">
                    <a16:creationId xmlns:a16="http://schemas.microsoft.com/office/drawing/2014/main" id="{54AC8A88-D0FB-4D4F-A3AC-3590699C6F93}"/>
                  </a:ext>
                </a:extLst>
              </p:cNvPr>
              <p:cNvSpPr txBox="1"/>
              <p:nvPr/>
            </p:nvSpPr>
            <p:spPr>
              <a:xfrm>
                <a:off x="2936228" y="3064303"/>
                <a:ext cx="641233" cy="276999"/>
              </a:xfrm>
              <a:prstGeom prst="rect">
                <a:avLst/>
              </a:prstGeom>
              <a:noFill/>
            </p:spPr>
            <p:txBody>
              <a:bodyPr wrap="square" lIns="0" tIns="0" rIns="0" bIns="0" rtlCol="0">
                <a:spAutoFit/>
              </a:bodyPr>
              <a:lstStyle/>
              <a:p>
                <a:pPr defTabSz="932742">
                  <a:lnSpc>
                    <a:spcPct val="90000"/>
                  </a:lnSpc>
                  <a:spcAft>
                    <a:spcPts val="600"/>
                  </a:spcAft>
                </a:pPr>
                <a:r>
                  <a:rPr lang="en-US" sz="1000"/>
                  <a:t>Microsoft</a:t>
                </a:r>
                <a:br>
                  <a:rPr lang="en-US" sz="1000"/>
                </a:br>
                <a:r>
                  <a:rPr lang="en-US" sz="1000"/>
                  <a:t>SQL Server</a:t>
                </a:r>
                <a:endParaRPr lang="en-US" sz="1600"/>
              </a:p>
            </p:txBody>
          </p:sp>
        </p:grpSp>
        <p:sp>
          <p:nvSpPr>
            <p:cNvPr id="94" name="Rectangle 93">
              <a:extLst>
                <a:ext uri="{FF2B5EF4-FFF2-40B4-BE49-F238E27FC236}">
                  <a16:creationId xmlns:a16="http://schemas.microsoft.com/office/drawing/2014/main" id="{EE3AE508-87F8-4BCE-B85D-F8D477427A4E}"/>
                </a:ext>
              </a:extLst>
            </p:cNvPr>
            <p:cNvSpPr/>
            <p:nvPr/>
          </p:nvSpPr>
          <p:spPr bwMode="auto">
            <a:xfrm>
              <a:off x="434974" y="2411248"/>
              <a:ext cx="6637157" cy="3827506"/>
            </a:xfrm>
            <a:prstGeom prst="rect">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spTree>
    <p:extLst>
      <p:ext uri="{BB962C8B-B14F-4D97-AF65-F5344CB8AC3E}">
        <p14:creationId xmlns:p14="http://schemas.microsoft.com/office/powerpoint/2010/main" val="7853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0-#ppt_w/2"/>
                                          </p:val>
                                        </p:tav>
                                        <p:tav tm="100000">
                                          <p:val>
                                            <p:strVal val="#ppt_x"/>
                                          </p:val>
                                        </p:tav>
                                      </p:tavLst>
                                    </p:anim>
                                    <p:anim calcmode="lin" valueType="num">
                                      <p:cBhvr additive="base">
                                        <p:cTn id="8"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BC1BCF-1603-4ED1-923B-27B97DC41D23}"/>
              </a:ext>
            </a:extLst>
          </p:cNvPr>
          <p:cNvSpPr txBox="1"/>
          <p:nvPr/>
        </p:nvSpPr>
        <p:spPr>
          <a:xfrm>
            <a:off x="434975" y="1153145"/>
            <a:ext cx="3634692" cy="5172955"/>
          </a:xfrm>
          <a:prstGeom prst="rect">
            <a:avLst/>
          </a:prstGeom>
          <a:noFill/>
        </p:spPr>
        <p:txBody>
          <a:bodyPr wrap="square" lIns="0" tIns="91440" rIns="91440" bIns="91440" rtlCol="0">
            <a:spAutoFit/>
          </a:bodyPr>
          <a:lstStyle/>
          <a:p>
            <a:pPr>
              <a:lnSpc>
                <a:spcPct val="90000"/>
              </a:lnSpc>
              <a:spcBef>
                <a:spcPts val="1200"/>
              </a:spcBef>
              <a:spcAft>
                <a:spcPts val="1800"/>
              </a:spcAft>
            </a:pPr>
            <a:r>
              <a:rPr lang="en-US" sz="1800">
                <a:solidFill>
                  <a:schemeClr val="tx2"/>
                </a:solidFill>
                <a:latin typeface="+mj-lt"/>
              </a:rPr>
              <a:t>Protect your data with </a:t>
            </a:r>
            <a:br>
              <a:rPr lang="en-US" sz="1800">
                <a:solidFill>
                  <a:schemeClr val="tx2"/>
                </a:solidFill>
                <a:latin typeface="+mj-lt"/>
              </a:rPr>
            </a:br>
            <a:r>
              <a:rPr lang="en-US" sz="1800">
                <a:solidFill>
                  <a:schemeClr val="tx2"/>
                </a:solidFill>
                <a:latin typeface="+mj-lt"/>
              </a:rPr>
              <a:t>Azure Backup</a:t>
            </a:r>
          </a:p>
          <a:p>
            <a:pPr lvl="0" defTabSz="914367" fontAlgn="t">
              <a:lnSpc>
                <a:spcPct val="90000"/>
              </a:lnSpc>
              <a:spcBef>
                <a:spcPts val="1200"/>
              </a:spcBef>
              <a:spcAft>
                <a:spcPts val="600"/>
              </a:spcAft>
              <a:buSzPct val="90000"/>
            </a:pPr>
            <a:r>
              <a:rPr lang="en-IN" sz="1400">
                <a:cs typeface="Segoe UI Semibold" panose="020B0702040204020203" pitchFamily="34" charset="0"/>
              </a:rPr>
              <a:t>Azure Backup landing page: </a:t>
            </a:r>
            <a:r>
              <a:rPr lang="en-US" sz="1400" u="sng">
                <a:cs typeface="Segoe UI" panose="020B0502040204020203" pitchFamily="34" charset="0"/>
                <a:hlinkClick r:id="rId3"/>
              </a:rPr>
              <a:t>https://aka.ms/azure-backup</a:t>
            </a:r>
            <a:r>
              <a:rPr lang="en-US" sz="1400" u="sng">
                <a:cs typeface="Segoe UI" panose="020B0502040204020203" pitchFamily="34" charset="0"/>
              </a:rPr>
              <a:t> </a:t>
            </a:r>
          </a:p>
          <a:p>
            <a:pPr lvl="0" defTabSz="914367" fontAlgn="t">
              <a:lnSpc>
                <a:spcPct val="90000"/>
              </a:lnSpc>
              <a:spcBef>
                <a:spcPts val="1200"/>
              </a:spcBef>
              <a:spcAft>
                <a:spcPts val="600"/>
              </a:spcAft>
              <a:buSzPct val="90000"/>
            </a:pPr>
            <a:r>
              <a:rPr lang="en-IN" sz="1400">
                <a:cs typeface="Segoe UI Semibold" panose="020B0702040204020203" pitchFamily="34" charset="0"/>
              </a:rPr>
              <a:t>Azure Backup’s Cloud-First approach: </a:t>
            </a:r>
            <a:r>
              <a:rPr lang="en-US" sz="1400" u="sng">
                <a:ea typeface="Calibri" panose="020F0502020204030204" pitchFamily="34" charset="0"/>
                <a:cs typeface="Segoe UI" panose="020B0502040204020203" pitchFamily="34" charset="0"/>
                <a:hlinkClick r:id="rId4"/>
              </a:rPr>
              <a:t>https://aka.ms/azure-backup-cloud-first</a:t>
            </a:r>
            <a:r>
              <a:rPr lang="en-US" sz="1400">
                <a:ea typeface="Calibri" panose="020F0502020204030204" pitchFamily="34" charset="0"/>
                <a:cs typeface="Segoe UI" panose="020B0502040204020203" pitchFamily="34" charset="0"/>
              </a:rPr>
              <a:t> </a:t>
            </a:r>
          </a:p>
          <a:p>
            <a:pPr lvl="0" defTabSz="914367" fontAlgn="t">
              <a:lnSpc>
                <a:spcPct val="90000"/>
              </a:lnSpc>
              <a:spcBef>
                <a:spcPts val="1200"/>
              </a:spcBef>
              <a:spcAft>
                <a:spcPts val="600"/>
              </a:spcAft>
              <a:buSzPct val="90000"/>
            </a:pPr>
            <a:r>
              <a:rPr lang="en-IN" sz="1400">
                <a:cs typeface="Segoe UI Semibold" panose="020B0702040204020203" pitchFamily="34" charset="0"/>
              </a:rPr>
              <a:t>Azure Backup blogs: </a:t>
            </a:r>
            <a:r>
              <a:rPr lang="en-US" sz="1400" u="sng">
                <a:cs typeface="Segoe UI" panose="020B0502040204020203" pitchFamily="34" charset="0"/>
                <a:hlinkClick r:id="rId5"/>
              </a:rPr>
              <a:t>https://aka.ms/azure-backup-blogs</a:t>
            </a:r>
            <a:r>
              <a:rPr lang="en-US" sz="1400" u="sng">
                <a:cs typeface="Segoe UI" panose="020B0502040204020203" pitchFamily="34" charset="0"/>
              </a:rPr>
              <a:t> </a:t>
            </a:r>
          </a:p>
          <a:p>
            <a:pPr lvl="0" defTabSz="914367">
              <a:lnSpc>
                <a:spcPct val="90000"/>
              </a:lnSpc>
              <a:spcBef>
                <a:spcPts val="1200"/>
              </a:spcBef>
              <a:spcAft>
                <a:spcPts val="600"/>
              </a:spcAft>
              <a:buSzPct val="90000"/>
            </a:pPr>
            <a:r>
              <a:rPr lang="en-IN" sz="1400">
                <a:cs typeface="Segoe UI Semibold" panose="020B0702040204020203" pitchFamily="34" charset="0"/>
              </a:rPr>
              <a:t>Azure Backup videos: </a:t>
            </a:r>
            <a:r>
              <a:rPr lang="en-US" sz="1400" u="sng">
                <a:cs typeface="Segoe UI" panose="020B0502040204020203" pitchFamily="34" charset="0"/>
                <a:hlinkClick r:id="rId6"/>
              </a:rPr>
              <a:t>https://aka.ms/azurebackupvideos</a:t>
            </a:r>
            <a:endParaRPr lang="en-US" sz="1400" u="sng">
              <a:cs typeface="Segoe UI" panose="020B0502040204020203" pitchFamily="34" charset="0"/>
            </a:endParaRPr>
          </a:p>
          <a:p>
            <a:pPr lvl="0" defTabSz="914367" fontAlgn="t">
              <a:lnSpc>
                <a:spcPct val="90000"/>
              </a:lnSpc>
              <a:spcBef>
                <a:spcPts val="1200"/>
              </a:spcBef>
              <a:spcAft>
                <a:spcPts val="600"/>
              </a:spcAft>
              <a:buSzPct val="90000"/>
            </a:pPr>
            <a:r>
              <a:rPr lang="en-IN" sz="1400">
                <a:cs typeface="Segoe UI Semibold" panose="020B0702040204020203" pitchFamily="34" charset="0"/>
              </a:rPr>
              <a:t>Azure Backup documentation: </a:t>
            </a:r>
            <a:r>
              <a:rPr lang="en-IN" sz="1400" u="sng">
                <a:cs typeface="Segoe UI" panose="020B0502040204020203" pitchFamily="34" charset="0"/>
                <a:hlinkClick r:id="rId7"/>
              </a:rPr>
              <a:t>https://aka.ms/azure-backup-documentation</a:t>
            </a:r>
            <a:r>
              <a:rPr lang="en-IN" sz="1400" u="sng">
                <a:cs typeface="Segoe UI" panose="020B0502040204020203" pitchFamily="34" charset="0"/>
              </a:rPr>
              <a:t>  </a:t>
            </a:r>
          </a:p>
          <a:p>
            <a:pPr lvl="0" defTabSz="914367" fontAlgn="t">
              <a:lnSpc>
                <a:spcPct val="90000"/>
              </a:lnSpc>
              <a:spcBef>
                <a:spcPts val="1200"/>
              </a:spcBef>
              <a:spcAft>
                <a:spcPts val="600"/>
              </a:spcAft>
              <a:buSzPct val="90000"/>
            </a:pPr>
            <a:r>
              <a:rPr lang="en-IN" sz="1400">
                <a:cs typeface="Segoe UI Semibold" panose="020B0702040204020203" pitchFamily="34" charset="0"/>
              </a:rPr>
              <a:t>Azure Backup support forum: </a:t>
            </a:r>
            <a:r>
              <a:rPr lang="en-US" sz="1400" u="sng">
                <a:cs typeface="Segoe UI" panose="020B0502040204020203" pitchFamily="34" charset="0"/>
                <a:hlinkClick r:id="rId8"/>
              </a:rPr>
              <a:t>https://aka.ms/azure-backup-support-forum</a:t>
            </a:r>
            <a:r>
              <a:rPr lang="en-US" sz="1400" u="sng">
                <a:cs typeface="Segoe UI" panose="020B0502040204020203" pitchFamily="34" charset="0"/>
              </a:rPr>
              <a:t> </a:t>
            </a:r>
          </a:p>
          <a:p>
            <a:pPr lvl="0" defTabSz="914367" fontAlgn="t">
              <a:lnSpc>
                <a:spcPct val="90000"/>
              </a:lnSpc>
              <a:spcBef>
                <a:spcPts val="1200"/>
              </a:spcBef>
              <a:spcAft>
                <a:spcPts val="600"/>
              </a:spcAft>
              <a:buSzPct val="90000"/>
            </a:pPr>
            <a:r>
              <a:rPr lang="en-IN" sz="1400">
                <a:cs typeface="Segoe UI Semibold" panose="020B0702040204020203" pitchFamily="34" charset="0"/>
              </a:rPr>
              <a:t>Feedback (user voice): </a:t>
            </a:r>
            <a:r>
              <a:rPr lang="en-US" sz="1400" u="sng">
                <a:cs typeface="Segoe UI" panose="020B0502040204020203" pitchFamily="34" charset="0"/>
                <a:hlinkClick r:id="rId9"/>
              </a:rPr>
              <a:t>https://aka.ms/azure-backup-user-voice</a:t>
            </a:r>
            <a:r>
              <a:rPr lang="en-US" sz="1400" u="sng">
                <a:cs typeface="Segoe UI" panose="020B0502040204020203" pitchFamily="34" charset="0"/>
              </a:rPr>
              <a:t> </a:t>
            </a:r>
            <a:endParaRPr lang="en-US" sz="1400">
              <a:cs typeface="Segoe UI" panose="020B0502040204020203" pitchFamily="34" charset="0"/>
            </a:endParaRPr>
          </a:p>
        </p:txBody>
      </p:sp>
      <p:sp>
        <p:nvSpPr>
          <p:cNvPr id="2" name="Title 1">
            <a:extLst>
              <a:ext uri="{FF2B5EF4-FFF2-40B4-BE49-F238E27FC236}">
                <a16:creationId xmlns:a16="http://schemas.microsoft.com/office/drawing/2014/main" id="{09F4AD19-7711-491A-B3AB-080D81801A38}"/>
              </a:ext>
            </a:extLst>
          </p:cNvPr>
          <p:cNvSpPr>
            <a:spLocks noGrp="1"/>
          </p:cNvSpPr>
          <p:nvPr>
            <p:ph type="title"/>
          </p:nvPr>
        </p:nvSpPr>
        <p:spPr/>
        <p:txBody>
          <a:bodyPr/>
          <a:lstStyle/>
          <a:p>
            <a:r>
              <a:rPr lang="en-US"/>
              <a:t>HERO products</a:t>
            </a:r>
          </a:p>
        </p:txBody>
      </p:sp>
      <p:sp>
        <p:nvSpPr>
          <p:cNvPr id="6" name="TextBox 5">
            <a:extLst>
              <a:ext uri="{FF2B5EF4-FFF2-40B4-BE49-F238E27FC236}">
                <a16:creationId xmlns:a16="http://schemas.microsoft.com/office/drawing/2014/main" id="{E576952C-4DA6-4715-A2C5-8F6F07E4D739}"/>
              </a:ext>
            </a:extLst>
          </p:cNvPr>
          <p:cNvSpPr txBox="1"/>
          <p:nvPr/>
        </p:nvSpPr>
        <p:spPr>
          <a:xfrm>
            <a:off x="4460654" y="1153145"/>
            <a:ext cx="3511992" cy="4360424"/>
          </a:xfrm>
          <a:prstGeom prst="rect">
            <a:avLst/>
          </a:prstGeom>
          <a:noFill/>
        </p:spPr>
        <p:txBody>
          <a:bodyPr wrap="square" lIns="0" tIns="91440" rIns="91440" bIns="91440" rtlCol="0">
            <a:spAutoFit/>
          </a:bodyPr>
          <a:lstStyle/>
          <a:p>
            <a:pPr>
              <a:lnSpc>
                <a:spcPct val="90000"/>
              </a:lnSpc>
              <a:spcBef>
                <a:spcPts val="1200"/>
              </a:spcBef>
              <a:spcAft>
                <a:spcPts val="1800"/>
              </a:spcAft>
            </a:pPr>
            <a:r>
              <a:rPr lang="en-US" sz="1800">
                <a:solidFill>
                  <a:schemeClr val="tx2"/>
                </a:solidFill>
                <a:latin typeface="+mj-lt"/>
              </a:rPr>
              <a:t>Ensure application availability with Azure Site Recovery</a:t>
            </a:r>
          </a:p>
          <a:p>
            <a:pPr>
              <a:lnSpc>
                <a:spcPct val="90000"/>
              </a:lnSpc>
              <a:spcBef>
                <a:spcPts val="1200"/>
              </a:spcBef>
              <a:spcAft>
                <a:spcPts val="600"/>
              </a:spcAft>
            </a:pPr>
            <a:r>
              <a:rPr lang="en-US" sz="1400">
                <a:hlinkClick r:id="rId10"/>
              </a:rPr>
              <a:t>Support matrix for replicating one Azure region to another</a:t>
            </a:r>
            <a:endParaRPr lang="en-US" sz="1400"/>
          </a:p>
          <a:p>
            <a:pPr>
              <a:lnSpc>
                <a:spcPct val="90000"/>
              </a:lnSpc>
              <a:spcBef>
                <a:spcPts val="1200"/>
              </a:spcBef>
              <a:spcAft>
                <a:spcPts val="600"/>
              </a:spcAft>
            </a:pPr>
            <a:r>
              <a:rPr lang="en-US" sz="1400"/>
              <a:t>Site Recovery documentation: </a:t>
            </a:r>
            <a:r>
              <a:rPr lang="en-US" sz="1400">
                <a:hlinkClick r:id="rId11"/>
              </a:rPr>
              <a:t>https://aka.ms/siterecovery_documentation</a:t>
            </a:r>
            <a:endParaRPr lang="en-US" sz="1400"/>
          </a:p>
          <a:p>
            <a:pPr fontAlgn="t">
              <a:lnSpc>
                <a:spcPct val="90000"/>
              </a:lnSpc>
              <a:spcBef>
                <a:spcPts val="1200"/>
              </a:spcBef>
              <a:spcAft>
                <a:spcPts val="600"/>
              </a:spcAft>
            </a:pPr>
            <a:r>
              <a:rPr lang="en-US" sz="1400"/>
              <a:t>Site Recovery blogs: </a:t>
            </a:r>
            <a:r>
              <a:rPr lang="en-US" sz="1400">
                <a:hlinkClick r:id="rId12"/>
              </a:rPr>
              <a:t>https://aka.ms/siterecovery_blogs</a:t>
            </a:r>
            <a:endParaRPr lang="en-US" sz="1400"/>
          </a:p>
          <a:p>
            <a:pPr fontAlgn="t">
              <a:lnSpc>
                <a:spcPct val="90000"/>
              </a:lnSpc>
              <a:spcBef>
                <a:spcPts val="1200"/>
              </a:spcBef>
              <a:spcAft>
                <a:spcPts val="600"/>
              </a:spcAft>
            </a:pPr>
            <a:r>
              <a:rPr lang="en-US" sz="1400"/>
              <a:t>Site Recovery Academy Course: </a:t>
            </a:r>
            <a:r>
              <a:rPr lang="en-US" sz="1400">
                <a:hlinkClick r:id="rId13"/>
              </a:rPr>
              <a:t>https://aka.ms/siterecovery_mva</a:t>
            </a:r>
            <a:endParaRPr lang="en-US" sz="1400"/>
          </a:p>
          <a:p>
            <a:pPr fontAlgn="t">
              <a:lnSpc>
                <a:spcPct val="90000"/>
              </a:lnSpc>
              <a:spcBef>
                <a:spcPts val="1200"/>
              </a:spcBef>
              <a:spcAft>
                <a:spcPts val="600"/>
              </a:spcAft>
            </a:pPr>
            <a:r>
              <a:rPr lang="en-US" sz="1400"/>
              <a:t>Support forum: </a:t>
            </a:r>
            <a:r>
              <a:rPr lang="en-US" sz="1400">
                <a:hlinkClick r:id="rId14"/>
              </a:rPr>
              <a:t>https://aka.ms/asrforum</a:t>
            </a:r>
            <a:r>
              <a:rPr lang="en-US" sz="1400"/>
              <a:t> </a:t>
            </a:r>
          </a:p>
          <a:p>
            <a:pPr fontAlgn="t">
              <a:lnSpc>
                <a:spcPct val="90000"/>
              </a:lnSpc>
              <a:spcBef>
                <a:spcPts val="1200"/>
              </a:spcBef>
              <a:spcAft>
                <a:spcPts val="600"/>
              </a:spcAft>
            </a:pPr>
            <a:r>
              <a:rPr lang="en-US" sz="1400"/>
              <a:t>Feedback (user voice): </a:t>
            </a:r>
            <a:r>
              <a:rPr lang="en-US" sz="1400">
                <a:hlinkClick r:id="rId15"/>
              </a:rPr>
              <a:t>https://aka.ms/ASRuservoice</a:t>
            </a:r>
            <a:r>
              <a:rPr lang="en-US" sz="1400"/>
              <a:t> </a:t>
            </a:r>
          </a:p>
        </p:txBody>
      </p:sp>
      <p:sp>
        <p:nvSpPr>
          <p:cNvPr id="7" name="TextBox 6">
            <a:extLst>
              <a:ext uri="{FF2B5EF4-FFF2-40B4-BE49-F238E27FC236}">
                <a16:creationId xmlns:a16="http://schemas.microsoft.com/office/drawing/2014/main" id="{E7DEB60E-879C-4A60-B0EB-7104E492FC3C}"/>
              </a:ext>
            </a:extLst>
          </p:cNvPr>
          <p:cNvSpPr txBox="1"/>
          <p:nvPr/>
        </p:nvSpPr>
        <p:spPr>
          <a:xfrm>
            <a:off x="8363633" y="1153145"/>
            <a:ext cx="3738864" cy="2886944"/>
          </a:xfrm>
          <a:prstGeom prst="rect">
            <a:avLst/>
          </a:prstGeom>
          <a:noFill/>
        </p:spPr>
        <p:txBody>
          <a:bodyPr wrap="square" lIns="0" tIns="91440" rIns="91440" bIns="91440" rtlCol="0">
            <a:spAutoFit/>
          </a:bodyPr>
          <a:lstStyle/>
          <a:p>
            <a:pPr>
              <a:lnSpc>
                <a:spcPct val="90000"/>
              </a:lnSpc>
              <a:spcBef>
                <a:spcPts val="1200"/>
              </a:spcBef>
              <a:spcAft>
                <a:spcPts val="1800"/>
              </a:spcAft>
            </a:pPr>
            <a:r>
              <a:rPr lang="en-US" sz="1800">
                <a:solidFill>
                  <a:schemeClr val="tx2"/>
                </a:solidFill>
                <a:latin typeface="+mj-lt"/>
              </a:rPr>
              <a:t>Build high availability applications with Availability Zones</a:t>
            </a:r>
          </a:p>
          <a:p>
            <a:pPr>
              <a:lnSpc>
                <a:spcPct val="90000"/>
              </a:lnSpc>
              <a:spcBef>
                <a:spcPts val="1200"/>
              </a:spcBef>
              <a:spcAft>
                <a:spcPts val="600"/>
              </a:spcAft>
            </a:pPr>
            <a:r>
              <a:rPr lang="en-US" sz="1400"/>
              <a:t>Visit the Azure regions page for availability: </a:t>
            </a:r>
            <a:r>
              <a:rPr lang="en-US" sz="1400">
                <a:hlinkClick r:id="rId16"/>
              </a:rPr>
              <a:t>http://aka.ms/AzureRegions</a:t>
            </a:r>
            <a:r>
              <a:rPr lang="en-US" sz="1400"/>
              <a:t> </a:t>
            </a:r>
          </a:p>
          <a:p>
            <a:pPr>
              <a:lnSpc>
                <a:spcPct val="90000"/>
              </a:lnSpc>
              <a:spcBef>
                <a:spcPts val="1200"/>
              </a:spcBef>
              <a:spcAft>
                <a:spcPts val="600"/>
              </a:spcAft>
            </a:pPr>
            <a:r>
              <a:rPr lang="en-US" sz="1400"/>
              <a:t>Learn more about Availability Zones: </a:t>
            </a:r>
            <a:r>
              <a:rPr lang="en-US" sz="1400">
                <a:hlinkClick r:id="rId17"/>
              </a:rPr>
              <a:t>http://aka.ms/AzureAZs</a:t>
            </a:r>
            <a:r>
              <a:rPr lang="en-US" sz="1400"/>
              <a:t> </a:t>
            </a:r>
          </a:p>
          <a:p>
            <a:pPr>
              <a:lnSpc>
                <a:spcPct val="90000"/>
              </a:lnSpc>
              <a:spcBef>
                <a:spcPts val="1200"/>
              </a:spcBef>
              <a:spcAft>
                <a:spcPts val="600"/>
              </a:spcAft>
            </a:pPr>
            <a:r>
              <a:rPr lang="en-US" sz="1400"/>
              <a:t>Build a comprehensive resiliency strategy: </a:t>
            </a:r>
            <a:r>
              <a:rPr lang="en-US" sz="1400">
                <a:hlinkClick r:id="rId18"/>
              </a:rPr>
              <a:t>http://aka.ms/resiliency</a:t>
            </a:r>
            <a:r>
              <a:rPr lang="en-US" sz="1400"/>
              <a:t>, </a:t>
            </a:r>
            <a:r>
              <a:rPr lang="en-US" sz="1400">
                <a:hlinkClick r:id="rId19"/>
              </a:rPr>
              <a:t>http://aka.ms/AZoverview</a:t>
            </a:r>
            <a:r>
              <a:rPr lang="en-US" sz="1400"/>
              <a:t> </a:t>
            </a:r>
          </a:p>
        </p:txBody>
      </p:sp>
      <p:cxnSp>
        <p:nvCxnSpPr>
          <p:cNvPr id="8" name="Straight Connector 7">
            <a:extLst>
              <a:ext uri="{FF2B5EF4-FFF2-40B4-BE49-F238E27FC236}">
                <a16:creationId xmlns:a16="http://schemas.microsoft.com/office/drawing/2014/main" id="{7D3FFB39-FD23-48FF-8F5D-7C33D6793543}"/>
              </a:ext>
            </a:extLst>
          </p:cNvPr>
          <p:cNvCxnSpPr>
            <a:cxnSpLocks/>
          </p:cNvCxnSpPr>
          <p:nvPr/>
        </p:nvCxnSpPr>
        <p:spPr>
          <a:xfrm>
            <a:off x="447810" y="1913409"/>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F38344-DBEB-45EB-A9F0-FB4E814C8C3B}"/>
              </a:ext>
            </a:extLst>
          </p:cNvPr>
          <p:cNvCxnSpPr>
            <a:cxnSpLocks/>
          </p:cNvCxnSpPr>
          <p:nvPr/>
        </p:nvCxnSpPr>
        <p:spPr>
          <a:xfrm>
            <a:off x="4472229" y="1913409"/>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B6BB53-C27D-4993-9D53-DE66D6707696}"/>
              </a:ext>
            </a:extLst>
          </p:cNvPr>
          <p:cNvCxnSpPr>
            <a:cxnSpLocks/>
          </p:cNvCxnSpPr>
          <p:nvPr/>
        </p:nvCxnSpPr>
        <p:spPr>
          <a:xfrm>
            <a:off x="8363633" y="1913409"/>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153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 presetClass="entr" presetSubtype="2" decel="10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000"/>
                            </p:stCondLst>
                            <p:childTnLst>
                              <p:par>
                                <p:cTn id="21" presetID="2" presetClass="entr" presetSubtype="2" de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9FC03B6-920F-4423-8F59-4DD43C80162C}"/>
              </a:ext>
            </a:extLst>
          </p:cNvPr>
          <p:cNvGraphicFramePr>
            <a:graphicFrameLocks noGrp="1"/>
          </p:cNvGraphicFramePr>
          <p:nvPr>
            <p:extLst>
              <p:ext uri="{D42A27DB-BD31-4B8C-83A1-F6EECF244321}">
                <p14:modId xmlns:p14="http://schemas.microsoft.com/office/powerpoint/2010/main" val="2754842411"/>
              </p:ext>
            </p:extLst>
          </p:nvPr>
        </p:nvGraphicFramePr>
        <p:xfrm>
          <a:off x="434975" y="2231094"/>
          <a:ext cx="11563354" cy="4093503"/>
        </p:xfrm>
        <a:graphic>
          <a:graphicData uri="http://schemas.openxmlformats.org/drawingml/2006/table">
            <a:tbl>
              <a:tblPr/>
              <a:tblGrid>
                <a:gridCol w="2910109">
                  <a:extLst>
                    <a:ext uri="{9D8B030D-6E8A-4147-A177-3AD203B41FA5}">
                      <a16:colId xmlns:a16="http://schemas.microsoft.com/office/drawing/2014/main" val="4192905846"/>
                    </a:ext>
                  </a:extLst>
                </a:gridCol>
                <a:gridCol w="1730649">
                  <a:extLst>
                    <a:ext uri="{9D8B030D-6E8A-4147-A177-3AD203B41FA5}">
                      <a16:colId xmlns:a16="http://schemas.microsoft.com/office/drawing/2014/main" val="2911990067"/>
                    </a:ext>
                  </a:extLst>
                </a:gridCol>
                <a:gridCol w="1730649">
                  <a:extLst>
                    <a:ext uri="{9D8B030D-6E8A-4147-A177-3AD203B41FA5}">
                      <a16:colId xmlns:a16="http://schemas.microsoft.com/office/drawing/2014/main" val="87354277"/>
                    </a:ext>
                  </a:extLst>
                </a:gridCol>
                <a:gridCol w="1730649">
                  <a:extLst>
                    <a:ext uri="{9D8B030D-6E8A-4147-A177-3AD203B41FA5}">
                      <a16:colId xmlns:a16="http://schemas.microsoft.com/office/drawing/2014/main" val="1944599437"/>
                    </a:ext>
                  </a:extLst>
                </a:gridCol>
                <a:gridCol w="1730649">
                  <a:extLst>
                    <a:ext uri="{9D8B030D-6E8A-4147-A177-3AD203B41FA5}">
                      <a16:colId xmlns:a16="http://schemas.microsoft.com/office/drawing/2014/main" val="289261825"/>
                    </a:ext>
                  </a:extLst>
                </a:gridCol>
                <a:gridCol w="1730649">
                  <a:extLst>
                    <a:ext uri="{9D8B030D-6E8A-4147-A177-3AD203B41FA5}">
                      <a16:colId xmlns:a16="http://schemas.microsoft.com/office/drawing/2014/main" val="3933308847"/>
                    </a:ext>
                  </a:extLst>
                </a:gridCol>
              </a:tblGrid>
              <a:tr h="461933">
                <a:tc>
                  <a:txBody>
                    <a:bodyPr/>
                    <a:lstStyle/>
                    <a:p>
                      <a:pPr algn="l" fontAlgn="b"/>
                      <a:r>
                        <a:rPr lang="en-US" sz="1200" b="0">
                          <a:solidFill>
                            <a:schemeClr val="tx2"/>
                          </a:solidFill>
                          <a:effectLst/>
                          <a:latin typeface="+mj-lt"/>
                        </a:rPr>
                        <a:t>Workload</a:t>
                      </a:r>
                    </a:p>
                  </a:txBody>
                  <a:tcPr marL="18812" marR="18812" marT="14109" marB="1410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a:solidFill>
                            <a:schemeClr val="tx2"/>
                          </a:solidFill>
                          <a:effectLst/>
                          <a:latin typeface="+mj-lt"/>
                        </a:rPr>
                        <a:t>Replicate Azure </a:t>
                      </a:r>
                      <a:br>
                        <a:rPr lang="en-US" sz="1200" b="0">
                          <a:solidFill>
                            <a:schemeClr val="tx2"/>
                          </a:solidFill>
                          <a:effectLst/>
                          <a:latin typeface="+mj-lt"/>
                        </a:rPr>
                      </a:br>
                      <a:r>
                        <a:rPr lang="en-US" sz="1200" b="0">
                          <a:solidFill>
                            <a:schemeClr val="tx2"/>
                          </a:solidFill>
                          <a:effectLst/>
                          <a:latin typeface="+mj-lt"/>
                        </a:rPr>
                        <a:t>VMs to Azure</a:t>
                      </a:r>
                    </a:p>
                  </a:txBody>
                  <a:tcPr marL="18812" marR="18812" marT="14109" marB="1410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a:solidFill>
                            <a:schemeClr val="tx2"/>
                          </a:solidFill>
                          <a:effectLst/>
                          <a:latin typeface="+mj-lt"/>
                        </a:rPr>
                        <a:t>Replicate Hyper-V VMs to a secondary site</a:t>
                      </a:r>
                    </a:p>
                  </a:txBody>
                  <a:tcPr marL="18812" marR="18812" marT="14109" marB="1410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a:solidFill>
                            <a:schemeClr val="tx2"/>
                          </a:solidFill>
                          <a:effectLst/>
                          <a:latin typeface="+mj-lt"/>
                        </a:rPr>
                        <a:t>Replicate Hyper-V </a:t>
                      </a:r>
                      <a:br>
                        <a:rPr lang="en-US" sz="1200" b="0">
                          <a:solidFill>
                            <a:schemeClr val="tx2"/>
                          </a:solidFill>
                          <a:effectLst/>
                          <a:latin typeface="+mj-lt"/>
                        </a:rPr>
                      </a:br>
                      <a:r>
                        <a:rPr lang="en-US" sz="1200" b="0">
                          <a:solidFill>
                            <a:schemeClr val="tx2"/>
                          </a:solidFill>
                          <a:effectLst/>
                          <a:latin typeface="+mj-lt"/>
                        </a:rPr>
                        <a:t>VMs to Azure</a:t>
                      </a:r>
                    </a:p>
                  </a:txBody>
                  <a:tcPr marL="18812" marR="18812" marT="14109" marB="1410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a:solidFill>
                            <a:schemeClr val="tx2"/>
                          </a:solidFill>
                          <a:effectLst/>
                          <a:latin typeface="+mj-lt"/>
                        </a:rPr>
                        <a:t>Replicate VMware VMs to a secondary site</a:t>
                      </a:r>
                    </a:p>
                  </a:txBody>
                  <a:tcPr marL="18812" marR="18812" marT="14109" marB="1410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a:solidFill>
                            <a:schemeClr val="tx2"/>
                          </a:solidFill>
                          <a:effectLst/>
                          <a:latin typeface="+mj-lt"/>
                        </a:rPr>
                        <a:t>Replicate VMware </a:t>
                      </a:r>
                      <a:br>
                        <a:rPr lang="en-US" sz="1200" b="0">
                          <a:solidFill>
                            <a:schemeClr val="tx2"/>
                          </a:solidFill>
                          <a:effectLst/>
                          <a:latin typeface="+mj-lt"/>
                        </a:rPr>
                      </a:br>
                      <a:r>
                        <a:rPr lang="en-US" sz="1200" b="0">
                          <a:solidFill>
                            <a:schemeClr val="tx2"/>
                          </a:solidFill>
                          <a:effectLst/>
                          <a:latin typeface="+mj-lt"/>
                        </a:rPr>
                        <a:t>VMs to Azure</a:t>
                      </a:r>
                    </a:p>
                  </a:txBody>
                  <a:tcPr marL="18812" marR="18812" marT="14109" marB="1410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954193"/>
                  </a:ext>
                </a:extLst>
              </a:tr>
              <a:tr h="247509">
                <a:tc>
                  <a:txBody>
                    <a:bodyPr/>
                    <a:lstStyle/>
                    <a:p>
                      <a:pPr algn="l" fontAlgn="t"/>
                      <a:r>
                        <a:rPr lang="en-US" sz="1200">
                          <a:effectLst/>
                        </a:rPr>
                        <a:t>Active Directory, DNS</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91358"/>
                  </a:ext>
                </a:extLst>
              </a:tr>
              <a:tr h="247509">
                <a:tc>
                  <a:txBody>
                    <a:bodyPr/>
                    <a:lstStyle/>
                    <a:p>
                      <a:pPr algn="l" fontAlgn="t"/>
                      <a:r>
                        <a:rPr lang="en-US" sz="1200">
                          <a:effectLst/>
                        </a:rPr>
                        <a:t>Web apps (IIS, SQL)</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9619581"/>
                  </a:ext>
                </a:extLst>
              </a:tr>
              <a:tr h="251050">
                <a:tc>
                  <a:txBody>
                    <a:bodyPr/>
                    <a:lstStyle/>
                    <a:p>
                      <a:pPr algn="l" fontAlgn="t"/>
                      <a:r>
                        <a:rPr lang="en-US" sz="1200">
                          <a:effectLst/>
                        </a:rPr>
                        <a:t>System Center Operations Manager</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095834"/>
                  </a:ext>
                </a:extLst>
              </a:tr>
              <a:tr h="247509">
                <a:tc>
                  <a:txBody>
                    <a:bodyPr/>
                    <a:lstStyle/>
                    <a:p>
                      <a:pPr algn="l" fontAlgn="t"/>
                      <a:r>
                        <a:rPr lang="en-US" sz="1200">
                          <a:effectLst/>
                        </a:rPr>
                        <a:t>Sharepoint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3974310"/>
                  </a:ext>
                </a:extLst>
              </a:tr>
              <a:tr h="476582">
                <a:tc>
                  <a:txBody>
                    <a:bodyPr/>
                    <a:lstStyle/>
                    <a:p>
                      <a:pPr algn="l" fontAlgn="t"/>
                      <a:r>
                        <a:rPr lang="en-US" sz="1200">
                          <a:effectLst/>
                        </a:rPr>
                        <a:t>SAP</a:t>
                      </a:r>
                      <a:br>
                        <a:rPr lang="en-US" sz="1200">
                          <a:effectLst/>
                        </a:rPr>
                      </a:br>
                      <a:r>
                        <a:rPr lang="en-US" sz="1200">
                          <a:effectLst/>
                        </a:rPr>
                        <a:t>Replicate SAP site to Azure for non-cluster</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2631512"/>
                  </a:ext>
                </a:extLst>
              </a:tr>
              <a:tr h="247509">
                <a:tc>
                  <a:txBody>
                    <a:bodyPr/>
                    <a:lstStyle/>
                    <a:p>
                      <a:pPr algn="l" fontAlgn="t"/>
                      <a:r>
                        <a:rPr lang="en-US" sz="1200">
                          <a:effectLst/>
                        </a:rPr>
                        <a:t>Exchange (non-DAG)</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1059162"/>
                  </a:ext>
                </a:extLst>
              </a:tr>
              <a:tr h="247509">
                <a:tc>
                  <a:txBody>
                    <a:bodyPr/>
                    <a:lstStyle/>
                    <a:p>
                      <a:pPr algn="l" fontAlgn="t"/>
                      <a:r>
                        <a:rPr lang="en-US" sz="1200">
                          <a:effectLst/>
                        </a:rPr>
                        <a:t>Remote Desktop/VDI</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0076913"/>
                  </a:ext>
                </a:extLst>
              </a:tr>
              <a:tr h="461933">
                <a:tc>
                  <a:txBody>
                    <a:bodyPr/>
                    <a:lstStyle/>
                    <a:p>
                      <a:pPr algn="l" fontAlgn="t"/>
                      <a:r>
                        <a:rPr lang="en-US" sz="1200">
                          <a:effectLst/>
                        </a:rPr>
                        <a:t>Linux (operating system and apps)</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648421"/>
                  </a:ext>
                </a:extLst>
              </a:tr>
              <a:tr h="247509">
                <a:tc>
                  <a:txBody>
                    <a:bodyPr/>
                    <a:lstStyle/>
                    <a:p>
                      <a:pPr algn="l" fontAlgn="t"/>
                      <a:r>
                        <a:rPr lang="en-US" sz="1200">
                          <a:effectLst/>
                        </a:rPr>
                        <a:t>Dynamics AX</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0775444"/>
                  </a:ext>
                </a:extLst>
              </a:tr>
              <a:tr h="461933">
                <a:tc>
                  <a:txBody>
                    <a:bodyPr/>
                    <a:lstStyle/>
                    <a:p>
                      <a:pPr algn="l" fontAlgn="t"/>
                      <a:r>
                        <a:rPr lang="en-US" sz="1200">
                          <a:effectLst/>
                        </a:rPr>
                        <a:t>Oracle</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 </a:t>
                      </a:r>
                      <a:br>
                        <a:rPr lang="en-US" sz="1200">
                          <a:effectLst/>
                        </a:rPr>
                      </a:br>
                      <a:r>
                        <a:rPr lang="en-US" sz="1200">
                          <a:effectLst/>
                        </a:rPr>
                        <a:t>(tested by Microsoft)</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2863628"/>
                  </a:ext>
                </a:extLst>
              </a:tr>
              <a:tr h="247509">
                <a:tc>
                  <a:txBody>
                    <a:bodyPr/>
                    <a:lstStyle/>
                    <a:p>
                      <a:pPr algn="l" fontAlgn="t"/>
                      <a:r>
                        <a:rPr lang="en-US" sz="1200">
                          <a:effectLst/>
                        </a:rPr>
                        <a:t>Windows File Server</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173603"/>
                  </a:ext>
                </a:extLst>
              </a:tr>
              <a:tr h="247509">
                <a:tc>
                  <a:txBody>
                    <a:bodyPr/>
                    <a:lstStyle/>
                    <a:p>
                      <a:pPr algn="l" fontAlgn="t"/>
                      <a:r>
                        <a:rPr lang="en-US" sz="1200">
                          <a:effectLst/>
                        </a:rPr>
                        <a:t>Citrix XenApp and XenDesktop</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N/A</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N/A</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200">
                          <a:effectLst/>
                        </a:rPr>
                        <a:t>Y</a:t>
                      </a:r>
                    </a:p>
                  </a:txBody>
                  <a:tcPr marL="18812" marR="18812" marT="14109" marB="141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978163"/>
                  </a:ext>
                </a:extLst>
              </a:tr>
            </a:tbl>
          </a:graphicData>
        </a:graphic>
      </p:graphicFrame>
      <p:sp>
        <p:nvSpPr>
          <p:cNvPr id="2" name="Title 1">
            <a:extLst>
              <a:ext uri="{FF2B5EF4-FFF2-40B4-BE49-F238E27FC236}">
                <a16:creationId xmlns:a16="http://schemas.microsoft.com/office/drawing/2014/main" id="{EC78CCBD-C0B0-4F9B-A9A4-FFF1D2733765}"/>
              </a:ext>
            </a:extLst>
          </p:cNvPr>
          <p:cNvSpPr>
            <a:spLocks noGrp="1"/>
          </p:cNvSpPr>
          <p:nvPr>
            <p:ph type="title"/>
          </p:nvPr>
        </p:nvSpPr>
        <p:spPr/>
        <p:txBody>
          <a:bodyPr/>
          <a:lstStyle/>
          <a:p>
            <a:r>
              <a:rPr lang="en-US"/>
              <a:t>Azure Site Recovery</a:t>
            </a:r>
          </a:p>
        </p:txBody>
      </p:sp>
      <p:sp>
        <p:nvSpPr>
          <p:cNvPr id="5" name="Text Placeholder 4">
            <a:extLst>
              <a:ext uri="{FF2B5EF4-FFF2-40B4-BE49-F238E27FC236}">
                <a16:creationId xmlns:a16="http://schemas.microsoft.com/office/drawing/2014/main" id="{E0E3F72C-1436-4B5E-B5EA-392DA6BC3019}"/>
              </a:ext>
            </a:extLst>
          </p:cNvPr>
          <p:cNvSpPr>
            <a:spLocks noGrp="1"/>
          </p:cNvSpPr>
          <p:nvPr>
            <p:ph type="body" sz="quarter" idx="10"/>
          </p:nvPr>
        </p:nvSpPr>
        <p:spPr/>
        <p:txBody>
          <a:bodyPr/>
          <a:lstStyle/>
          <a:p>
            <a:r>
              <a:rPr lang="en-US"/>
              <a:t>Workload support in Azure Site Recovery</a:t>
            </a:r>
          </a:p>
        </p:txBody>
      </p:sp>
      <p:grpSp>
        <p:nvGrpSpPr>
          <p:cNvPr id="10" name="Group 9">
            <a:extLst>
              <a:ext uri="{FF2B5EF4-FFF2-40B4-BE49-F238E27FC236}">
                <a16:creationId xmlns:a16="http://schemas.microsoft.com/office/drawing/2014/main" id="{3DDF0209-8DA1-4A01-85BE-C4F942D8615F}"/>
              </a:ext>
            </a:extLst>
          </p:cNvPr>
          <p:cNvGrpSpPr/>
          <p:nvPr/>
        </p:nvGrpSpPr>
        <p:grpSpPr>
          <a:xfrm>
            <a:off x="434975" y="1546639"/>
            <a:ext cx="11563350" cy="361803"/>
            <a:chOff x="1406579" y="4915420"/>
            <a:chExt cx="11563350" cy="361803"/>
          </a:xfrm>
        </p:grpSpPr>
        <p:sp>
          <p:nvSpPr>
            <p:cNvPr id="11" name="Rectangle 10">
              <a:extLst>
                <a:ext uri="{FF2B5EF4-FFF2-40B4-BE49-F238E27FC236}">
                  <a16:creationId xmlns:a16="http://schemas.microsoft.com/office/drawing/2014/main" id="{98862535-32F9-4853-AA7A-4EF76A4A3770}"/>
                </a:ext>
              </a:extLst>
            </p:cNvPr>
            <p:cNvSpPr/>
            <p:nvPr/>
          </p:nvSpPr>
          <p:spPr bwMode="auto">
            <a:xfrm>
              <a:off x="1406579" y="4915420"/>
              <a:ext cx="11563350" cy="361803"/>
            </a:xfrm>
            <a:prstGeom prst="rect">
              <a:avLst/>
            </a:prstGeom>
            <a:solidFill>
              <a:schemeClr val="bg2">
                <a:alpha val="80000"/>
              </a:schemeClr>
            </a:solidFill>
            <a:ln w="19050">
              <a:solidFill>
                <a:schemeClr val="tx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Workload / application</a:t>
              </a:r>
              <a:endParaRPr lang="en-US" sz="1400">
                <a:solidFill>
                  <a:schemeClr val="tx1"/>
                </a:solidFill>
                <a:cs typeface="Segoe UI" pitchFamily="34" charset="0"/>
              </a:endParaRPr>
            </a:p>
          </p:txBody>
        </p:sp>
        <p:sp>
          <p:nvSpPr>
            <p:cNvPr id="12" name="Rectangle 11">
              <a:extLst>
                <a:ext uri="{FF2B5EF4-FFF2-40B4-BE49-F238E27FC236}">
                  <a16:creationId xmlns:a16="http://schemas.microsoft.com/office/drawing/2014/main" id="{6FCDF8B8-27E6-491F-AF22-29479EEA9299}"/>
                </a:ext>
              </a:extLst>
            </p:cNvPr>
            <p:cNvSpPr/>
            <p:nvPr/>
          </p:nvSpPr>
          <p:spPr>
            <a:xfrm>
              <a:off x="11041945" y="4945169"/>
              <a:ext cx="1752980" cy="307777"/>
            </a:xfrm>
            <a:prstGeom prst="rect">
              <a:avLst/>
            </a:prstGeom>
          </p:spPr>
          <p:txBody>
            <a:bodyPr wrap="none" lIns="91440" rIns="91440">
              <a:spAutoFit/>
            </a:bodyPr>
            <a:lstStyle/>
            <a:p>
              <a:pPr algn="r"/>
              <a:r>
                <a:rPr lang="en-US" sz="1400">
                  <a:cs typeface="Segoe UI" pitchFamily="34" charset="0"/>
                </a:rPr>
                <a:t>Azure Site Recovery</a:t>
              </a:r>
            </a:p>
          </p:txBody>
        </p:sp>
      </p:grpSp>
    </p:spTree>
    <p:extLst>
      <p:ext uri="{BB962C8B-B14F-4D97-AF65-F5344CB8AC3E}">
        <p14:creationId xmlns:p14="http://schemas.microsoft.com/office/powerpoint/2010/main" val="141933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6648A6-0997-4E75-B621-406D2DA44EBE}"/>
              </a:ext>
            </a:extLst>
          </p:cNvPr>
          <p:cNvSpPr/>
          <p:nvPr/>
        </p:nvSpPr>
        <p:spPr>
          <a:xfrm>
            <a:off x="8463596" y="2673413"/>
            <a:ext cx="3227464" cy="2920800"/>
          </a:xfrm>
          <a:prstGeom prst="rect">
            <a:avLst/>
          </a:prstGeom>
        </p:spPr>
        <p:txBody>
          <a:bodyPr wrap="square">
            <a:spAutoFit/>
          </a:bodyPr>
          <a:lstStyle/>
          <a:p>
            <a:pPr>
              <a:lnSpc>
                <a:spcPct val="90000"/>
              </a:lnSpc>
              <a:spcBef>
                <a:spcPts val="1200"/>
              </a:spcBef>
            </a:pPr>
            <a:r>
              <a:rPr lang="en-US" sz="1400">
                <a:solidFill>
                  <a:schemeClr val="tx2"/>
                </a:solidFill>
                <a:latin typeface="+mj-lt"/>
              </a:rPr>
              <a:t>Full backup</a:t>
            </a:r>
            <a:r>
              <a:rPr lang="en-US" sz="1400">
                <a:solidFill>
                  <a:srgbClr val="000000"/>
                </a:solidFill>
                <a:latin typeface="Segoe UI" panose="020B0502040204020203" pitchFamily="34" charset="0"/>
              </a:rPr>
              <a:t>, each backup copy contains the entire data source. </a:t>
            </a:r>
          </a:p>
          <a:p>
            <a:pPr>
              <a:lnSpc>
                <a:spcPct val="90000"/>
              </a:lnSpc>
              <a:spcBef>
                <a:spcPts val="1200"/>
              </a:spcBef>
            </a:pPr>
            <a:r>
              <a:rPr lang="en-US" sz="1400">
                <a:solidFill>
                  <a:schemeClr val="tx2"/>
                </a:solidFill>
                <a:latin typeface="+mj-lt"/>
              </a:rPr>
              <a:t>Differential backup </a:t>
            </a:r>
            <a:r>
              <a:rPr lang="en-US" sz="1400">
                <a:solidFill>
                  <a:srgbClr val="000000"/>
                </a:solidFill>
                <a:latin typeface="Segoe UI" panose="020B0502040204020203" pitchFamily="34" charset="0"/>
              </a:rPr>
              <a:t>stores only the blocks that changed since the initial full backup, resulting in a smaller amount of network and storage consumption. </a:t>
            </a:r>
          </a:p>
          <a:p>
            <a:pPr>
              <a:lnSpc>
                <a:spcPct val="90000"/>
              </a:lnSpc>
              <a:spcBef>
                <a:spcPts val="1200"/>
              </a:spcBef>
            </a:pPr>
            <a:r>
              <a:rPr lang="en-US" sz="1400">
                <a:solidFill>
                  <a:schemeClr val="tx2"/>
                </a:solidFill>
                <a:latin typeface="+mj-lt"/>
              </a:rPr>
              <a:t>Incremental backup </a:t>
            </a:r>
            <a:r>
              <a:rPr lang="en-US" sz="1400">
                <a:solidFill>
                  <a:srgbClr val="000000"/>
                </a:solidFill>
                <a:latin typeface="Segoe UI" panose="020B0502040204020203" pitchFamily="34" charset="0"/>
              </a:rPr>
              <a:t>achieves high storage and network efficiency by storing only the blocks of data that changed since the previous backup. With incremental backup, there is no need to take regular full backups.</a:t>
            </a:r>
            <a:endParaRPr lang="en-US" sz="1400" i="0" u="none" strike="noStrike">
              <a:solidFill>
                <a:srgbClr val="000000"/>
              </a:solidFill>
              <a:effectLst/>
              <a:latin typeface="Segoe UI" panose="020B0502040204020203" pitchFamily="34" charset="0"/>
            </a:endParaRPr>
          </a:p>
        </p:txBody>
      </p:sp>
      <p:grpSp>
        <p:nvGrpSpPr>
          <p:cNvPr id="13317" name="Group 13316">
            <a:extLst>
              <a:ext uri="{FF2B5EF4-FFF2-40B4-BE49-F238E27FC236}">
                <a16:creationId xmlns:a16="http://schemas.microsoft.com/office/drawing/2014/main" id="{A7089030-9E79-4B65-BE1D-0BBB00C411BD}"/>
              </a:ext>
            </a:extLst>
          </p:cNvPr>
          <p:cNvGrpSpPr/>
          <p:nvPr/>
        </p:nvGrpSpPr>
        <p:grpSpPr>
          <a:xfrm>
            <a:off x="541609" y="2407920"/>
            <a:ext cx="2305223" cy="3826626"/>
            <a:chOff x="541609" y="2407920"/>
            <a:chExt cx="2305223" cy="3826626"/>
          </a:xfrm>
        </p:grpSpPr>
        <p:grpSp>
          <p:nvGrpSpPr>
            <p:cNvPr id="29" name="Group 28">
              <a:extLst>
                <a:ext uri="{FF2B5EF4-FFF2-40B4-BE49-F238E27FC236}">
                  <a16:creationId xmlns:a16="http://schemas.microsoft.com/office/drawing/2014/main" id="{7B7CB2DC-1024-4208-8FAD-661FEFBF4560}"/>
                </a:ext>
              </a:extLst>
            </p:cNvPr>
            <p:cNvGrpSpPr/>
            <p:nvPr/>
          </p:nvGrpSpPr>
          <p:grpSpPr>
            <a:xfrm>
              <a:off x="745412" y="2407920"/>
              <a:ext cx="2101420" cy="3061060"/>
              <a:chOff x="745412" y="2407920"/>
              <a:chExt cx="2101420" cy="3061060"/>
            </a:xfrm>
          </p:grpSpPr>
          <p:sp>
            <p:nvSpPr>
              <p:cNvPr id="79" name="Rectangle 78">
                <a:extLst>
                  <a:ext uri="{FF2B5EF4-FFF2-40B4-BE49-F238E27FC236}">
                    <a16:creationId xmlns:a16="http://schemas.microsoft.com/office/drawing/2014/main" id="{F82277DF-8DE9-4390-A5EB-903C23F00637}"/>
                  </a:ext>
                </a:extLst>
              </p:cNvPr>
              <p:cNvSpPr/>
              <p:nvPr/>
            </p:nvSpPr>
            <p:spPr>
              <a:xfrm>
                <a:off x="774769" y="4247452"/>
                <a:ext cx="566766" cy="221599"/>
              </a:xfrm>
              <a:prstGeom prst="rect">
                <a:avLst/>
              </a:prstGeom>
            </p:spPr>
            <p:txBody>
              <a:bodyPr wrap="square" lIns="0" tIns="0" rIns="0" bIns="0">
                <a:spAutoFit/>
              </a:bodyPr>
              <a:lstStyle/>
              <a:p>
                <a:pPr algn="ctr">
                  <a:lnSpc>
                    <a:spcPct val="90000"/>
                  </a:lnSpc>
                  <a:spcBef>
                    <a:spcPts val="1200"/>
                  </a:spcBef>
                </a:pPr>
                <a:r>
                  <a:rPr lang="en-US" sz="1000"/>
                  <a:t>A</a:t>
                </a:r>
                <a:br>
                  <a:rPr lang="en-US" sz="1000"/>
                </a:br>
                <a:r>
                  <a:rPr lang="en-US" sz="600"/>
                  <a:t>(A1, A2….,A10)</a:t>
                </a:r>
                <a:endParaRPr lang="en-US" sz="1000"/>
              </a:p>
            </p:txBody>
          </p:sp>
          <p:sp>
            <p:nvSpPr>
              <p:cNvPr id="80" name="Rectangle 79">
                <a:extLst>
                  <a:ext uri="{FF2B5EF4-FFF2-40B4-BE49-F238E27FC236}">
                    <a16:creationId xmlns:a16="http://schemas.microsoft.com/office/drawing/2014/main" id="{09675A53-5C2A-4CEF-88A0-1851B8864B7E}"/>
                  </a:ext>
                </a:extLst>
              </p:cNvPr>
              <p:cNvSpPr/>
              <p:nvPr/>
            </p:nvSpPr>
            <p:spPr>
              <a:xfrm>
                <a:off x="1843616" y="3723775"/>
                <a:ext cx="202439" cy="83100"/>
              </a:xfrm>
              <a:prstGeom prst="rect">
                <a:avLst/>
              </a:prstGeom>
            </p:spPr>
            <p:txBody>
              <a:bodyPr wrap="square" lIns="0" tIns="0" rIns="0" bIns="0">
                <a:spAutoFit/>
              </a:bodyPr>
              <a:lstStyle/>
              <a:p>
                <a:pPr>
                  <a:lnSpc>
                    <a:spcPct val="90000"/>
                  </a:lnSpc>
                  <a:spcBef>
                    <a:spcPts val="1200"/>
                  </a:spcBef>
                </a:pPr>
                <a:r>
                  <a:rPr lang="en-US" sz="600"/>
                  <a:t>A9</a:t>
                </a:r>
                <a:endParaRPr lang="en-US" sz="1000"/>
              </a:p>
            </p:txBody>
          </p:sp>
          <p:sp>
            <p:nvSpPr>
              <p:cNvPr id="81" name="Rectangle 80">
                <a:extLst>
                  <a:ext uri="{FF2B5EF4-FFF2-40B4-BE49-F238E27FC236}">
                    <a16:creationId xmlns:a16="http://schemas.microsoft.com/office/drawing/2014/main" id="{26392F81-5331-4340-9136-6F8D0E53512E}"/>
                  </a:ext>
                </a:extLst>
              </p:cNvPr>
              <p:cNvSpPr/>
              <p:nvPr/>
            </p:nvSpPr>
            <p:spPr>
              <a:xfrm>
                <a:off x="1843616" y="4174996"/>
                <a:ext cx="202439" cy="83100"/>
              </a:xfrm>
              <a:prstGeom prst="rect">
                <a:avLst/>
              </a:prstGeom>
            </p:spPr>
            <p:txBody>
              <a:bodyPr wrap="square" lIns="0" tIns="0" rIns="0" bIns="0">
                <a:spAutoFit/>
              </a:bodyPr>
              <a:lstStyle/>
              <a:p>
                <a:pPr>
                  <a:lnSpc>
                    <a:spcPct val="90000"/>
                  </a:lnSpc>
                  <a:spcBef>
                    <a:spcPts val="1200"/>
                  </a:spcBef>
                </a:pPr>
                <a:r>
                  <a:rPr lang="en-US" sz="600"/>
                  <a:t>A4</a:t>
                </a:r>
                <a:endParaRPr lang="en-US" sz="1000"/>
              </a:p>
            </p:txBody>
          </p:sp>
          <p:sp>
            <p:nvSpPr>
              <p:cNvPr id="82" name="Rectangle 81">
                <a:extLst>
                  <a:ext uri="{FF2B5EF4-FFF2-40B4-BE49-F238E27FC236}">
                    <a16:creationId xmlns:a16="http://schemas.microsoft.com/office/drawing/2014/main" id="{830C7361-EEDB-4A64-BDFD-FDB3895339C6}"/>
                  </a:ext>
                </a:extLst>
              </p:cNvPr>
              <p:cNvSpPr/>
              <p:nvPr/>
            </p:nvSpPr>
            <p:spPr>
              <a:xfrm>
                <a:off x="1843616" y="4275151"/>
                <a:ext cx="202439" cy="83100"/>
              </a:xfrm>
              <a:prstGeom prst="rect">
                <a:avLst/>
              </a:prstGeom>
            </p:spPr>
            <p:txBody>
              <a:bodyPr wrap="square" lIns="0" tIns="0" rIns="0" bIns="0">
                <a:spAutoFit/>
              </a:bodyPr>
              <a:lstStyle/>
              <a:p>
                <a:pPr>
                  <a:lnSpc>
                    <a:spcPct val="90000"/>
                  </a:lnSpc>
                  <a:spcBef>
                    <a:spcPts val="1200"/>
                  </a:spcBef>
                </a:pPr>
                <a:r>
                  <a:rPr lang="en-US" sz="600"/>
                  <a:t>A3</a:t>
                </a:r>
                <a:endParaRPr lang="en-US" sz="1000"/>
              </a:p>
            </p:txBody>
          </p:sp>
          <p:sp>
            <p:nvSpPr>
              <p:cNvPr id="84" name="Rectangle 83">
                <a:extLst>
                  <a:ext uri="{FF2B5EF4-FFF2-40B4-BE49-F238E27FC236}">
                    <a16:creationId xmlns:a16="http://schemas.microsoft.com/office/drawing/2014/main" id="{1C55C69B-CD2C-4954-BA09-8084E82F116E}"/>
                  </a:ext>
                </a:extLst>
              </p:cNvPr>
              <p:cNvSpPr/>
              <p:nvPr/>
            </p:nvSpPr>
            <p:spPr>
              <a:xfrm>
                <a:off x="1843616" y="4372353"/>
                <a:ext cx="202439" cy="83100"/>
              </a:xfrm>
              <a:prstGeom prst="rect">
                <a:avLst/>
              </a:prstGeom>
            </p:spPr>
            <p:txBody>
              <a:bodyPr wrap="square" lIns="0" tIns="0" rIns="0" bIns="0">
                <a:spAutoFit/>
              </a:bodyPr>
              <a:lstStyle/>
              <a:p>
                <a:pPr>
                  <a:lnSpc>
                    <a:spcPct val="90000"/>
                  </a:lnSpc>
                  <a:spcBef>
                    <a:spcPts val="1200"/>
                  </a:spcBef>
                </a:pPr>
                <a:r>
                  <a:rPr lang="en-US" sz="600"/>
                  <a:t>A2</a:t>
                </a:r>
                <a:endParaRPr lang="en-US" sz="1000"/>
              </a:p>
            </p:txBody>
          </p:sp>
          <p:sp>
            <p:nvSpPr>
              <p:cNvPr id="85" name="Rectangle 84">
                <a:extLst>
                  <a:ext uri="{FF2B5EF4-FFF2-40B4-BE49-F238E27FC236}">
                    <a16:creationId xmlns:a16="http://schemas.microsoft.com/office/drawing/2014/main" id="{F745F53E-DB42-4566-BF8E-E770D8D70772}"/>
                  </a:ext>
                </a:extLst>
              </p:cNvPr>
              <p:cNvSpPr/>
              <p:nvPr/>
            </p:nvSpPr>
            <p:spPr>
              <a:xfrm>
                <a:off x="1849251" y="3140094"/>
                <a:ext cx="202439" cy="83100"/>
              </a:xfrm>
              <a:prstGeom prst="rect">
                <a:avLst/>
              </a:prstGeom>
            </p:spPr>
            <p:txBody>
              <a:bodyPr wrap="square" lIns="0" tIns="0" rIns="0" bIns="0">
                <a:spAutoFit/>
              </a:bodyPr>
              <a:lstStyle/>
              <a:p>
                <a:pPr>
                  <a:lnSpc>
                    <a:spcPct val="90000"/>
                  </a:lnSpc>
                  <a:spcBef>
                    <a:spcPts val="1200"/>
                  </a:spcBef>
                </a:pPr>
                <a:r>
                  <a:rPr lang="en-US" sz="600"/>
                  <a:t>A5</a:t>
                </a:r>
                <a:endParaRPr lang="en-US" sz="1000"/>
              </a:p>
            </p:txBody>
          </p:sp>
          <p:sp>
            <p:nvSpPr>
              <p:cNvPr id="32" name="Rectangle 31">
                <a:extLst>
                  <a:ext uri="{FF2B5EF4-FFF2-40B4-BE49-F238E27FC236}">
                    <a16:creationId xmlns:a16="http://schemas.microsoft.com/office/drawing/2014/main" id="{39A17426-D624-4ABC-B4FA-3FDC990DF9F9}"/>
                  </a:ext>
                </a:extLst>
              </p:cNvPr>
              <p:cNvSpPr/>
              <p:nvPr/>
            </p:nvSpPr>
            <p:spPr bwMode="auto">
              <a:xfrm>
                <a:off x="1406286" y="456819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37" name="Rectangle 36">
                <a:extLst>
                  <a:ext uri="{FF2B5EF4-FFF2-40B4-BE49-F238E27FC236}">
                    <a16:creationId xmlns:a16="http://schemas.microsoft.com/office/drawing/2014/main" id="{A6E79EC9-811E-467D-BE5C-087914A36F2D}"/>
                  </a:ext>
                </a:extLst>
              </p:cNvPr>
              <p:cNvSpPr/>
              <p:nvPr/>
            </p:nvSpPr>
            <p:spPr bwMode="auto">
              <a:xfrm>
                <a:off x="1971059" y="456819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38" name="Rectangle 37">
                <a:extLst>
                  <a:ext uri="{FF2B5EF4-FFF2-40B4-BE49-F238E27FC236}">
                    <a16:creationId xmlns:a16="http://schemas.microsoft.com/office/drawing/2014/main" id="{CBA7B646-9AAB-496A-A51E-BAE5C2AD5DA2}"/>
                  </a:ext>
                </a:extLst>
              </p:cNvPr>
              <p:cNvSpPr/>
              <p:nvPr/>
            </p:nvSpPr>
            <p:spPr bwMode="auto">
              <a:xfrm>
                <a:off x="1971059" y="362993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cxnSp>
            <p:nvCxnSpPr>
              <p:cNvPr id="40" name="Straight Arrow Connector 39">
                <a:extLst>
                  <a:ext uri="{FF2B5EF4-FFF2-40B4-BE49-F238E27FC236}">
                    <a16:creationId xmlns:a16="http://schemas.microsoft.com/office/drawing/2014/main" id="{631E8051-F793-4262-ACDA-A778B900B6C1}"/>
                  </a:ext>
                </a:extLst>
              </p:cNvPr>
              <p:cNvCxnSpPr>
                <a:cxnSpLocks/>
              </p:cNvCxnSpPr>
              <p:nvPr/>
            </p:nvCxnSpPr>
            <p:spPr>
              <a:xfrm>
                <a:off x="745412" y="4539970"/>
                <a:ext cx="1940638" cy="0"/>
              </a:xfrm>
              <a:prstGeom prst="straightConnector1">
                <a:avLst/>
              </a:prstGeom>
              <a:noFill/>
              <a:ln w="19050" cap="flat" cmpd="sng" algn="ctr">
                <a:solidFill>
                  <a:schemeClr val="accent2"/>
                </a:solidFill>
                <a:prstDash val="sysDot"/>
                <a:headEnd type="none" w="med" len="med"/>
                <a:tailEnd type="none" w="med" len="med"/>
              </a:ln>
              <a:effectLst/>
            </p:spPr>
          </p:cxnSp>
          <p:cxnSp>
            <p:nvCxnSpPr>
              <p:cNvPr id="41" name="Straight Arrow Connector 40">
                <a:extLst>
                  <a:ext uri="{FF2B5EF4-FFF2-40B4-BE49-F238E27FC236}">
                    <a16:creationId xmlns:a16="http://schemas.microsoft.com/office/drawing/2014/main" id="{762BE884-3A14-43B4-8DB5-D00276DAE8A3}"/>
                  </a:ext>
                </a:extLst>
              </p:cNvPr>
              <p:cNvCxnSpPr>
                <a:cxnSpLocks/>
              </p:cNvCxnSpPr>
              <p:nvPr/>
            </p:nvCxnSpPr>
            <p:spPr>
              <a:xfrm>
                <a:off x="745412" y="3609330"/>
                <a:ext cx="1940638" cy="0"/>
              </a:xfrm>
              <a:prstGeom prst="straightConnector1">
                <a:avLst/>
              </a:prstGeom>
              <a:noFill/>
              <a:ln w="19050" cap="flat" cmpd="sng" algn="ctr">
                <a:solidFill>
                  <a:schemeClr val="accent2"/>
                </a:solidFill>
                <a:prstDash val="sysDot"/>
                <a:headEnd type="none" w="med" len="med"/>
                <a:tailEnd type="none" w="med" len="med"/>
              </a:ln>
              <a:effectLst/>
            </p:spPr>
          </p:cxnSp>
          <p:grpSp>
            <p:nvGrpSpPr>
              <p:cNvPr id="24" name="Group 23">
                <a:extLst>
                  <a:ext uri="{FF2B5EF4-FFF2-40B4-BE49-F238E27FC236}">
                    <a16:creationId xmlns:a16="http://schemas.microsoft.com/office/drawing/2014/main" id="{CE14FCB1-5BAF-4109-B825-77112059AA69}"/>
                  </a:ext>
                </a:extLst>
              </p:cNvPr>
              <p:cNvGrpSpPr/>
              <p:nvPr/>
            </p:nvGrpSpPr>
            <p:grpSpPr>
              <a:xfrm>
                <a:off x="857147" y="4568190"/>
                <a:ext cx="411879" cy="900790"/>
                <a:chOff x="857147" y="4568190"/>
                <a:chExt cx="411879" cy="900790"/>
              </a:xfrm>
            </p:grpSpPr>
            <p:sp>
              <p:nvSpPr>
                <p:cNvPr id="43" name="Rectangle 42">
                  <a:extLst>
                    <a:ext uri="{FF2B5EF4-FFF2-40B4-BE49-F238E27FC236}">
                      <a16:creationId xmlns:a16="http://schemas.microsoft.com/office/drawing/2014/main" id="{2B66C9D8-F80D-4A34-A079-DEA1EF008867}"/>
                    </a:ext>
                  </a:extLst>
                </p:cNvPr>
                <p:cNvSpPr/>
                <p:nvPr/>
              </p:nvSpPr>
              <p:spPr bwMode="auto">
                <a:xfrm>
                  <a:off x="857147" y="4568190"/>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45" name="Rectangle 44">
                  <a:extLst>
                    <a:ext uri="{FF2B5EF4-FFF2-40B4-BE49-F238E27FC236}">
                      <a16:creationId xmlns:a16="http://schemas.microsoft.com/office/drawing/2014/main" id="{4C4A0F94-A63E-446E-92EB-E143B1F540F6}"/>
                    </a:ext>
                  </a:extLst>
                </p:cNvPr>
                <p:cNvSpPr/>
                <p:nvPr/>
              </p:nvSpPr>
              <p:spPr bwMode="auto">
                <a:xfrm>
                  <a:off x="857147" y="4660871"/>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46" name="Rectangle 45">
                  <a:extLst>
                    <a:ext uri="{FF2B5EF4-FFF2-40B4-BE49-F238E27FC236}">
                      <a16:creationId xmlns:a16="http://schemas.microsoft.com/office/drawing/2014/main" id="{E8352536-72A6-4497-A478-ACD8BA2D419F}"/>
                    </a:ext>
                  </a:extLst>
                </p:cNvPr>
                <p:cNvSpPr/>
                <p:nvPr/>
              </p:nvSpPr>
              <p:spPr bwMode="auto">
                <a:xfrm>
                  <a:off x="857147" y="4753552"/>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47" name="Rectangle 46">
                  <a:extLst>
                    <a:ext uri="{FF2B5EF4-FFF2-40B4-BE49-F238E27FC236}">
                      <a16:creationId xmlns:a16="http://schemas.microsoft.com/office/drawing/2014/main" id="{89C0B8A0-B98F-44E3-ADE7-3FC6335F7820}"/>
                    </a:ext>
                  </a:extLst>
                </p:cNvPr>
                <p:cNvSpPr/>
                <p:nvPr/>
              </p:nvSpPr>
              <p:spPr bwMode="auto">
                <a:xfrm>
                  <a:off x="857147" y="4846233"/>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48" name="Rectangle 47">
                  <a:extLst>
                    <a:ext uri="{FF2B5EF4-FFF2-40B4-BE49-F238E27FC236}">
                      <a16:creationId xmlns:a16="http://schemas.microsoft.com/office/drawing/2014/main" id="{F7287BCD-412A-418A-8896-A6B7A581FFB9}"/>
                    </a:ext>
                  </a:extLst>
                </p:cNvPr>
                <p:cNvSpPr/>
                <p:nvPr/>
              </p:nvSpPr>
              <p:spPr bwMode="auto">
                <a:xfrm>
                  <a:off x="857147" y="4938914"/>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49" name="Rectangle 48">
                  <a:extLst>
                    <a:ext uri="{FF2B5EF4-FFF2-40B4-BE49-F238E27FC236}">
                      <a16:creationId xmlns:a16="http://schemas.microsoft.com/office/drawing/2014/main" id="{D98AC0C8-0D65-4099-B957-18A27E2E5AC6}"/>
                    </a:ext>
                  </a:extLst>
                </p:cNvPr>
                <p:cNvSpPr/>
                <p:nvPr/>
              </p:nvSpPr>
              <p:spPr bwMode="auto">
                <a:xfrm>
                  <a:off x="857147" y="5031595"/>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0" name="Rectangle 49">
                  <a:extLst>
                    <a:ext uri="{FF2B5EF4-FFF2-40B4-BE49-F238E27FC236}">
                      <a16:creationId xmlns:a16="http://schemas.microsoft.com/office/drawing/2014/main" id="{5CD2775E-D917-4D45-94BB-14DE83335C43}"/>
                    </a:ext>
                  </a:extLst>
                </p:cNvPr>
                <p:cNvSpPr/>
                <p:nvPr/>
              </p:nvSpPr>
              <p:spPr bwMode="auto">
                <a:xfrm>
                  <a:off x="857147" y="5124276"/>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1" name="Rectangle 50">
                  <a:extLst>
                    <a:ext uri="{FF2B5EF4-FFF2-40B4-BE49-F238E27FC236}">
                      <a16:creationId xmlns:a16="http://schemas.microsoft.com/office/drawing/2014/main" id="{650FD952-7CE3-46EC-A78B-AB70D0D6843B}"/>
                    </a:ext>
                  </a:extLst>
                </p:cNvPr>
                <p:cNvSpPr/>
                <p:nvPr/>
              </p:nvSpPr>
              <p:spPr bwMode="auto">
                <a:xfrm>
                  <a:off x="857147" y="5216957"/>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2" name="Rectangle 51">
                  <a:extLst>
                    <a:ext uri="{FF2B5EF4-FFF2-40B4-BE49-F238E27FC236}">
                      <a16:creationId xmlns:a16="http://schemas.microsoft.com/office/drawing/2014/main" id="{A2FEAABC-B350-4915-BC2E-05AF7CAFEF90}"/>
                    </a:ext>
                  </a:extLst>
                </p:cNvPr>
                <p:cNvSpPr/>
                <p:nvPr/>
              </p:nvSpPr>
              <p:spPr bwMode="auto">
                <a:xfrm>
                  <a:off x="857147" y="530963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3" name="Rectangle 52">
                  <a:extLst>
                    <a:ext uri="{FF2B5EF4-FFF2-40B4-BE49-F238E27FC236}">
                      <a16:creationId xmlns:a16="http://schemas.microsoft.com/office/drawing/2014/main" id="{473B5E01-EE5F-403A-8065-DF362BBD3D20}"/>
                    </a:ext>
                  </a:extLst>
                </p:cNvPr>
                <p:cNvSpPr/>
                <p:nvPr/>
              </p:nvSpPr>
              <p:spPr bwMode="auto">
                <a:xfrm>
                  <a:off x="857147" y="540231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42" name="Rectangle 41">
                  <a:extLst>
                    <a:ext uri="{FF2B5EF4-FFF2-40B4-BE49-F238E27FC236}">
                      <a16:creationId xmlns:a16="http://schemas.microsoft.com/office/drawing/2014/main" id="{00F7EBF4-249D-481F-970C-588F18B94FBA}"/>
                    </a:ext>
                  </a:extLst>
                </p:cNvPr>
                <p:cNvSpPr/>
                <p:nvPr/>
              </p:nvSpPr>
              <p:spPr bwMode="auto">
                <a:xfrm>
                  <a:off x="858737" y="4568190"/>
                  <a:ext cx="410289" cy="90079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55" name="Group 54">
                <a:extLst>
                  <a:ext uri="{FF2B5EF4-FFF2-40B4-BE49-F238E27FC236}">
                    <a16:creationId xmlns:a16="http://schemas.microsoft.com/office/drawing/2014/main" id="{77A56CE9-5367-4325-B28E-69E8F3236292}"/>
                  </a:ext>
                </a:extLst>
              </p:cNvPr>
              <p:cNvGrpSpPr/>
              <p:nvPr/>
            </p:nvGrpSpPr>
            <p:grpSpPr>
              <a:xfrm>
                <a:off x="1405491" y="3629930"/>
                <a:ext cx="411879" cy="900790"/>
                <a:chOff x="857147" y="4568190"/>
                <a:chExt cx="411879" cy="900790"/>
              </a:xfrm>
            </p:grpSpPr>
            <p:sp>
              <p:nvSpPr>
                <p:cNvPr id="56" name="Rectangle 55">
                  <a:extLst>
                    <a:ext uri="{FF2B5EF4-FFF2-40B4-BE49-F238E27FC236}">
                      <a16:creationId xmlns:a16="http://schemas.microsoft.com/office/drawing/2014/main" id="{F3C3AA4F-DB78-4944-B744-BE0FE735A08A}"/>
                    </a:ext>
                  </a:extLst>
                </p:cNvPr>
                <p:cNvSpPr/>
                <p:nvPr/>
              </p:nvSpPr>
              <p:spPr bwMode="auto">
                <a:xfrm>
                  <a:off x="857147" y="4568190"/>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7" name="Rectangle 56">
                  <a:extLst>
                    <a:ext uri="{FF2B5EF4-FFF2-40B4-BE49-F238E27FC236}">
                      <a16:creationId xmlns:a16="http://schemas.microsoft.com/office/drawing/2014/main" id="{809812F2-BC09-43CA-BB32-9D2194FD6956}"/>
                    </a:ext>
                  </a:extLst>
                </p:cNvPr>
                <p:cNvSpPr/>
                <p:nvPr/>
              </p:nvSpPr>
              <p:spPr bwMode="auto">
                <a:xfrm>
                  <a:off x="857147" y="4660871"/>
                  <a:ext cx="410289" cy="66662"/>
                </a:xfrm>
                <a:prstGeom prst="rect">
                  <a:avLst/>
                </a:prstGeom>
                <a:solidFill>
                  <a:srgbClr val="406FC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8" name="Rectangle 57">
                  <a:extLst>
                    <a:ext uri="{FF2B5EF4-FFF2-40B4-BE49-F238E27FC236}">
                      <a16:creationId xmlns:a16="http://schemas.microsoft.com/office/drawing/2014/main" id="{34ECA1FE-45D9-4698-99B8-55D9BB735249}"/>
                    </a:ext>
                  </a:extLst>
                </p:cNvPr>
                <p:cNvSpPr/>
                <p:nvPr/>
              </p:nvSpPr>
              <p:spPr bwMode="auto">
                <a:xfrm>
                  <a:off x="857147" y="4753552"/>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59" name="Rectangle 58">
                  <a:extLst>
                    <a:ext uri="{FF2B5EF4-FFF2-40B4-BE49-F238E27FC236}">
                      <a16:creationId xmlns:a16="http://schemas.microsoft.com/office/drawing/2014/main" id="{54B0B302-3955-499C-8B18-BADB51EC4BD1}"/>
                    </a:ext>
                  </a:extLst>
                </p:cNvPr>
                <p:cNvSpPr/>
                <p:nvPr/>
              </p:nvSpPr>
              <p:spPr bwMode="auto">
                <a:xfrm>
                  <a:off x="857147" y="4846233"/>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0" name="Rectangle 59">
                  <a:extLst>
                    <a:ext uri="{FF2B5EF4-FFF2-40B4-BE49-F238E27FC236}">
                      <a16:creationId xmlns:a16="http://schemas.microsoft.com/office/drawing/2014/main" id="{2A576F8D-AA92-43DC-96B9-66E429600194}"/>
                    </a:ext>
                  </a:extLst>
                </p:cNvPr>
                <p:cNvSpPr/>
                <p:nvPr/>
              </p:nvSpPr>
              <p:spPr bwMode="auto">
                <a:xfrm>
                  <a:off x="857147" y="4938914"/>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1" name="Rectangle 60">
                  <a:extLst>
                    <a:ext uri="{FF2B5EF4-FFF2-40B4-BE49-F238E27FC236}">
                      <a16:creationId xmlns:a16="http://schemas.microsoft.com/office/drawing/2014/main" id="{97924C5C-7655-483A-8CE4-E56ED24FE879}"/>
                    </a:ext>
                  </a:extLst>
                </p:cNvPr>
                <p:cNvSpPr/>
                <p:nvPr/>
              </p:nvSpPr>
              <p:spPr bwMode="auto">
                <a:xfrm>
                  <a:off x="857147" y="5031595"/>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2" name="Rectangle 61">
                  <a:extLst>
                    <a:ext uri="{FF2B5EF4-FFF2-40B4-BE49-F238E27FC236}">
                      <a16:creationId xmlns:a16="http://schemas.microsoft.com/office/drawing/2014/main" id="{C8439722-7AF7-4FE9-B3CF-B22821B111C9}"/>
                    </a:ext>
                  </a:extLst>
                </p:cNvPr>
                <p:cNvSpPr/>
                <p:nvPr/>
              </p:nvSpPr>
              <p:spPr bwMode="auto">
                <a:xfrm>
                  <a:off x="857147" y="5124276"/>
                  <a:ext cx="410289" cy="66662"/>
                </a:xfrm>
                <a:prstGeom prst="rect">
                  <a:avLst/>
                </a:prstGeom>
                <a:solidFill>
                  <a:srgbClr val="FFD966"/>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3" name="Rectangle 62">
                  <a:extLst>
                    <a:ext uri="{FF2B5EF4-FFF2-40B4-BE49-F238E27FC236}">
                      <a16:creationId xmlns:a16="http://schemas.microsoft.com/office/drawing/2014/main" id="{EF3AA344-1F27-4ED8-AF02-D3860770F16F}"/>
                    </a:ext>
                  </a:extLst>
                </p:cNvPr>
                <p:cNvSpPr/>
                <p:nvPr/>
              </p:nvSpPr>
              <p:spPr bwMode="auto">
                <a:xfrm>
                  <a:off x="857147" y="5216957"/>
                  <a:ext cx="410289" cy="66662"/>
                </a:xfrm>
                <a:prstGeom prst="rect">
                  <a:avLst/>
                </a:prstGeom>
                <a:solidFill>
                  <a:srgbClr val="8FAADC"/>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4" name="Rectangle 63">
                  <a:extLst>
                    <a:ext uri="{FF2B5EF4-FFF2-40B4-BE49-F238E27FC236}">
                      <a16:creationId xmlns:a16="http://schemas.microsoft.com/office/drawing/2014/main" id="{3EC589D0-A7A7-4AF0-A200-503A573C32C1}"/>
                    </a:ext>
                  </a:extLst>
                </p:cNvPr>
                <p:cNvSpPr/>
                <p:nvPr/>
              </p:nvSpPr>
              <p:spPr bwMode="auto">
                <a:xfrm>
                  <a:off x="857147" y="5309638"/>
                  <a:ext cx="410289" cy="66662"/>
                </a:xfrm>
                <a:prstGeom prst="rect">
                  <a:avLst/>
                </a:prstGeom>
                <a:solidFill>
                  <a:srgbClr val="385723"/>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5" name="Rectangle 64">
                  <a:extLst>
                    <a:ext uri="{FF2B5EF4-FFF2-40B4-BE49-F238E27FC236}">
                      <a16:creationId xmlns:a16="http://schemas.microsoft.com/office/drawing/2014/main" id="{970E0F60-8351-45BE-959C-F0C2D8C5BB62}"/>
                    </a:ext>
                  </a:extLst>
                </p:cNvPr>
                <p:cNvSpPr/>
                <p:nvPr/>
              </p:nvSpPr>
              <p:spPr bwMode="auto">
                <a:xfrm>
                  <a:off x="857147" y="540231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6" name="Rectangle 65">
                  <a:extLst>
                    <a:ext uri="{FF2B5EF4-FFF2-40B4-BE49-F238E27FC236}">
                      <a16:creationId xmlns:a16="http://schemas.microsoft.com/office/drawing/2014/main" id="{F5146367-2191-4BD1-B988-31FA7686A052}"/>
                    </a:ext>
                  </a:extLst>
                </p:cNvPr>
                <p:cNvSpPr/>
                <p:nvPr/>
              </p:nvSpPr>
              <p:spPr bwMode="auto">
                <a:xfrm>
                  <a:off x="858737" y="4568190"/>
                  <a:ext cx="410289" cy="90079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67" name="Group 66">
                <a:extLst>
                  <a:ext uri="{FF2B5EF4-FFF2-40B4-BE49-F238E27FC236}">
                    <a16:creationId xmlns:a16="http://schemas.microsoft.com/office/drawing/2014/main" id="{DF2E22B9-7CF0-4C7A-B94A-F2DDCC830636}"/>
                  </a:ext>
                </a:extLst>
              </p:cNvPr>
              <p:cNvGrpSpPr/>
              <p:nvPr/>
            </p:nvGrpSpPr>
            <p:grpSpPr>
              <a:xfrm>
                <a:off x="1970264" y="2687941"/>
                <a:ext cx="411879" cy="900790"/>
                <a:chOff x="857147" y="4568190"/>
                <a:chExt cx="411879" cy="900790"/>
              </a:xfrm>
            </p:grpSpPr>
            <p:sp>
              <p:nvSpPr>
                <p:cNvPr id="68" name="Rectangle 67">
                  <a:extLst>
                    <a:ext uri="{FF2B5EF4-FFF2-40B4-BE49-F238E27FC236}">
                      <a16:creationId xmlns:a16="http://schemas.microsoft.com/office/drawing/2014/main" id="{12271F24-EA77-4E6C-AE4E-B220153D8F83}"/>
                    </a:ext>
                  </a:extLst>
                </p:cNvPr>
                <p:cNvSpPr/>
                <p:nvPr/>
              </p:nvSpPr>
              <p:spPr bwMode="auto">
                <a:xfrm>
                  <a:off x="857147" y="4568190"/>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69" name="Rectangle 68">
                  <a:extLst>
                    <a:ext uri="{FF2B5EF4-FFF2-40B4-BE49-F238E27FC236}">
                      <a16:creationId xmlns:a16="http://schemas.microsoft.com/office/drawing/2014/main" id="{EBF10E37-E51C-48F5-A145-FEB24D3FA1CB}"/>
                    </a:ext>
                  </a:extLst>
                </p:cNvPr>
                <p:cNvSpPr/>
                <p:nvPr/>
              </p:nvSpPr>
              <p:spPr bwMode="auto">
                <a:xfrm>
                  <a:off x="857147" y="4660871"/>
                  <a:ext cx="410289" cy="66662"/>
                </a:xfrm>
                <a:prstGeom prst="rect">
                  <a:avLst/>
                </a:prstGeom>
                <a:solidFill>
                  <a:srgbClr val="406FC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0" name="Rectangle 69">
                  <a:extLst>
                    <a:ext uri="{FF2B5EF4-FFF2-40B4-BE49-F238E27FC236}">
                      <a16:creationId xmlns:a16="http://schemas.microsoft.com/office/drawing/2014/main" id="{46763049-2F9A-45AD-A301-165A47F9BEDE}"/>
                    </a:ext>
                  </a:extLst>
                </p:cNvPr>
                <p:cNvSpPr/>
                <p:nvPr/>
              </p:nvSpPr>
              <p:spPr bwMode="auto">
                <a:xfrm>
                  <a:off x="857147" y="4753552"/>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1" name="Rectangle 70">
                  <a:extLst>
                    <a:ext uri="{FF2B5EF4-FFF2-40B4-BE49-F238E27FC236}">
                      <a16:creationId xmlns:a16="http://schemas.microsoft.com/office/drawing/2014/main" id="{AB6E2F42-7882-4592-AF36-720FC0316D90}"/>
                    </a:ext>
                  </a:extLst>
                </p:cNvPr>
                <p:cNvSpPr/>
                <p:nvPr/>
              </p:nvSpPr>
              <p:spPr bwMode="auto">
                <a:xfrm>
                  <a:off x="857147" y="4846233"/>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2" name="Rectangle 71">
                  <a:extLst>
                    <a:ext uri="{FF2B5EF4-FFF2-40B4-BE49-F238E27FC236}">
                      <a16:creationId xmlns:a16="http://schemas.microsoft.com/office/drawing/2014/main" id="{3F39B20A-973E-4A8F-9234-A6B81939F76C}"/>
                    </a:ext>
                  </a:extLst>
                </p:cNvPr>
                <p:cNvSpPr/>
                <p:nvPr/>
              </p:nvSpPr>
              <p:spPr bwMode="auto">
                <a:xfrm>
                  <a:off x="857147" y="4938914"/>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3" name="Rectangle 72">
                  <a:extLst>
                    <a:ext uri="{FF2B5EF4-FFF2-40B4-BE49-F238E27FC236}">
                      <a16:creationId xmlns:a16="http://schemas.microsoft.com/office/drawing/2014/main" id="{BE98A880-5374-43DA-A83D-BE5F85F3DCA0}"/>
                    </a:ext>
                  </a:extLst>
                </p:cNvPr>
                <p:cNvSpPr/>
                <p:nvPr/>
              </p:nvSpPr>
              <p:spPr bwMode="auto">
                <a:xfrm>
                  <a:off x="857147" y="5031595"/>
                  <a:ext cx="410289" cy="66662"/>
                </a:xfrm>
                <a:prstGeom prst="rect">
                  <a:avLst/>
                </a:prstGeom>
                <a:solidFill>
                  <a:srgbClr val="C55A11"/>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4" name="Rectangle 73">
                  <a:extLst>
                    <a:ext uri="{FF2B5EF4-FFF2-40B4-BE49-F238E27FC236}">
                      <a16:creationId xmlns:a16="http://schemas.microsoft.com/office/drawing/2014/main" id="{06CD77B1-589C-4123-8831-1CB9F5D19C4B}"/>
                    </a:ext>
                  </a:extLst>
                </p:cNvPr>
                <p:cNvSpPr/>
                <p:nvPr/>
              </p:nvSpPr>
              <p:spPr bwMode="auto">
                <a:xfrm>
                  <a:off x="857147" y="5124276"/>
                  <a:ext cx="410289" cy="66662"/>
                </a:xfrm>
                <a:prstGeom prst="rect">
                  <a:avLst/>
                </a:prstGeom>
                <a:solidFill>
                  <a:srgbClr val="FFD966"/>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5" name="Rectangle 74">
                  <a:extLst>
                    <a:ext uri="{FF2B5EF4-FFF2-40B4-BE49-F238E27FC236}">
                      <a16:creationId xmlns:a16="http://schemas.microsoft.com/office/drawing/2014/main" id="{56098461-50FB-49F9-ADCF-8CAE34DC4F2D}"/>
                    </a:ext>
                  </a:extLst>
                </p:cNvPr>
                <p:cNvSpPr/>
                <p:nvPr/>
              </p:nvSpPr>
              <p:spPr bwMode="auto">
                <a:xfrm>
                  <a:off x="857147" y="5216957"/>
                  <a:ext cx="410289" cy="66662"/>
                </a:xfrm>
                <a:prstGeom prst="rect">
                  <a:avLst/>
                </a:prstGeom>
                <a:solidFill>
                  <a:srgbClr val="8FAADC"/>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6" name="Rectangle 75">
                  <a:extLst>
                    <a:ext uri="{FF2B5EF4-FFF2-40B4-BE49-F238E27FC236}">
                      <a16:creationId xmlns:a16="http://schemas.microsoft.com/office/drawing/2014/main" id="{702CEE85-8A35-4AF5-BEE2-65B09DB2D969}"/>
                    </a:ext>
                  </a:extLst>
                </p:cNvPr>
                <p:cNvSpPr/>
                <p:nvPr/>
              </p:nvSpPr>
              <p:spPr bwMode="auto">
                <a:xfrm>
                  <a:off x="857147" y="5309638"/>
                  <a:ext cx="410289" cy="66662"/>
                </a:xfrm>
                <a:prstGeom prst="rect">
                  <a:avLst/>
                </a:prstGeom>
                <a:solidFill>
                  <a:srgbClr val="385723"/>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7" name="Rectangle 76">
                  <a:extLst>
                    <a:ext uri="{FF2B5EF4-FFF2-40B4-BE49-F238E27FC236}">
                      <a16:creationId xmlns:a16="http://schemas.microsoft.com/office/drawing/2014/main" id="{5C2FB7BA-A89C-498A-9D5C-57CB830AC4F5}"/>
                    </a:ext>
                  </a:extLst>
                </p:cNvPr>
                <p:cNvSpPr/>
                <p:nvPr/>
              </p:nvSpPr>
              <p:spPr bwMode="auto">
                <a:xfrm>
                  <a:off x="857147" y="540231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8" name="Rectangle 77">
                  <a:extLst>
                    <a:ext uri="{FF2B5EF4-FFF2-40B4-BE49-F238E27FC236}">
                      <a16:creationId xmlns:a16="http://schemas.microsoft.com/office/drawing/2014/main" id="{7EBEDD38-DF54-4DD4-BE58-AB525D7904E2}"/>
                    </a:ext>
                  </a:extLst>
                </p:cNvPr>
                <p:cNvSpPr/>
                <p:nvPr/>
              </p:nvSpPr>
              <p:spPr bwMode="auto">
                <a:xfrm>
                  <a:off x="858737" y="4568190"/>
                  <a:ext cx="410289" cy="90079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25" name="Group 24">
                <a:extLst>
                  <a:ext uri="{FF2B5EF4-FFF2-40B4-BE49-F238E27FC236}">
                    <a16:creationId xmlns:a16="http://schemas.microsoft.com/office/drawing/2014/main" id="{E89F9641-2CE4-43BB-A25D-D38A6B37CE40}"/>
                  </a:ext>
                </a:extLst>
              </p:cNvPr>
              <p:cNvGrpSpPr/>
              <p:nvPr/>
            </p:nvGrpSpPr>
            <p:grpSpPr>
              <a:xfrm>
                <a:off x="745412" y="2407920"/>
                <a:ext cx="2101420" cy="3061060"/>
                <a:chOff x="745412" y="2407920"/>
                <a:chExt cx="2101420" cy="3061060"/>
              </a:xfrm>
            </p:grpSpPr>
            <p:cxnSp>
              <p:nvCxnSpPr>
                <p:cNvPr id="33" name="Straight Arrow Connector 32">
                  <a:extLst>
                    <a:ext uri="{FF2B5EF4-FFF2-40B4-BE49-F238E27FC236}">
                      <a16:creationId xmlns:a16="http://schemas.microsoft.com/office/drawing/2014/main" id="{CDA4707A-384F-42C8-88D4-8E1E12F8D8E6}"/>
                    </a:ext>
                  </a:extLst>
                </p:cNvPr>
                <p:cNvCxnSpPr>
                  <a:cxnSpLocks/>
                </p:cNvCxnSpPr>
                <p:nvPr/>
              </p:nvCxnSpPr>
              <p:spPr>
                <a:xfrm>
                  <a:off x="745412" y="5468980"/>
                  <a:ext cx="210142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0079CBB-16C4-4408-BEB9-E60F9B34595B}"/>
                    </a:ext>
                  </a:extLst>
                </p:cNvPr>
                <p:cNvCxnSpPr>
                  <a:cxnSpLocks/>
                </p:cNvCxnSpPr>
                <p:nvPr/>
              </p:nvCxnSpPr>
              <p:spPr>
                <a:xfrm rot="16200000">
                  <a:off x="-785118" y="3938450"/>
                  <a:ext cx="306106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grpSp>
          <p:nvGrpSpPr>
            <p:cNvPr id="88" name="Group 87">
              <a:extLst>
                <a:ext uri="{FF2B5EF4-FFF2-40B4-BE49-F238E27FC236}">
                  <a16:creationId xmlns:a16="http://schemas.microsoft.com/office/drawing/2014/main" id="{AFB0B056-04C7-4362-B529-2A308EF3EC4B}"/>
                </a:ext>
              </a:extLst>
            </p:cNvPr>
            <p:cNvGrpSpPr/>
            <p:nvPr/>
          </p:nvGrpSpPr>
          <p:grpSpPr>
            <a:xfrm>
              <a:off x="745412" y="5555904"/>
              <a:ext cx="1735144" cy="678642"/>
              <a:chOff x="745412" y="5555904"/>
              <a:chExt cx="1735144" cy="678642"/>
            </a:xfrm>
          </p:grpSpPr>
          <p:sp>
            <p:nvSpPr>
              <p:cNvPr id="7" name="Rectangle 6">
                <a:extLst>
                  <a:ext uri="{FF2B5EF4-FFF2-40B4-BE49-F238E27FC236}">
                    <a16:creationId xmlns:a16="http://schemas.microsoft.com/office/drawing/2014/main" id="{6BDD137B-E5AC-4FA0-A68C-DB99961355D3}"/>
                  </a:ext>
                </a:extLst>
              </p:cNvPr>
              <p:cNvSpPr/>
              <p:nvPr/>
            </p:nvSpPr>
            <p:spPr>
              <a:xfrm>
                <a:off x="862437" y="5948314"/>
                <a:ext cx="1501094" cy="286232"/>
              </a:xfrm>
              <a:prstGeom prst="rect">
                <a:avLst/>
              </a:prstGeom>
            </p:spPr>
            <p:txBody>
              <a:bodyPr wrap="square">
                <a:spAutoFit/>
              </a:bodyPr>
              <a:lstStyle/>
              <a:p>
                <a:pPr algn="ctr">
                  <a:lnSpc>
                    <a:spcPct val="90000"/>
                  </a:lnSpc>
                  <a:spcBef>
                    <a:spcPts val="1200"/>
                  </a:spcBef>
                </a:pPr>
                <a:r>
                  <a:rPr lang="en-US" sz="1400">
                    <a:solidFill>
                      <a:schemeClr val="tx2"/>
                    </a:solidFill>
                    <a:latin typeface="+mj-lt"/>
                  </a:rPr>
                  <a:t>Full backup</a:t>
                </a:r>
                <a:endParaRPr lang="en-US" sz="1400" i="0" u="none" strike="noStrike">
                  <a:solidFill>
                    <a:srgbClr val="000000"/>
                  </a:solidFill>
                  <a:effectLst/>
                  <a:latin typeface="Segoe UI" panose="020B0502040204020203" pitchFamily="34" charset="0"/>
                </a:endParaRPr>
              </a:p>
            </p:txBody>
          </p:sp>
          <p:sp>
            <p:nvSpPr>
              <p:cNvPr id="8" name="Rectangle 7">
                <a:extLst>
                  <a:ext uri="{FF2B5EF4-FFF2-40B4-BE49-F238E27FC236}">
                    <a16:creationId xmlns:a16="http://schemas.microsoft.com/office/drawing/2014/main" id="{C153935B-89FE-411C-8123-513E3107248E}"/>
                  </a:ext>
                </a:extLst>
              </p:cNvPr>
              <p:cNvSpPr/>
              <p:nvPr/>
            </p:nvSpPr>
            <p:spPr>
              <a:xfrm>
                <a:off x="745412" y="5555904"/>
                <a:ext cx="636940" cy="369332"/>
              </a:xfrm>
              <a:prstGeom prst="rect">
                <a:avLst/>
              </a:prstGeom>
            </p:spPr>
            <p:txBody>
              <a:bodyPr wrap="square">
                <a:spAutoFit/>
              </a:bodyPr>
              <a:lstStyle/>
              <a:p>
                <a:pPr algn="ctr">
                  <a:lnSpc>
                    <a:spcPct val="90000"/>
                  </a:lnSpc>
                  <a:spcBef>
                    <a:spcPts val="1200"/>
                  </a:spcBef>
                </a:pPr>
                <a:r>
                  <a:rPr lang="en-US" sz="1000"/>
                  <a:t>First backup</a:t>
                </a:r>
                <a:endParaRPr lang="en-US" sz="1000" i="0" u="none" strike="noStrike">
                  <a:effectLst/>
                </a:endParaRPr>
              </a:p>
            </p:txBody>
          </p:sp>
          <p:sp>
            <p:nvSpPr>
              <p:cNvPr id="9" name="Rectangle 8">
                <a:extLst>
                  <a:ext uri="{FF2B5EF4-FFF2-40B4-BE49-F238E27FC236}">
                    <a16:creationId xmlns:a16="http://schemas.microsoft.com/office/drawing/2014/main" id="{CC948999-A212-4C2C-8C11-3486E00F2D2A}"/>
                  </a:ext>
                </a:extLst>
              </p:cNvPr>
              <p:cNvSpPr/>
              <p:nvPr/>
            </p:nvSpPr>
            <p:spPr>
              <a:xfrm>
                <a:off x="1294514" y="5555904"/>
                <a:ext cx="636940" cy="369332"/>
              </a:xfrm>
              <a:prstGeom prst="rect">
                <a:avLst/>
              </a:prstGeom>
            </p:spPr>
            <p:txBody>
              <a:bodyPr wrap="square">
                <a:spAutoFit/>
              </a:bodyPr>
              <a:lstStyle/>
              <a:p>
                <a:pPr algn="ctr">
                  <a:lnSpc>
                    <a:spcPct val="90000"/>
                  </a:lnSpc>
                  <a:spcBef>
                    <a:spcPts val="1200"/>
                  </a:spcBef>
                </a:pPr>
                <a:r>
                  <a:rPr lang="en-US" sz="1000"/>
                  <a:t>Second backup</a:t>
                </a:r>
                <a:endParaRPr lang="en-US" sz="1000" i="0" u="none" strike="noStrike">
                  <a:effectLst/>
                </a:endParaRPr>
              </a:p>
            </p:txBody>
          </p:sp>
          <p:sp>
            <p:nvSpPr>
              <p:cNvPr id="10" name="Rectangle 9">
                <a:extLst>
                  <a:ext uri="{FF2B5EF4-FFF2-40B4-BE49-F238E27FC236}">
                    <a16:creationId xmlns:a16="http://schemas.microsoft.com/office/drawing/2014/main" id="{7F794E7F-192A-444F-83E6-14FA768B1D63}"/>
                  </a:ext>
                </a:extLst>
              </p:cNvPr>
              <p:cNvSpPr/>
              <p:nvPr/>
            </p:nvSpPr>
            <p:spPr>
              <a:xfrm>
                <a:off x="1843616" y="5555904"/>
                <a:ext cx="636940" cy="369332"/>
              </a:xfrm>
              <a:prstGeom prst="rect">
                <a:avLst/>
              </a:prstGeom>
            </p:spPr>
            <p:txBody>
              <a:bodyPr wrap="square">
                <a:spAutoFit/>
              </a:bodyPr>
              <a:lstStyle/>
              <a:p>
                <a:pPr algn="ctr">
                  <a:lnSpc>
                    <a:spcPct val="90000"/>
                  </a:lnSpc>
                  <a:spcBef>
                    <a:spcPts val="1200"/>
                  </a:spcBef>
                </a:pPr>
                <a:r>
                  <a:rPr lang="en-US" sz="1000"/>
                  <a:t>Third backup</a:t>
                </a:r>
                <a:endParaRPr lang="en-US" sz="1000" i="0" u="none" strike="noStrike">
                  <a:effectLst/>
                </a:endParaRPr>
              </a:p>
            </p:txBody>
          </p:sp>
        </p:grpSp>
        <p:sp>
          <p:nvSpPr>
            <p:cNvPr id="86" name="Rectangle 85">
              <a:extLst>
                <a:ext uri="{FF2B5EF4-FFF2-40B4-BE49-F238E27FC236}">
                  <a16:creationId xmlns:a16="http://schemas.microsoft.com/office/drawing/2014/main" id="{758B2423-4E64-4EB8-BEB2-F2C118330332}"/>
                </a:ext>
              </a:extLst>
            </p:cNvPr>
            <p:cNvSpPr/>
            <p:nvPr/>
          </p:nvSpPr>
          <p:spPr>
            <a:xfrm rot="16200000">
              <a:off x="-137705" y="4114177"/>
              <a:ext cx="1504052" cy="145424"/>
            </a:xfrm>
            <a:prstGeom prst="rect">
              <a:avLst/>
            </a:prstGeom>
          </p:spPr>
          <p:txBody>
            <a:bodyPr wrap="square" lIns="0" tIns="0" rIns="0" bIns="0">
              <a:spAutoFit/>
            </a:bodyPr>
            <a:lstStyle/>
            <a:p>
              <a:pPr algn="ctr">
                <a:lnSpc>
                  <a:spcPct val="90000"/>
                </a:lnSpc>
                <a:spcBef>
                  <a:spcPts val="1200"/>
                </a:spcBef>
              </a:pPr>
              <a:r>
                <a:rPr lang="en-US" sz="1050">
                  <a:latin typeface="+mj-lt"/>
                </a:rPr>
                <a:t>Total space occupied</a:t>
              </a:r>
            </a:p>
          </p:txBody>
        </p:sp>
      </p:grpSp>
      <p:sp>
        <p:nvSpPr>
          <p:cNvPr id="27" name="Title 26">
            <a:extLst>
              <a:ext uri="{FF2B5EF4-FFF2-40B4-BE49-F238E27FC236}">
                <a16:creationId xmlns:a16="http://schemas.microsoft.com/office/drawing/2014/main" id="{7EF20376-634B-475C-82D6-A7D3645D6444}"/>
              </a:ext>
            </a:extLst>
          </p:cNvPr>
          <p:cNvSpPr>
            <a:spLocks noGrp="1"/>
          </p:cNvSpPr>
          <p:nvPr>
            <p:ph type="title"/>
          </p:nvPr>
        </p:nvSpPr>
        <p:spPr/>
        <p:txBody>
          <a:bodyPr/>
          <a:lstStyle/>
          <a:p>
            <a:r>
              <a:rPr lang="en-US"/>
              <a:t>Azure Backup</a:t>
            </a:r>
          </a:p>
        </p:txBody>
      </p:sp>
      <p:sp>
        <p:nvSpPr>
          <p:cNvPr id="28" name="Text Placeholder 27">
            <a:extLst>
              <a:ext uri="{FF2B5EF4-FFF2-40B4-BE49-F238E27FC236}">
                <a16:creationId xmlns:a16="http://schemas.microsoft.com/office/drawing/2014/main" id="{9BCF9567-F960-4582-9D2F-7106D31FD559}"/>
              </a:ext>
            </a:extLst>
          </p:cNvPr>
          <p:cNvSpPr>
            <a:spLocks noGrp="1"/>
          </p:cNvSpPr>
          <p:nvPr>
            <p:ph type="body" sz="quarter" idx="10"/>
          </p:nvPr>
        </p:nvSpPr>
        <p:spPr/>
        <p:txBody>
          <a:bodyPr/>
          <a:lstStyle/>
          <a:p>
            <a:r>
              <a:rPr lang="en-US"/>
              <a:t>Comparing full, differential and incremental backup</a:t>
            </a:r>
          </a:p>
        </p:txBody>
      </p:sp>
      <p:grpSp>
        <p:nvGrpSpPr>
          <p:cNvPr id="87" name="Group 86">
            <a:extLst>
              <a:ext uri="{FF2B5EF4-FFF2-40B4-BE49-F238E27FC236}">
                <a16:creationId xmlns:a16="http://schemas.microsoft.com/office/drawing/2014/main" id="{592D912F-179E-498F-B055-8AF40A1649EA}"/>
              </a:ext>
            </a:extLst>
          </p:cNvPr>
          <p:cNvGrpSpPr/>
          <p:nvPr/>
        </p:nvGrpSpPr>
        <p:grpSpPr>
          <a:xfrm>
            <a:off x="5789470" y="2407920"/>
            <a:ext cx="2180991" cy="3826626"/>
            <a:chOff x="5789470" y="2407920"/>
            <a:chExt cx="2180991" cy="3826626"/>
          </a:xfrm>
        </p:grpSpPr>
        <p:grpSp>
          <p:nvGrpSpPr>
            <p:cNvPr id="54" name="Group 53">
              <a:extLst>
                <a:ext uri="{FF2B5EF4-FFF2-40B4-BE49-F238E27FC236}">
                  <a16:creationId xmlns:a16="http://schemas.microsoft.com/office/drawing/2014/main" id="{AC3E11B6-6580-4B56-AB3B-F666F08CCF82}"/>
                </a:ext>
              </a:extLst>
            </p:cNvPr>
            <p:cNvGrpSpPr/>
            <p:nvPr/>
          </p:nvGrpSpPr>
          <p:grpSpPr>
            <a:xfrm>
              <a:off x="5869041" y="2407920"/>
              <a:ext cx="2101420" cy="3061060"/>
              <a:chOff x="5869041" y="2407920"/>
              <a:chExt cx="2101420" cy="3061060"/>
            </a:xfrm>
          </p:grpSpPr>
          <p:sp>
            <p:nvSpPr>
              <p:cNvPr id="144" name="Rectangle 143">
                <a:extLst>
                  <a:ext uri="{FF2B5EF4-FFF2-40B4-BE49-F238E27FC236}">
                    <a16:creationId xmlns:a16="http://schemas.microsoft.com/office/drawing/2014/main" id="{51326295-439D-48F2-8F63-6EF7C26291F2}"/>
                  </a:ext>
                </a:extLst>
              </p:cNvPr>
              <p:cNvSpPr/>
              <p:nvPr/>
            </p:nvSpPr>
            <p:spPr>
              <a:xfrm>
                <a:off x="5898398" y="4247452"/>
                <a:ext cx="566766" cy="221599"/>
              </a:xfrm>
              <a:prstGeom prst="rect">
                <a:avLst/>
              </a:prstGeom>
            </p:spPr>
            <p:txBody>
              <a:bodyPr wrap="square" lIns="0" tIns="0" rIns="0" bIns="0">
                <a:spAutoFit/>
              </a:bodyPr>
              <a:lstStyle/>
              <a:p>
                <a:pPr algn="ctr">
                  <a:lnSpc>
                    <a:spcPct val="90000"/>
                  </a:lnSpc>
                  <a:spcBef>
                    <a:spcPts val="1200"/>
                  </a:spcBef>
                </a:pPr>
                <a:r>
                  <a:rPr lang="en-US" sz="1000"/>
                  <a:t>A</a:t>
                </a:r>
                <a:br>
                  <a:rPr lang="en-US" sz="1000"/>
                </a:br>
                <a:r>
                  <a:rPr lang="en-US" sz="600"/>
                  <a:t>(A1, A2….,A10)</a:t>
                </a:r>
                <a:endParaRPr lang="en-US" sz="1000"/>
              </a:p>
            </p:txBody>
          </p:sp>
          <p:sp>
            <p:nvSpPr>
              <p:cNvPr id="145" name="Rectangle 144">
                <a:extLst>
                  <a:ext uri="{FF2B5EF4-FFF2-40B4-BE49-F238E27FC236}">
                    <a16:creationId xmlns:a16="http://schemas.microsoft.com/office/drawing/2014/main" id="{1C5C27FF-14E7-4BB4-9844-72986F8948B2}"/>
                  </a:ext>
                </a:extLst>
              </p:cNvPr>
              <p:cNvSpPr/>
              <p:nvPr/>
            </p:nvSpPr>
            <p:spPr bwMode="auto">
              <a:xfrm>
                <a:off x="6529915" y="456819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46" name="Rectangle 145">
                <a:extLst>
                  <a:ext uri="{FF2B5EF4-FFF2-40B4-BE49-F238E27FC236}">
                    <a16:creationId xmlns:a16="http://schemas.microsoft.com/office/drawing/2014/main" id="{E10DAF30-6AF0-421B-98BB-CE9B1F54F261}"/>
                  </a:ext>
                </a:extLst>
              </p:cNvPr>
              <p:cNvSpPr/>
              <p:nvPr/>
            </p:nvSpPr>
            <p:spPr bwMode="auto">
              <a:xfrm>
                <a:off x="7094688" y="456819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cxnSp>
            <p:nvCxnSpPr>
              <p:cNvPr id="147" name="Straight Arrow Connector 146">
                <a:extLst>
                  <a:ext uri="{FF2B5EF4-FFF2-40B4-BE49-F238E27FC236}">
                    <a16:creationId xmlns:a16="http://schemas.microsoft.com/office/drawing/2014/main" id="{CA49DD44-1269-48BF-91C3-F392734003FD}"/>
                  </a:ext>
                </a:extLst>
              </p:cNvPr>
              <p:cNvCxnSpPr>
                <a:cxnSpLocks/>
              </p:cNvCxnSpPr>
              <p:nvPr/>
            </p:nvCxnSpPr>
            <p:spPr>
              <a:xfrm>
                <a:off x="5869041" y="4539970"/>
                <a:ext cx="1940638" cy="0"/>
              </a:xfrm>
              <a:prstGeom prst="straightConnector1">
                <a:avLst/>
              </a:prstGeom>
              <a:noFill/>
              <a:ln w="19050" cap="flat" cmpd="sng" algn="ctr">
                <a:solidFill>
                  <a:schemeClr val="accent2"/>
                </a:solidFill>
                <a:prstDash val="sysDot"/>
                <a:headEnd type="none" w="med" len="med"/>
                <a:tailEnd type="none" w="med" len="med"/>
              </a:ln>
              <a:effectLst/>
            </p:spPr>
          </p:cxnSp>
          <p:cxnSp>
            <p:nvCxnSpPr>
              <p:cNvPr id="148" name="Straight Arrow Connector 147">
                <a:extLst>
                  <a:ext uri="{FF2B5EF4-FFF2-40B4-BE49-F238E27FC236}">
                    <a16:creationId xmlns:a16="http://schemas.microsoft.com/office/drawing/2014/main" id="{4CE7A7FF-EB8F-43E4-BE94-BC6448ADFD60}"/>
                  </a:ext>
                </a:extLst>
              </p:cNvPr>
              <p:cNvCxnSpPr>
                <a:cxnSpLocks/>
              </p:cNvCxnSpPr>
              <p:nvPr/>
            </p:nvCxnSpPr>
            <p:spPr>
              <a:xfrm>
                <a:off x="5869041" y="3609330"/>
                <a:ext cx="1940638" cy="0"/>
              </a:xfrm>
              <a:prstGeom prst="straightConnector1">
                <a:avLst/>
              </a:prstGeom>
              <a:noFill/>
              <a:ln w="19050" cap="flat" cmpd="sng" algn="ctr">
                <a:solidFill>
                  <a:schemeClr val="accent2"/>
                </a:solidFill>
                <a:prstDash val="sysDot"/>
                <a:headEnd type="none" w="med" len="med"/>
                <a:tailEnd type="none" w="med" len="med"/>
              </a:ln>
              <a:effectLst/>
            </p:spPr>
          </p:cxnSp>
          <p:grpSp>
            <p:nvGrpSpPr>
              <p:cNvPr id="149" name="Group 148">
                <a:extLst>
                  <a:ext uri="{FF2B5EF4-FFF2-40B4-BE49-F238E27FC236}">
                    <a16:creationId xmlns:a16="http://schemas.microsoft.com/office/drawing/2014/main" id="{B5345292-066A-4CA3-8B61-8C37B14F2666}"/>
                  </a:ext>
                </a:extLst>
              </p:cNvPr>
              <p:cNvGrpSpPr/>
              <p:nvPr/>
            </p:nvGrpSpPr>
            <p:grpSpPr>
              <a:xfrm>
                <a:off x="5980776" y="4568190"/>
                <a:ext cx="411879" cy="900790"/>
                <a:chOff x="857147" y="4568190"/>
                <a:chExt cx="411879" cy="900790"/>
              </a:xfrm>
            </p:grpSpPr>
            <p:sp>
              <p:nvSpPr>
                <p:cNvPr id="172" name="Rectangle 171">
                  <a:extLst>
                    <a:ext uri="{FF2B5EF4-FFF2-40B4-BE49-F238E27FC236}">
                      <a16:creationId xmlns:a16="http://schemas.microsoft.com/office/drawing/2014/main" id="{83BC1D29-9775-4E55-AC93-99D7B803EBE6}"/>
                    </a:ext>
                  </a:extLst>
                </p:cNvPr>
                <p:cNvSpPr/>
                <p:nvPr/>
              </p:nvSpPr>
              <p:spPr bwMode="auto">
                <a:xfrm>
                  <a:off x="857147" y="4568190"/>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3" name="Rectangle 172">
                  <a:extLst>
                    <a:ext uri="{FF2B5EF4-FFF2-40B4-BE49-F238E27FC236}">
                      <a16:creationId xmlns:a16="http://schemas.microsoft.com/office/drawing/2014/main" id="{6E5DC2CC-F22D-4476-8BB8-2DD6FE442C9A}"/>
                    </a:ext>
                  </a:extLst>
                </p:cNvPr>
                <p:cNvSpPr/>
                <p:nvPr/>
              </p:nvSpPr>
              <p:spPr bwMode="auto">
                <a:xfrm>
                  <a:off x="857147" y="4660871"/>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4" name="Rectangle 173">
                  <a:extLst>
                    <a:ext uri="{FF2B5EF4-FFF2-40B4-BE49-F238E27FC236}">
                      <a16:creationId xmlns:a16="http://schemas.microsoft.com/office/drawing/2014/main" id="{DC304EBB-37A7-4E4B-A96A-7027DD991DBF}"/>
                    </a:ext>
                  </a:extLst>
                </p:cNvPr>
                <p:cNvSpPr/>
                <p:nvPr/>
              </p:nvSpPr>
              <p:spPr bwMode="auto">
                <a:xfrm>
                  <a:off x="857147" y="4753552"/>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5" name="Rectangle 174">
                  <a:extLst>
                    <a:ext uri="{FF2B5EF4-FFF2-40B4-BE49-F238E27FC236}">
                      <a16:creationId xmlns:a16="http://schemas.microsoft.com/office/drawing/2014/main" id="{1C62DE3C-6FF3-4D2E-B055-C954676F14BE}"/>
                    </a:ext>
                  </a:extLst>
                </p:cNvPr>
                <p:cNvSpPr/>
                <p:nvPr/>
              </p:nvSpPr>
              <p:spPr bwMode="auto">
                <a:xfrm>
                  <a:off x="857147" y="4846233"/>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6" name="Rectangle 175">
                  <a:extLst>
                    <a:ext uri="{FF2B5EF4-FFF2-40B4-BE49-F238E27FC236}">
                      <a16:creationId xmlns:a16="http://schemas.microsoft.com/office/drawing/2014/main" id="{27E4C8E1-71F5-41FF-9A70-3ABB85E4BB07}"/>
                    </a:ext>
                  </a:extLst>
                </p:cNvPr>
                <p:cNvSpPr/>
                <p:nvPr/>
              </p:nvSpPr>
              <p:spPr bwMode="auto">
                <a:xfrm>
                  <a:off x="857147" y="4938914"/>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7" name="Rectangle 176">
                  <a:extLst>
                    <a:ext uri="{FF2B5EF4-FFF2-40B4-BE49-F238E27FC236}">
                      <a16:creationId xmlns:a16="http://schemas.microsoft.com/office/drawing/2014/main" id="{78A1332B-7EE2-40FC-9C46-604538C27BC7}"/>
                    </a:ext>
                  </a:extLst>
                </p:cNvPr>
                <p:cNvSpPr/>
                <p:nvPr/>
              </p:nvSpPr>
              <p:spPr bwMode="auto">
                <a:xfrm>
                  <a:off x="857147" y="5031595"/>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8" name="Rectangle 177">
                  <a:extLst>
                    <a:ext uri="{FF2B5EF4-FFF2-40B4-BE49-F238E27FC236}">
                      <a16:creationId xmlns:a16="http://schemas.microsoft.com/office/drawing/2014/main" id="{D3D6FC3F-AAE4-4781-BCEC-68BAC3DDD863}"/>
                    </a:ext>
                  </a:extLst>
                </p:cNvPr>
                <p:cNvSpPr/>
                <p:nvPr/>
              </p:nvSpPr>
              <p:spPr bwMode="auto">
                <a:xfrm>
                  <a:off x="857147" y="5124276"/>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9" name="Rectangle 178">
                  <a:extLst>
                    <a:ext uri="{FF2B5EF4-FFF2-40B4-BE49-F238E27FC236}">
                      <a16:creationId xmlns:a16="http://schemas.microsoft.com/office/drawing/2014/main" id="{497803F1-9A6E-4D80-8527-CE7990391C0D}"/>
                    </a:ext>
                  </a:extLst>
                </p:cNvPr>
                <p:cNvSpPr/>
                <p:nvPr/>
              </p:nvSpPr>
              <p:spPr bwMode="auto">
                <a:xfrm>
                  <a:off x="857147" y="5216957"/>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80" name="Rectangle 179">
                  <a:extLst>
                    <a:ext uri="{FF2B5EF4-FFF2-40B4-BE49-F238E27FC236}">
                      <a16:creationId xmlns:a16="http://schemas.microsoft.com/office/drawing/2014/main" id="{08E9208A-6C4D-4151-8057-4319AD49A954}"/>
                    </a:ext>
                  </a:extLst>
                </p:cNvPr>
                <p:cNvSpPr/>
                <p:nvPr/>
              </p:nvSpPr>
              <p:spPr bwMode="auto">
                <a:xfrm>
                  <a:off x="857147" y="530963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81" name="Rectangle 180">
                  <a:extLst>
                    <a:ext uri="{FF2B5EF4-FFF2-40B4-BE49-F238E27FC236}">
                      <a16:creationId xmlns:a16="http://schemas.microsoft.com/office/drawing/2014/main" id="{E6564CEB-E9E8-430A-BCE4-BE1594688157}"/>
                    </a:ext>
                  </a:extLst>
                </p:cNvPr>
                <p:cNvSpPr/>
                <p:nvPr/>
              </p:nvSpPr>
              <p:spPr bwMode="auto">
                <a:xfrm>
                  <a:off x="857147" y="540231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82" name="Rectangle 181">
                  <a:extLst>
                    <a:ext uri="{FF2B5EF4-FFF2-40B4-BE49-F238E27FC236}">
                      <a16:creationId xmlns:a16="http://schemas.microsoft.com/office/drawing/2014/main" id="{BD28D730-F793-4E4E-937A-A8D0B097C719}"/>
                    </a:ext>
                  </a:extLst>
                </p:cNvPr>
                <p:cNvSpPr/>
                <p:nvPr/>
              </p:nvSpPr>
              <p:spPr bwMode="auto">
                <a:xfrm>
                  <a:off x="858737" y="4568190"/>
                  <a:ext cx="410289" cy="90079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150" name="Group 149">
                <a:extLst>
                  <a:ext uri="{FF2B5EF4-FFF2-40B4-BE49-F238E27FC236}">
                    <a16:creationId xmlns:a16="http://schemas.microsoft.com/office/drawing/2014/main" id="{3EA23140-2AE9-49E7-8232-3DE7B2BA962C}"/>
                  </a:ext>
                </a:extLst>
              </p:cNvPr>
              <p:cNvGrpSpPr/>
              <p:nvPr/>
            </p:nvGrpSpPr>
            <p:grpSpPr>
              <a:xfrm>
                <a:off x="6529915" y="4186014"/>
                <a:ext cx="411879" cy="344706"/>
                <a:chOff x="857147" y="5124274"/>
                <a:chExt cx="411879" cy="344706"/>
              </a:xfrm>
            </p:grpSpPr>
            <p:sp>
              <p:nvSpPr>
                <p:cNvPr id="167" name="Rectangle 166">
                  <a:extLst>
                    <a:ext uri="{FF2B5EF4-FFF2-40B4-BE49-F238E27FC236}">
                      <a16:creationId xmlns:a16="http://schemas.microsoft.com/office/drawing/2014/main" id="{7582C2F5-D309-4E6A-B2D4-AFBF2A90D25E}"/>
                    </a:ext>
                  </a:extLst>
                </p:cNvPr>
                <p:cNvSpPr/>
                <p:nvPr/>
              </p:nvSpPr>
              <p:spPr bwMode="auto">
                <a:xfrm>
                  <a:off x="857147" y="5124276"/>
                  <a:ext cx="410289" cy="66662"/>
                </a:xfrm>
                <a:prstGeom prst="rect">
                  <a:avLst/>
                </a:prstGeom>
                <a:solidFill>
                  <a:srgbClr val="4472C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8" name="Rectangle 167">
                  <a:extLst>
                    <a:ext uri="{FF2B5EF4-FFF2-40B4-BE49-F238E27FC236}">
                      <a16:creationId xmlns:a16="http://schemas.microsoft.com/office/drawing/2014/main" id="{916745BD-4694-4540-AD37-AD6E91E7D29C}"/>
                    </a:ext>
                  </a:extLst>
                </p:cNvPr>
                <p:cNvSpPr/>
                <p:nvPr/>
              </p:nvSpPr>
              <p:spPr bwMode="auto">
                <a:xfrm>
                  <a:off x="857147" y="5216957"/>
                  <a:ext cx="410289" cy="66662"/>
                </a:xfrm>
                <a:prstGeom prst="rect">
                  <a:avLst/>
                </a:prstGeom>
                <a:solidFill>
                  <a:srgbClr val="FFD966"/>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9" name="Rectangle 168">
                  <a:extLst>
                    <a:ext uri="{FF2B5EF4-FFF2-40B4-BE49-F238E27FC236}">
                      <a16:creationId xmlns:a16="http://schemas.microsoft.com/office/drawing/2014/main" id="{489D1065-E6C2-441D-854D-62B3283C254B}"/>
                    </a:ext>
                  </a:extLst>
                </p:cNvPr>
                <p:cNvSpPr/>
                <p:nvPr/>
              </p:nvSpPr>
              <p:spPr bwMode="auto">
                <a:xfrm>
                  <a:off x="857147" y="5309638"/>
                  <a:ext cx="410289" cy="66662"/>
                </a:xfrm>
                <a:prstGeom prst="rect">
                  <a:avLst/>
                </a:prstGeom>
                <a:solidFill>
                  <a:srgbClr val="8FAADC"/>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0" name="Rectangle 169">
                  <a:extLst>
                    <a:ext uri="{FF2B5EF4-FFF2-40B4-BE49-F238E27FC236}">
                      <a16:creationId xmlns:a16="http://schemas.microsoft.com/office/drawing/2014/main" id="{365495F8-E396-4A22-B9A2-EB064E8E5D75}"/>
                    </a:ext>
                  </a:extLst>
                </p:cNvPr>
                <p:cNvSpPr/>
                <p:nvPr/>
              </p:nvSpPr>
              <p:spPr bwMode="auto">
                <a:xfrm>
                  <a:off x="857147" y="5402318"/>
                  <a:ext cx="410289" cy="66662"/>
                </a:xfrm>
                <a:prstGeom prst="rect">
                  <a:avLst/>
                </a:prstGeom>
                <a:solidFill>
                  <a:srgbClr val="385723"/>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1" name="Rectangle 170">
                  <a:extLst>
                    <a:ext uri="{FF2B5EF4-FFF2-40B4-BE49-F238E27FC236}">
                      <a16:creationId xmlns:a16="http://schemas.microsoft.com/office/drawing/2014/main" id="{90316D1B-C197-4E7A-A0C8-A8D997D7DD31}"/>
                    </a:ext>
                  </a:extLst>
                </p:cNvPr>
                <p:cNvSpPr/>
                <p:nvPr/>
              </p:nvSpPr>
              <p:spPr bwMode="auto">
                <a:xfrm>
                  <a:off x="858737" y="5124274"/>
                  <a:ext cx="410289" cy="344705"/>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151" name="Group 150">
                <a:extLst>
                  <a:ext uri="{FF2B5EF4-FFF2-40B4-BE49-F238E27FC236}">
                    <a16:creationId xmlns:a16="http://schemas.microsoft.com/office/drawing/2014/main" id="{E2926D18-B390-49CA-88AE-5C06FB8C7F00}"/>
                  </a:ext>
                </a:extLst>
              </p:cNvPr>
              <p:cNvGrpSpPr/>
              <p:nvPr/>
            </p:nvGrpSpPr>
            <p:grpSpPr>
              <a:xfrm>
                <a:off x="7093098" y="4088390"/>
                <a:ext cx="411879" cy="442330"/>
                <a:chOff x="857147" y="5026650"/>
                <a:chExt cx="411879" cy="442330"/>
              </a:xfrm>
            </p:grpSpPr>
            <p:sp>
              <p:nvSpPr>
                <p:cNvPr id="161" name="Rectangle 160">
                  <a:extLst>
                    <a:ext uri="{FF2B5EF4-FFF2-40B4-BE49-F238E27FC236}">
                      <a16:creationId xmlns:a16="http://schemas.microsoft.com/office/drawing/2014/main" id="{C0F0C9D8-001F-4E4A-863A-49E28FEDC38C}"/>
                    </a:ext>
                  </a:extLst>
                </p:cNvPr>
                <p:cNvSpPr/>
                <p:nvPr/>
              </p:nvSpPr>
              <p:spPr bwMode="auto">
                <a:xfrm>
                  <a:off x="857147" y="5031595"/>
                  <a:ext cx="410289" cy="66662"/>
                </a:xfrm>
                <a:prstGeom prst="rect">
                  <a:avLst/>
                </a:prstGeom>
                <a:solidFill>
                  <a:srgbClr val="C55A11"/>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2" name="Rectangle 161">
                  <a:extLst>
                    <a:ext uri="{FF2B5EF4-FFF2-40B4-BE49-F238E27FC236}">
                      <a16:creationId xmlns:a16="http://schemas.microsoft.com/office/drawing/2014/main" id="{AD289297-03C9-4E32-A62A-3E0E38E9BF64}"/>
                    </a:ext>
                  </a:extLst>
                </p:cNvPr>
                <p:cNvSpPr/>
                <p:nvPr/>
              </p:nvSpPr>
              <p:spPr bwMode="auto">
                <a:xfrm>
                  <a:off x="857147" y="5124276"/>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3" name="Rectangle 162">
                  <a:extLst>
                    <a:ext uri="{FF2B5EF4-FFF2-40B4-BE49-F238E27FC236}">
                      <a16:creationId xmlns:a16="http://schemas.microsoft.com/office/drawing/2014/main" id="{9FE2C5D4-4F3F-4132-B4E8-668062CE1CDB}"/>
                    </a:ext>
                  </a:extLst>
                </p:cNvPr>
                <p:cNvSpPr/>
                <p:nvPr/>
              </p:nvSpPr>
              <p:spPr bwMode="auto">
                <a:xfrm>
                  <a:off x="857147" y="5216957"/>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4" name="Rectangle 163">
                  <a:extLst>
                    <a:ext uri="{FF2B5EF4-FFF2-40B4-BE49-F238E27FC236}">
                      <a16:creationId xmlns:a16="http://schemas.microsoft.com/office/drawing/2014/main" id="{E2CB08A7-561C-4488-B44C-FDA323413EF8}"/>
                    </a:ext>
                  </a:extLst>
                </p:cNvPr>
                <p:cNvSpPr/>
                <p:nvPr/>
              </p:nvSpPr>
              <p:spPr bwMode="auto">
                <a:xfrm>
                  <a:off x="857147" y="5309638"/>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5" name="Rectangle 164">
                  <a:extLst>
                    <a:ext uri="{FF2B5EF4-FFF2-40B4-BE49-F238E27FC236}">
                      <a16:creationId xmlns:a16="http://schemas.microsoft.com/office/drawing/2014/main" id="{B2A64D83-6DFA-416F-AC7E-0D6279C4646A}"/>
                    </a:ext>
                  </a:extLst>
                </p:cNvPr>
                <p:cNvSpPr/>
                <p:nvPr/>
              </p:nvSpPr>
              <p:spPr bwMode="auto">
                <a:xfrm>
                  <a:off x="857147" y="5402318"/>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66" name="Rectangle 165">
                  <a:extLst>
                    <a:ext uri="{FF2B5EF4-FFF2-40B4-BE49-F238E27FC236}">
                      <a16:creationId xmlns:a16="http://schemas.microsoft.com/office/drawing/2014/main" id="{254477A2-2169-43DD-922E-6415A22C0195}"/>
                    </a:ext>
                  </a:extLst>
                </p:cNvPr>
                <p:cNvSpPr/>
                <p:nvPr/>
              </p:nvSpPr>
              <p:spPr bwMode="auto">
                <a:xfrm>
                  <a:off x="858737" y="5026650"/>
                  <a:ext cx="410289" cy="44233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152" name="Group 151">
                <a:extLst>
                  <a:ext uri="{FF2B5EF4-FFF2-40B4-BE49-F238E27FC236}">
                    <a16:creationId xmlns:a16="http://schemas.microsoft.com/office/drawing/2014/main" id="{5186958E-4D73-4CA7-8E4F-FB0990D7158A}"/>
                  </a:ext>
                </a:extLst>
              </p:cNvPr>
              <p:cNvGrpSpPr/>
              <p:nvPr/>
            </p:nvGrpSpPr>
            <p:grpSpPr>
              <a:xfrm>
                <a:off x="5869041" y="2407920"/>
                <a:ext cx="2101420" cy="3061060"/>
                <a:chOff x="745412" y="2407920"/>
                <a:chExt cx="2101420" cy="3061060"/>
              </a:xfrm>
            </p:grpSpPr>
            <p:cxnSp>
              <p:nvCxnSpPr>
                <p:cNvPr id="155" name="Straight Arrow Connector 154">
                  <a:extLst>
                    <a:ext uri="{FF2B5EF4-FFF2-40B4-BE49-F238E27FC236}">
                      <a16:creationId xmlns:a16="http://schemas.microsoft.com/office/drawing/2014/main" id="{CA78EC0F-3D5E-4C33-901A-88DC0690A339}"/>
                    </a:ext>
                  </a:extLst>
                </p:cNvPr>
                <p:cNvCxnSpPr>
                  <a:cxnSpLocks/>
                </p:cNvCxnSpPr>
                <p:nvPr/>
              </p:nvCxnSpPr>
              <p:spPr>
                <a:xfrm>
                  <a:off x="745412" y="5468980"/>
                  <a:ext cx="210142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1007A51F-4888-4466-A472-FB4273ED6084}"/>
                    </a:ext>
                  </a:extLst>
                </p:cNvPr>
                <p:cNvCxnSpPr>
                  <a:cxnSpLocks/>
                </p:cNvCxnSpPr>
                <p:nvPr/>
              </p:nvCxnSpPr>
              <p:spPr>
                <a:xfrm rot="16200000">
                  <a:off x="-785118" y="3938450"/>
                  <a:ext cx="306106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53" name="Rectangle 152">
                <a:extLst>
                  <a:ext uri="{FF2B5EF4-FFF2-40B4-BE49-F238E27FC236}">
                    <a16:creationId xmlns:a16="http://schemas.microsoft.com/office/drawing/2014/main" id="{B230285D-88A5-453F-BAAE-9B15794AB1BC}"/>
                  </a:ext>
                </a:extLst>
              </p:cNvPr>
              <p:cNvSpPr/>
              <p:nvPr/>
            </p:nvSpPr>
            <p:spPr>
              <a:xfrm>
                <a:off x="6457794" y="4064379"/>
                <a:ext cx="566766" cy="83100"/>
              </a:xfrm>
              <a:prstGeom prst="rect">
                <a:avLst/>
              </a:prstGeom>
            </p:spPr>
            <p:txBody>
              <a:bodyPr wrap="square" lIns="0" tIns="0" rIns="0" bIns="0">
                <a:spAutoFit/>
              </a:bodyPr>
              <a:lstStyle/>
              <a:p>
                <a:pPr algn="ctr">
                  <a:lnSpc>
                    <a:spcPct val="90000"/>
                  </a:lnSpc>
                  <a:spcBef>
                    <a:spcPts val="1200"/>
                  </a:spcBef>
                </a:pPr>
                <a:r>
                  <a:rPr lang="en-US" sz="600"/>
                  <a:t>A2, A3, A4, A9</a:t>
                </a:r>
                <a:endParaRPr lang="en-US" sz="1000"/>
              </a:p>
            </p:txBody>
          </p:sp>
          <p:sp>
            <p:nvSpPr>
              <p:cNvPr id="154" name="Rectangle 153">
                <a:extLst>
                  <a:ext uri="{FF2B5EF4-FFF2-40B4-BE49-F238E27FC236}">
                    <a16:creationId xmlns:a16="http://schemas.microsoft.com/office/drawing/2014/main" id="{212CBFD5-4CF0-450E-A207-C900CCC5CD6A}"/>
                  </a:ext>
                </a:extLst>
              </p:cNvPr>
              <p:cNvSpPr/>
              <p:nvPr/>
            </p:nvSpPr>
            <p:spPr>
              <a:xfrm>
                <a:off x="7219571" y="3945697"/>
                <a:ext cx="181070" cy="83100"/>
              </a:xfrm>
              <a:prstGeom prst="rect">
                <a:avLst/>
              </a:prstGeom>
            </p:spPr>
            <p:txBody>
              <a:bodyPr wrap="square" lIns="0" tIns="0" rIns="0" bIns="0">
                <a:spAutoFit/>
              </a:bodyPr>
              <a:lstStyle/>
              <a:p>
                <a:pPr algn="ctr">
                  <a:lnSpc>
                    <a:spcPct val="90000"/>
                  </a:lnSpc>
                  <a:spcBef>
                    <a:spcPts val="1200"/>
                  </a:spcBef>
                </a:pPr>
                <a:r>
                  <a:rPr lang="en-US" sz="600"/>
                  <a:t>A5</a:t>
                </a:r>
                <a:endParaRPr lang="en-US" sz="1000"/>
              </a:p>
            </p:txBody>
          </p:sp>
        </p:grpSp>
        <p:grpSp>
          <p:nvGrpSpPr>
            <p:cNvPr id="17" name="Group 16">
              <a:extLst>
                <a:ext uri="{FF2B5EF4-FFF2-40B4-BE49-F238E27FC236}">
                  <a16:creationId xmlns:a16="http://schemas.microsoft.com/office/drawing/2014/main" id="{4279C0B4-4293-4399-AAAA-4E240C0956FB}"/>
                </a:ext>
              </a:extLst>
            </p:cNvPr>
            <p:cNvGrpSpPr/>
            <p:nvPr/>
          </p:nvGrpSpPr>
          <p:grpSpPr>
            <a:xfrm>
              <a:off x="5789470" y="5555904"/>
              <a:ext cx="1915754" cy="678642"/>
              <a:chOff x="3418246" y="5397661"/>
              <a:chExt cx="1915754" cy="678642"/>
            </a:xfrm>
          </p:grpSpPr>
          <p:sp>
            <p:nvSpPr>
              <p:cNvPr id="18" name="Rectangle 17">
                <a:extLst>
                  <a:ext uri="{FF2B5EF4-FFF2-40B4-BE49-F238E27FC236}">
                    <a16:creationId xmlns:a16="http://schemas.microsoft.com/office/drawing/2014/main" id="{CAA0341F-9532-405D-9C6F-533250A40CF9}"/>
                  </a:ext>
                </a:extLst>
              </p:cNvPr>
              <p:cNvSpPr/>
              <p:nvPr/>
            </p:nvSpPr>
            <p:spPr>
              <a:xfrm>
                <a:off x="3418246" y="5790071"/>
                <a:ext cx="1915754" cy="286232"/>
              </a:xfrm>
              <a:prstGeom prst="rect">
                <a:avLst/>
              </a:prstGeom>
            </p:spPr>
            <p:txBody>
              <a:bodyPr wrap="square">
                <a:spAutoFit/>
              </a:bodyPr>
              <a:lstStyle/>
              <a:p>
                <a:pPr algn="ctr">
                  <a:lnSpc>
                    <a:spcPct val="90000"/>
                  </a:lnSpc>
                  <a:spcBef>
                    <a:spcPts val="1200"/>
                  </a:spcBef>
                </a:pPr>
                <a:r>
                  <a:rPr lang="en-US" sz="1400">
                    <a:solidFill>
                      <a:schemeClr val="tx2"/>
                    </a:solidFill>
                    <a:latin typeface="+mj-lt"/>
                  </a:rPr>
                  <a:t>Incremental backup</a:t>
                </a:r>
                <a:endParaRPr lang="en-US" sz="1400" i="0" u="none" strike="noStrike">
                  <a:solidFill>
                    <a:srgbClr val="000000"/>
                  </a:solidFill>
                  <a:effectLst/>
                  <a:latin typeface="Segoe UI" panose="020B0502040204020203" pitchFamily="34" charset="0"/>
                </a:endParaRPr>
              </a:p>
            </p:txBody>
          </p:sp>
          <p:sp>
            <p:nvSpPr>
              <p:cNvPr id="19" name="Rectangle 18">
                <a:extLst>
                  <a:ext uri="{FF2B5EF4-FFF2-40B4-BE49-F238E27FC236}">
                    <a16:creationId xmlns:a16="http://schemas.microsoft.com/office/drawing/2014/main" id="{17A26601-14E2-4650-825D-3B5C1D914502}"/>
                  </a:ext>
                </a:extLst>
              </p:cNvPr>
              <p:cNvSpPr/>
              <p:nvPr/>
            </p:nvSpPr>
            <p:spPr>
              <a:xfrm>
                <a:off x="3508551" y="5397661"/>
                <a:ext cx="636940" cy="369332"/>
              </a:xfrm>
              <a:prstGeom prst="rect">
                <a:avLst/>
              </a:prstGeom>
            </p:spPr>
            <p:txBody>
              <a:bodyPr wrap="square">
                <a:spAutoFit/>
              </a:bodyPr>
              <a:lstStyle/>
              <a:p>
                <a:pPr algn="ctr">
                  <a:lnSpc>
                    <a:spcPct val="90000"/>
                  </a:lnSpc>
                  <a:spcBef>
                    <a:spcPts val="1200"/>
                  </a:spcBef>
                </a:pPr>
                <a:r>
                  <a:rPr lang="en-US" sz="1000"/>
                  <a:t>First backup</a:t>
                </a:r>
                <a:endParaRPr lang="en-US" sz="1000" i="0" u="none" strike="noStrike">
                  <a:effectLst/>
                </a:endParaRPr>
              </a:p>
            </p:txBody>
          </p:sp>
          <p:sp>
            <p:nvSpPr>
              <p:cNvPr id="20" name="Rectangle 19">
                <a:extLst>
                  <a:ext uri="{FF2B5EF4-FFF2-40B4-BE49-F238E27FC236}">
                    <a16:creationId xmlns:a16="http://schemas.microsoft.com/office/drawing/2014/main" id="{6A562A23-9B37-4D64-9837-0356F848264A}"/>
                  </a:ext>
                </a:extLst>
              </p:cNvPr>
              <p:cNvSpPr/>
              <p:nvPr/>
            </p:nvSpPr>
            <p:spPr>
              <a:xfrm>
                <a:off x="4057653" y="5397661"/>
                <a:ext cx="636940" cy="369332"/>
              </a:xfrm>
              <a:prstGeom prst="rect">
                <a:avLst/>
              </a:prstGeom>
            </p:spPr>
            <p:txBody>
              <a:bodyPr wrap="square">
                <a:spAutoFit/>
              </a:bodyPr>
              <a:lstStyle/>
              <a:p>
                <a:pPr algn="ctr">
                  <a:lnSpc>
                    <a:spcPct val="90000"/>
                  </a:lnSpc>
                  <a:spcBef>
                    <a:spcPts val="1200"/>
                  </a:spcBef>
                </a:pPr>
                <a:r>
                  <a:rPr lang="en-US" sz="1000"/>
                  <a:t>Second backup</a:t>
                </a:r>
                <a:endParaRPr lang="en-US" sz="1000" i="0" u="none" strike="noStrike">
                  <a:effectLst/>
                </a:endParaRPr>
              </a:p>
            </p:txBody>
          </p:sp>
          <p:sp>
            <p:nvSpPr>
              <p:cNvPr id="21" name="Rectangle 20">
                <a:extLst>
                  <a:ext uri="{FF2B5EF4-FFF2-40B4-BE49-F238E27FC236}">
                    <a16:creationId xmlns:a16="http://schemas.microsoft.com/office/drawing/2014/main" id="{3F2833B0-46AE-4BDF-95A8-2E70AE5431D3}"/>
                  </a:ext>
                </a:extLst>
              </p:cNvPr>
              <p:cNvSpPr/>
              <p:nvPr/>
            </p:nvSpPr>
            <p:spPr>
              <a:xfrm>
                <a:off x="4606755" y="5397661"/>
                <a:ext cx="636940" cy="369332"/>
              </a:xfrm>
              <a:prstGeom prst="rect">
                <a:avLst/>
              </a:prstGeom>
            </p:spPr>
            <p:txBody>
              <a:bodyPr wrap="square">
                <a:spAutoFit/>
              </a:bodyPr>
              <a:lstStyle/>
              <a:p>
                <a:pPr algn="ctr">
                  <a:lnSpc>
                    <a:spcPct val="90000"/>
                  </a:lnSpc>
                  <a:spcBef>
                    <a:spcPts val="1200"/>
                  </a:spcBef>
                </a:pPr>
                <a:r>
                  <a:rPr lang="en-US" sz="1000"/>
                  <a:t>Third backup</a:t>
                </a:r>
                <a:endParaRPr lang="en-US" sz="1000" i="0" u="none" strike="noStrike">
                  <a:effectLst/>
                </a:endParaRPr>
              </a:p>
            </p:txBody>
          </p:sp>
        </p:grpSp>
      </p:grpSp>
      <p:grpSp>
        <p:nvGrpSpPr>
          <p:cNvPr id="35" name="Group 34">
            <a:extLst>
              <a:ext uri="{FF2B5EF4-FFF2-40B4-BE49-F238E27FC236}">
                <a16:creationId xmlns:a16="http://schemas.microsoft.com/office/drawing/2014/main" id="{00FA0F4B-48A3-4B16-B3A4-13108CC429A7}"/>
              </a:ext>
            </a:extLst>
          </p:cNvPr>
          <p:cNvGrpSpPr/>
          <p:nvPr/>
        </p:nvGrpSpPr>
        <p:grpSpPr>
          <a:xfrm>
            <a:off x="3213782" y="2407920"/>
            <a:ext cx="2193279" cy="3826626"/>
            <a:chOff x="3213782" y="2407920"/>
            <a:chExt cx="2193279" cy="3826626"/>
          </a:xfrm>
        </p:grpSpPr>
        <p:grpSp>
          <p:nvGrpSpPr>
            <p:cNvPr id="30" name="Group 29">
              <a:extLst>
                <a:ext uri="{FF2B5EF4-FFF2-40B4-BE49-F238E27FC236}">
                  <a16:creationId xmlns:a16="http://schemas.microsoft.com/office/drawing/2014/main" id="{E8A0F1B4-A60E-4175-9D4B-25AEB2CC098D}"/>
                </a:ext>
              </a:extLst>
            </p:cNvPr>
            <p:cNvGrpSpPr/>
            <p:nvPr/>
          </p:nvGrpSpPr>
          <p:grpSpPr>
            <a:xfrm>
              <a:off x="3305641" y="2407920"/>
              <a:ext cx="2101420" cy="3061060"/>
              <a:chOff x="3305641" y="2407920"/>
              <a:chExt cx="2101420" cy="3061060"/>
            </a:xfrm>
          </p:grpSpPr>
          <p:sp>
            <p:nvSpPr>
              <p:cNvPr id="90" name="Rectangle 89">
                <a:extLst>
                  <a:ext uri="{FF2B5EF4-FFF2-40B4-BE49-F238E27FC236}">
                    <a16:creationId xmlns:a16="http://schemas.microsoft.com/office/drawing/2014/main" id="{0B12F776-AC32-4C54-B221-305639431859}"/>
                  </a:ext>
                </a:extLst>
              </p:cNvPr>
              <p:cNvSpPr/>
              <p:nvPr/>
            </p:nvSpPr>
            <p:spPr>
              <a:xfrm>
                <a:off x="3334998" y="4247452"/>
                <a:ext cx="566766" cy="221599"/>
              </a:xfrm>
              <a:prstGeom prst="rect">
                <a:avLst/>
              </a:prstGeom>
            </p:spPr>
            <p:txBody>
              <a:bodyPr wrap="square" lIns="0" tIns="0" rIns="0" bIns="0">
                <a:spAutoFit/>
              </a:bodyPr>
              <a:lstStyle/>
              <a:p>
                <a:pPr algn="ctr">
                  <a:lnSpc>
                    <a:spcPct val="90000"/>
                  </a:lnSpc>
                  <a:spcBef>
                    <a:spcPts val="1200"/>
                  </a:spcBef>
                </a:pPr>
                <a:r>
                  <a:rPr lang="en-US" sz="1000"/>
                  <a:t>A</a:t>
                </a:r>
                <a:br>
                  <a:rPr lang="en-US" sz="1000"/>
                </a:br>
                <a:r>
                  <a:rPr lang="en-US" sz="600"/>
                  <a:t>(A1, A2….,A10)</a:t>
                </a:r>
                <a:endParaRPr lang="en-US" sz="1000"/>
              </a:p>
            </p:txBody>
          </p:sp>
          <p:sp>
            <p:nvSpPr>
              <p:cNvPr id="96" name="Rectangle 95">
                <a:extLst>
                  <a:ext uri="{FF2B5EF4-FFF2-40B4-BE49-F238E27FC236}">
                    <a16:creationId xmlns:a16="http://schemas.microsoft.com/office/drawing/2014/main" id="{D69332B4-1CE9-467B-B1F8-812292F98E15}"/>
                  </a:ext>
                </a:extLst>
              </p:cNvPr>
              <p:cNvSpPr/>
              <p:nvPr/>
            </p:nvSpPr>
            <p:spPr bwMode="auto">
              <a:xfrm>
                <a:off x="3966515" y="456819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97" name="Rectangle 96">
                <a:extLst>
                  <a:ext uri="{FF2B5EF4-FFF2-40B4-BE49-F238E27FC236}">
                    <a16:creationId xmlns:a16="http://schemas.microsoft.com/office/drawing/2014/main" id="{F77D03E6-CC82-4D03-9CA6-7C4BE7E3F143}"/>
                  </a:ext>
                </a:extLst>
              </p:cNvPr>
              <p:cNvSpPr/>
              <p:nvPr/>
            </p:nvSpPr>
            <p:spPr bwMode="auto">
              <a:xfrm>
                <a:off x="4531288" y="4568190"/>
                <a:ext cx="410289" cy="900790"/>
              </a:xfrm>
              <a:prstGeom prst="rect">
                <a:avLst/>
              </a:prstGeom>
              <a:solidFill>
                <a:schemeClr val="bg2">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cxnSp>
            <p:nvCxnSpPr>
              <p:cNvPr id="99" name="Straight Arrow Connector 98">
                <a:extLst>
                  <a:ext uri="{FF2B5EF4-FFF2-40B4-BE49-F238E27FC236}">
                    <a16:creationId xmlns:a16="http://schemas.microsoft.com/office/drawing/2014/main" id="{74F842F6-5A3E-4E63-9587-2A5CE0B66541}"/>
                  </a:ext>
                </a:extLst>
              </p:cNvPr>
              <p:cNvCxnSpPr>
                <a:cxnSpLocks/>
              </p:cNvCxnSpPr>
              <p:nvPr/>
            </p:nvCxnSpPr>
            <p:spPr>
              <a:xfrm>
                <a:off x="3305641" y="4539970"/>
                <a:ext cx="1940638" cy="0"/>
              </a:xfrm>
              <a:prstGeom prst="straightConnector1">
                <a:avLst/>
              </a:prstGeom>
              <a:noFill/>
              <a:ln w="19050" cap="flat" cmpd="sng" algn="ctr">
                <a:solidFill>
                  <a:schemeClr val="accent2"/>
                </a:solidFill>
                <a:prstDash val="sysDot"/>
                <a:headEnd type="none" w="med" len="med"/>
                <a:tailEnd type="none" w="med" len="med"/>
              </a:ln>
              <a:effectLst/>
            </p:spPr>
          </p:cxnSp>
          <p:cxnSp>
            <p:nvCxnSpPr>
              <p:cNvPr id="100" name="Straight Arrow Connector 99">
                <a:extLst>
                  <a:ext uri="{FF2B5EF4-FFF2-40B4-BE49-F238E27FC236}">
                    <a16:creationId xmlns:a16="http://schemas.microsoft.com/office/drawing/2014/main" id="{697FC15A-8FE1-4C21-BAD0-7A1482F73AE0}"/>
                  </a:ext>
                </a:extLst>
              </p:cNvPr>
              <p:cNvCxnSpPr>
                <a:cxnSpLocks/>
              </p:cNvCxnSpPr>
              <p:nvPr/>
            </p:nvCxnSpPr>
            <p:spPr>
              <a:xfrm>
                <a:off x="3305641" y="3609330"/>
                <a:ext cx="1940638" cy="0"/>
              </a:xfrm>
              <a:prstGeom prst="straightConnector1">
                <a:avLst/>
              </a:prstGeom>
              <a:noFill/>
              <a:ln w="19050" cap="flat" cmpd="sng" algn="ctr">
                <a:solidFill>
                  <a:schemeClr val="accent2"/>
                </a:solidFill>
                <a:prstDash val="sysDot"/>
                <a:headEnd type="none" w="med" len="med"/>
                <a:tailEnd type="none" w="med" len="med"/>
              </a:ln>
              <a:effectLst/>
            </p:spPr>
          </p:cxnSp>
          <p:grpSp>
            <p:nvGrpSpPr>
              <p:cNvPr id="101" name="Group 100">
                <a:extLst>
                  <a:ext uri="{FF2B5EF4-FFF2-40B4-BE49-F238E27FC236}">
                    <a16:creationId xmlns:a16="http://schemas.microsoft.com/office/drawing/2014/main" id="{B19966A5-439C-4B10-A13F-5465976E634A}"/>
                  </a:ext>
                </a:extLst>
              </p:cNvPr>
              <p:cNvGrpSpPr/>
              <p:nvPr/>
            </p:nvGrpSpPr>
            <p:grpSpPr>
              <a:xfrm>
                <a:off x="3417376" y="4568190"/>
                <a:ext cx="411879" cy="900790"/>
                <a:chOff x="857147" y="4568190"/>
                <a:chExt cx="411879" cy="900790"/>
              </a:xfrm>
            </p:grpSpPr>
            <p:sp>
              <p:nvSpPr>
                <p:cNvPr id="129" name="Rectangle 128">
                  <a:extLst>
                    <a:ext uri="{FF2B5EF4-FFF2-40B4-BE49-F238E27FC236}">
                      <a16:creationId xmlns:a16="http://schemas.microsoft.com/office/drawing/2014/main" id="{9C3D63DD-AE00-4A76-9E9B-958021D37041}"/>
                    </a:ext>
                  </a:extLst>
                </p:cNvPr>
                <p:cNvSpPr/>
                <p:nvPr/>
              </p:nvSpPr>
              <p:spPr bwMode="auto">
                <a:xfrm>
                  <a:off x="857147" y="4568190"/>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0" name="Rectangle 129">
                  <a:extLst>
                    <a:ext uri="{FF2B5EF4-FFF2-40B4-BE49-F238E27FC236}">
                      <a16:creationId xmlns:a16="http://schemas.microsoft.com/office/drawing/2014/main" id="{4FA39867-054A-45CF-8033-4ED43C6E4091}"/>
                    </a:ext>
                  </a:extLst>
                </p:cNvPr>
                <p:cNvSpPr/>
                <p:nvPr/>
              </p:nvSpPr>
              <p:spPr bwMode="auto">
                <a:xfrm>
                  <a:off x="857147" y="4660871"/>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1" name="Rectangle 130">
                  <a:extLst>
                    <a:ext uri="{FF2B5EF4-FFF2-40B4-BE49-F238E27FC236}">
                      <a16:creationId xmlns:a16="http://schemas.microsoft.com/office/drawing/2014/main" id="{FE1210D9-38B7-40F1-A25A-BD9DD8D15925}"/>
                    </a:ext>
                  </a:extLst>
                </p:cNvPr>
                <p:cNvSpPr/>
                <p:nvPr/>
              </p:nvSpPr>
              <p:spPr bwMode="auto">
                <a:xfrm>
                  <a:off x="857147" y="4753552"/>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2" name="Rectangle 131">
                  <a:extLst>
                    <a:ext uri="{FF2B5EF4-FFF2-40B4-BE49-F238E27FC236}">
                      <a16:creationId xmlns:a16="http://schemas.microsoft.com/office/drawing/2014/main" id="{4D4A3719-B083-4D97-ACB7-259BE84655BA}"/>
                    </a:ext>
                  </a:extLst>
                </p:cNvPr>
                <p:cNvSpPr/>
                <p:nvPr/>
              </p:nvSpPr>
              <p:spPr bwMode="auto">
                <a:xfrm>
                  <a:off x="857147" y="4846233"/>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3" name="Rectangle 132">
                  <a:extLst>
                    <a:ext uri="{FF2B5EF4-FFF2-40B4-BE49-F238E27FC236}">
                      <a16:creationId xmlns:a16="http://schemas.microsoft.com/office/drawing/2014/main" id="{0F7B1FAB-A649-49A2-9703-4E4D7E37D37A}"/>
                    </a:ext>
                  </a:extLst>
                </p:cNvPr>
                <p:cNvSpPr/>
                <p:nvPr/>
              </p:nvSpPr>
              <p:spPr bwMode="auto">
                <a:xfrm>
                  <a:off x="857147" y="4938914"/>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4" name="Rectangle 133">
                  <a:extLst>
                    <a:ext uri="{FF2B5EF4-FFF2-40B4-BE49-F238E27FC236}">
                      <a16:creationId xmlns:a16="http://schemas.microsoft.com/office/drawing/2014/main" id="{9FE6E608-8FF6-4C00-AB70-142FE02BCC16}"/>
                    </a:ext>
                  </a:extLst>
                </p:cNvPr>
                <p:cNvSpPr/>
                <p:nvPr/>
              </p:nvSpPr>
              <p:spPr bwMode="auto">
                <a:xfrm>
                  <a:off x="857147" y="5031595"/>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5" name="Rectangle 134">
                  <a:extLst>
                    <a:ext uri="{FF2B5EF4-FFF2-40B4-BE49-F238E27FC236}">
                      <a16:creationId xmlns:a16="http://schemas.microsoft.com/office/drawing/2014/main" id="{68714AA8-7625-49EB-A201-88171D21318E}"/>
                    </a:ext>
                  </a:extLst>
                </p:cNvPr>
                <p:cNvSpPr/>
                <p:nvPr/>
              </p:nvSpPr>
              <p:spPr bwMode="auto">
                <a:xfrm>
                  <a:off x="857147" y="5124276"/>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6" name="Rectangle 135">
                  <a:extLst>
                    <a:ext uri="{FF2B5EF4-FFF2-40B4-BE49-F238E27FC236}">
                      <a16:creationId xmlns:a16="http://schemas.microsoft.com/office/drawing/2014/main" id="{B6575B30-7546-4AB9-A0C0-64F7CF68EDEB}"/>
                    </a:ext>
                  </a:extLst>
                </p:cNvPr>
                <p:cNvSpPr/>
                <p:nvPr/>
              </p:nvSpPr>
              <p:spPr bwMode="auto">
                <a:xfrm>
                  <a:off x="857147" y="5216957"/>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7" name="Rectangle 136">
                  <a:extLst>
                    <a:ext uri="{FF2B5EF4-FFF2-40B4-BE49-F238E27FC236}">
                      <a16:creationId xmlns:a16="http://schemas.microsoft.com/office/drawing/2014/main" id="{2516D2A8-DB05-4B58-8374-5DD120D4C19C}"/>
                    </a:ext>
                  </a:extLst>
                </p:cNvPr>
                <p:cNvSpPr/>
                <p:nvPr/>
              </p:nvSpPr>
              <p:spPr bwMode="auto">
                <a:xfrm>
                  <a:off x="857147" y="530963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8" name="Rectangle 137">
                  <a:extLst>
                    <a:ext uri="{FF2B5EF4-FFF2-40B4-BE49-F238E27FC236}">
                      <a16:creationId xmlns:a16="http://schemas.microsoft.com/office/drawing/2014/main" id="{534AFCF9-72EF-44B0-9272-6A502C436B5C}"/>
                    </a:ext>
                  </a:extLst>
                </p:cNvPr>
                <p:cNvSpPr/>
                <p:nvPr/>
              </p:nvSpPr>
              <p:spPr bwMode="auto">
                <a:xfrm>
                  <a:off x="857147" y="5402318"/>
                  <a:ext cx="410289" cy="66662"/>
                </a:xfrm>
                <a:prstGeom prst="rect">
                  <a:avLst/>
                </a:prstGeom>
                <a:solidFill>
                  <a:srgbClr val="C5E0B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39" name="Rectangle 138">
                  <a:extLst>
                    <a:ext uri="{FF2B5EF4-FFF2-40B4-BE49-F238E27FC236}">
                      <a16:creationId xmlns:a16="http://schemas.microsoft.com/office/drawing/2014/main" id="{9E04D527-238B-4D7D-9200-F4B6507DB490}"/>
                    </a:ext>
                  </a:extLst>
                </p:cNvPr>
                <p:cNvSpPr/>
                <p:nvPr/>
              </p:nvSpPr>
              <p:spPr bwMode="auto">
                <a:xfrm>
                  <a:off x="858737" y="4568190"/>
                  <a:ext cx="410289" cy="90079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102" name="Group 101">
                <a:extLst>
                  <a:ext uri="{FF2B5EF4-FFF2-40B4-BE49-F238E27FC236}">
                    <a16:creationId xmlns:a16="http://schemas.microsoft.com/office/drawing/2014/main" id="{5EF83B7E-E321-491C-9916-7A50EC752517}"/>
                  </a:ext>
                </a:extLst>
              </p:cNvPr>
              <p:cNvGrpSpPr/>
              <p:nvPr/>
            </p:nvGrpSpPr>
            <p:grpSpPr>
              <a:xfrm>
                <a:off x="3966515" y="4186014"/>
                <a:ext cx="411879" cy="344706"/>
                <a:chOff x="857147" y="5124274"/>
                <a:chExt cx="411879" cy="344706"/>
              </a:xfrm>
            </p:grpSpPr>
            <p:sp>
              <p:nvSpPr>
                <p:cNvPr id="124" name="Rectangle 123">
                  <a:extLst>
                    <a:ext uri="{FF2B5EF4-FFF2-40B4-BE49-F238E27FC236}">
                      <a16:creationId xmlns:a16="http://schemas.microsoft.com/office/drawing/2014/main" id="{7CF8B474-9097-4DFF-AEAC-C6FB4EF2E9CA}"/>
                    </a:ext>
                  </a:extLst>
                </p:cNvPr>
                <p:cNvSpPr/>
                <p:nvPr/>
              </p:nvSpPr>
              <p:spPr bwMode="auto">
                <a:xfrm>
                  <a:off x="857147" y="5124276"/>
                  <a:ext cx="410289" cy="66662"/>
                </a:xfrm>
                <a:prstGeom prst="rect">
                  <a:avLst/>
                </a:prstGeom>
                <a:solidFill>
                  <a:srgbClr val="4472C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25" name="Rectangle 124">
                  <a:extLst>
                    <a:ext uri="{FF2B5EF4-FFF2-40B4-BE49-F238E27FC236}">
                      <a16:creationId xmlns:a16="http://schemas.microsoft.com/office/drawing/2014/main" id="{02774992-DA85-4E07-955E-91263B5D4B0E}"/>
                    </a:ext>
                  </a:extLst>
                </p:cNvPr>
                <p:cNvSpPr/>
                <p:nvPr/>
              </p:nvSpPr>
              <p:spPr bwMode="auto">
                <a:xfrm>
                  <a:off x="857147" y="5216957"/>
                  <a:ext cx="410289" cy="66662"/>
                </a:xfrm>
                <a:prstGeom prst="rect">
                  <a:avLst/>
                </a:prstGeom>
                <a:solidFill>
                  <a:srgbClr val="FFD966"/>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26" name="Rectangle 125">
                  <a:extLst>
                    <a:ext uri="{FF2B5EF4-FFF2-40B4-BE49-F238E27FC236}">
                      <a16:creationId xmlns:a16="http://schemas.microsoft.com/office/drawing/2014/main" id="{F76F0726-703F-4587-9905-895EDBF8C608}"/>
                    </a:ext>
                  </a:extLst>
                </p:cNvPr>
                <p:cNvSpPr/>
                <p:nvPr/>
              </p:nvSpPr>
              <p:spPr bwMode="auto">
                <a:xfrm>
                  <a:off x="857147" y="5309638"/>
                  <a:ext cx="410289" cy="66662"/>
                </a:xfrm>
                <a:prstGeom prst="rect">
                  <a:avLst/>
                </a:prstGeom>
                <a:solidFill>
                  <a:srgbClr val="8FAADC"/>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27" name="Rectangle 126">
                  <a:extLst>
                    <a:ext uri="{FF2B5EF4-FFF2-40B4-BE49-F238E27FC236}">
                      <a16:creationId xmlns:a16="http://schemas.microsoft.com/office/drawing/2014/main" id="{11F7FC93-36C5-4D18-B22B-63B1243FC705}"/>
                    </a:ext>
                  </a:extLst>
                </p:cNvPr>
                <p:cNvSpPr/>
                <p:nvPr/>
              </p:nvSpPr>
              <p:spPr bwMode="auto">
                <a:xfrm>
                  <a:off x="857147" y="5402318"/>
                  <a:ext cx="410289" cy="66662"/>
                </a:xfrm>
                <a:prstGeom prst="rect">
                  <a:avLst/>
                </a:prstGeom>
                <a:solidFill>
                  <a:srgbClr val="385723"/>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28" name="Rectangle 127">
                  <a:extLst>
                    <a:ext uri="{FF2B5EF4-FFF2-40B4-BE49-F238E27FC236}">
                      <a16:creationId xmlns:a16="http://schemas.microsoft.com/office/drawing/2014/main" id="{0789CC94-5FDB-44C6-8456-878684177462}"/>
                    </a:ext>
                  </a:extLst>
                </p:cNvPr>
                <p:cNvSpPr/>
                <p:nvPr/>
              </p:nvSpPr>
              <p:spPr bwMode="auto">
                <a:xfrm>
                  <a:off x="858737" y="5124274"/>
                  <a:ext cx="410289" cy="344705"/>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103" name="Group 102">
                <a:extLst>
                  <a:ext uri="{FF2B5EF4-FFF2-40B4-BE49-F238E27FC236}">
                    <a16:creationId xmlns:a16="http://schemas.microsoft.com/office/drawing/2014/main" id="{E80FC5E9-84EC-415B-8572-A41589BCF403}"/>
                  </a:ext>
                </a:extLst>
              </p:cNvPr>
              <p:cNvGrpSpPr/>
              <p:nvPr/>
            </p:nvGrpSpPr>
            <p:grpSpPr>
              <a:xfrm>
                <a:off x="4529698" y="3722610"/>
                <a:ext cx="411879" cy="808110"/>
                <a:chOff x="857147" y="4660870"/>
                <a:chExt cx="411879" cy="808110"/>
              </a:xfrm>
            </p:grpSpPr>
            <p:sp>
              <p:nvSpPr>
                <p:cNvPr id="108" name="Rectangle 107">
                  <a:extLst>
                    <a:ext uri="{FF2B5EF4-FFF2-40B4-BE49-F238E27FC236}">
                      <a16:creationId xmlns:a16="http://schemas.microsoft.com/office/drawing/2014/main" id="{1E3C801F-2E9F-47B1-9192-243E7F1B5DD0}"/>
                    </a:ext>
                  </a:extLst>
                </p:cNvPr>
                <p:cNvSpPr/>
                <p:nvPr/>
              </p:nvSpPr>
              <p:spPr bwMode="auto">
                <a:xfrm>
                  <a:off x="857147" y="4660871"/>
                  <a:ext cx="410289" cy="66662"/>
                </a:xfrm>
                <a:prstGeom prst="rect">
                  <a:avLst/>
                </a:prstGeom>
                <a:solidFill>
                  <a:srgbClr val="C55A11"/>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09" name="Rectangle 108">
                  <a:extLst>
                    <a:ext uri="{FF2B5EF4-FFF2-40B4-BE49-F238E27FC236}">
                      <a16:creationId xmlns:a16="http://schemas.microsoft.com/office/drawing/2014/main" id="{AFBB2F79-C5BC-4796-8C74-ECE566FD2F2C}"/>
                    </a:ext>
                  </a:extLst>
                </p:cNvPr>
                <p:cNvSpPr/>
                <p:nvPr/>
              </p:nvSpPr>
              <p:spPr bwMode="auto">
                <a:xfrm>
                  <a:off x="857147" y="4753552"/>
                  <a:ext cx="410289" cy="66662"/>
                </a:xfrm>
                <a:prstGeom prst="rect">
                  <a:avLst/>
                </a:prstGeom>
                <a:solidFill>
                  <a:srgbClr val="4472C4"/>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0" name="Rectangle 109">
                  <a:extLst>
                    <a:ext uri="{FF2B5EF4-FFF2-40B4-BE49-F238E27FC236}">
                      <a16:creationId xmlns:a16="http://schemas.microsoft.com/office/drawing/2014/main" id="{E0C96E53-9B55-4710-A45D-D307ED9E2660}"/>
                    </a:ext>
                  </a:extLst>
                </p:cNvPr>
                <p:cNvSpPr/>
                <p:nvPr/>
              </p:nvSpPr>
              <p:spPr bwMode="auto">
                <a:xfrm>
                  <a:off x="857147" y="4846233"/>
                  <a:ext cx="410289" cy="66662"/>
                </a:xfrm>
                <a:prstGeom prst="rect">
                  <a:avLst/>
                </a:prstGeom>
                <a:solidFill>
                  <a:srgbClr val="FFD966"/>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1" name="Rectangle 110">
                  <a:extLst>
                    <a:ext uri="{FF2B5EF4-FFF2-40B4-BE49-F238E27FC236}">
                      <a16:creationId xmlns:a16="http://schemas.microsoft.com/office/drawing/2014/main" id="{1450275D-B026-408E-80A6-2384914A3CB1}"/>
                    </a:ext>
                  </a:extLst>
                </p:cNvPr>
                <p:cNvSpPr/>
                <p:nvPr/>
              </p:nvSpPr>
              <p:spPr bwMode="auto">
                <a:xfrm>
                  <a:off x="857147" y="4938914"/>
                  <a:ext cx="410289" cy="66662"/>
                </a:xfrm>
                <a:prstGeom prst="rect">
                  <a:avLst/>
                </a:prstGeom>
                <a:solidFill>
                  <a:srgbClr val="8FAADC"/>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2" name="Rectangle 111">
                  <a:extLst>
                    <a:ext uri="{FF2B5EF4-FFF2-40B4-BE49-F238E27FC236}">
                      <a16:creationId xmlns:a16="http://schemas.microsoft.com/office/drawing/2014/main" id="{9F6D022F-87EF-446C-AF80-1C9AFFE06FD0}"/>
                    </a:ext>
                  </a:extLst>
                </p:cNvPr>
                <p:cNvSpPr/>
                <p:nvPr/>
              </p:nvSpPr>
              <p:spPr bwMode="auto">
                <a:xfrm>
                  <a:off x="857147" y="5031595"/>
                  <a:ext cx="410289" cy="66662"/>
                </a:xfrm>
                <a:prstGeom prst="rect">
                  <a:avLst/>
                </a:prstGeom>
                <a:solidFill>
                  <a:srgbClr val="385723"/>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3" name="Rectangle 112">
                  <a:extLst>
                    <a:ext uri="{FF2B5EF4-FFF2-40B4-BE49-F238E27FC236}">
                      <a16:creationId xmlns:a16="http://schemas.microsoft.com/office/drawing/2014/main" id="{CDDD2887-7CEB-4CC7-BE7B-0EB1B41B02C2}"/>
                    </a:ext>
                  </a:extLst>
                </p:cNvPr>
                <p:cNvSpPr/>
                <p:nvPr/>
              </p:nvSpPr>
              <p:spPr bwMode="auto">
                <a:xfrm>
                  <a:off x="857147" y="5124276"/>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4" name="Rectangle 113">
                  <a:extLst>
                    <a:ext uri="{FF2B5EF4-FFF2-40B4-BE49-F238E27FC236}">
                      <a16:creationId xmlns:a16="http://schemas.microsoft.com/office/drawing/2014/main" id="{3A337AA3-7DB2-4BCE-8452-531FDE3E6998}"/>
                    </a:ext>
                  </a:extLst>
                </p:cNvPr>
                <p:cNvSpPr/>
                <p:nvPr/>
              </p:nvSpPr>
              <p:spPr bwMode="auto">
                <a:xfrm>
                  <a:off x="857147" y="5216957"/>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5" name="Rectangle 114">
                  <a:extLst>
                    <a:ext uri="{FF2B5EF4-FFF2-40B4-BE49-F238E27FC236}">
                      <a16:creationId xmlns:a16="http://schemas.microsoft.com/office/drawing/2014/main" id="{33AFB4EF-4E39-4F9C-9D63-E2D38DC12CAA}"/>
                    </a:ext>
                  </a:extLst>
                </p:cNvPr>
                <p:cNvSpPr/>
                <p:nvPr/>
              </p:nvSpPr>
              <p:spPr bwMode="auto">
                <a:xfrm>
                  <a:off x="857147" y="5309638"/>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6" name="Rectangle 115">
                  <a:extLst>
                    <a:ext uri="{FF2B5EF4-FFF2-40B4-BE49-F238E27FC236}">
                      <a16:creationId xmlns:a16="http://schemas.microsoft.com/office/drawing/2014/main" id="{D7320354-2062-47DF-9535-D7A23439F512}"/>
                    </a:ext>
                  </a:extLst>
                </p:cNvPr>
                <p:cNvSpPr/>
                <p:nvPr/>
              </p:nvSpPr>
              <p:spPr bwMode="auto">
                <a:xfrm>
                  <a:off x="857147" y="5402318"/>
                  <a:ext cx="410289" cy="66662"/>
                </a:xfrm>
                <a:prstGeom prst="rect">
                  <a:avLst/>
                </a:prstGeom>
                <a:solidFill>
                  <a:schemeClr val="accent2"/>
                </a:solidFill>
                <a:ln w="19050" cap="flat" cmpd="sng" algn="ctr">
                  <a:no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17" name="Rectangle 116">
                  <a:extLst>
                    <a:ext uri="{FF2B5EF4-FFF2-40B4-BE49-F238E27FC236}">
                      <a16:creationId xmlns:a16="http://schemas.microsoft.com/office/drawing/2014/main" id="{2D58798D-4300-46A7-B2F4-171886C11BC4}"/>
                    </a:ext>
                  </a:extLst>
                </p:cNvPr>
                <p:cNvSpPr/>
                <p:nvPr/>
              </p:nvSpPr>
              <p:spPr bwMode="auto">
                <a:xfrm>
                  <a:off x="858737" y="4660870"/>
                  <a:ext cx="410289" cy="808110"/>
                </a:xfrm>
                <a:prstGeom prst="rect">
                  <a:avLst/>
                </a:prstGeom>
                <a:noFill/>
                <a:ln w="19050" cap="flat" cmpd="sng" algn="ctr">
                  <a:solidFill>
                    <a:schemeClr val="accent2">
                      <a:lumMod val="90000"/>
                    </a:schemeClr>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grpSp>
            <p:nvGrpSpPr>
              <p:cNvPr id="104" name="Group 103">
                <a:extLst>
                  <a:ext uri="{FF2B5EF4-FFF2-40B4-BE49-F238E27FC236}">
                    <a16:creationId xmlns:a16="http://schemas.microsoft.com/office/drawing/2014/main" id="{FF3FD427-817A-43DE-A84F-9DE8572FFAEE}"/>
                  </a:ext>
                </a:extLst>
              </p:cNvPr>
              <p:cNvGrpSpPr/>
              <p:nvPr/>
            </p:nvGrpSpPr>
            <p:grpSpPr>
              <a:xfrm>
                <a:off x="3305641" y="2407920"/>
                <a:ext cx="2101420" cy="3061060"/>
                <a:chOff x="745412" y="2407920"/>
                <a:chExt cx="2101420" cy="3061060"/>
              </a:xfrm>
            </p:grpSpPr>
            <p:cxnSp>
              <p:nvCxnSpPr>
                <p:cNvPr id="105" name="Straight Arrow Connector 104">
                  <a:extLst>
                    <a:ext uri="{FF2B5EF4-FFF2-40B4-BE49-F238E27FC236}">
                      <a16:creationId xmlns:a16="http://schemas.microsoft.com/office/drawing/2014/main" id="{4772C96F-52C6-4300-9F77-258EFCD4987B}"/>
                    </a:ext>
                  </a:extLst>
                </p:cNvPr>
                <p:cNvCxnSpPr>
                  <a:cxnSpLocks/>
                </p:cNvCxnSpPr>
                <p:nvPr/>
              </p:nvCxnSpPr>
              <p:spPr>
                <a:xfrm>
                  <a:off x="745412" y="5468980"/>
                  <a:ext cx="210142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1DEE0A7-7C69-48AF-A645-98984146F362}"/>
                    </a:ext>
                  </a:extLst>
                </p:cNvPr>
                <p:cNvCxnSpPr>
                  <a:cxnSpLocks/>
                </p:cNvCxnSpPr>
                <p:nvPr/>
              </p:nvCxnSpPr>
              <p:spPr>
                <a:xfrm rot="16200000">
                  <a:off x="-785118" y="3938450"/>
                  <a:ext cx="3061060" cy="0"/>
                </a:xfrm>
                <a:prstGeom prst="straightConnector1">
                  <a:avLst/>
                </a:prstGeom>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40" name="Rectangle 139">
                <a:extLst>
                  <a:ext uri="{FF2B5EF4-FFF2-40B4-BE49-F238E27FC236}">
                    <a16:creationId xmlns:a16="http://schemas.microsoft.com/office/drawing/2014/main" id="{0DFC342F-C2DB-423E-8F96-267714933221}"/>
                  </a:ext>
                </a:extLst>
              </p:cNvPr>
              <p:cNvSpPr/>
              <p:nvPr/>
            </p:nvSpPr>
            <p:spPr>
              <a:xfrm>
                <a:off x="3894394" y="4064379"/>
                <a:ext cx="566766" cy="83100"/>
              </a:xfrm>
              <a:prstGeom prst="rect">
                <a:avLst/>
              </a:prstGeom>
            </p:spPr>
            <p:txBody>
              <a:bodyPr wrap="square" lIns="0" tIns="0" rIns="0" bIns="0">
                <a:spAutoFit/>
              </a:bodyPr>
              <a:lstStyle/>
              <a:p>
                <a:pPr algn="ctr">
                  <a:lnSpc>
                    <a:spcPct val="90000"/>
                  </a:lnSpc>
                  <a:spcBef>
                    <a:spcPts val="1200"/>
                  </a:spcBef>
                </a:pPr>
                <a:r>
                  <a:rPr lang="en-US" sz="600"/>
                  <a:t>A2, A3, A4, A9</a:t>
                </a:r>
                <a:endParaRPr lang="en-US" sz="1000"/>
              </a:p>
            </p:txBody>
          </p:sp>
          <p:sp>
            <p:nvSpPr>
              <p:cNvPr id="141" name="Rectangle 140">
                <a:extLst>
                  <a:ext uri="{FF2B5EF4-FFF2-40B4-BE49-F238E27FC236}">
                    <a16:creationId xmlns:a16="http://schemas.microsoft.com/office/drawing/2014/main" id="{55B999D5-514A-4BCA-8440-C82AF02B487D}"/>
                  </a:ext>
                </a:extLst>
              </p:cNvPr>
              <p:cNvSpPr/>
              <p:nvPr/>
            </p:nvSpPr>
            <p:spPr>
              <a:xfrm>
                <a:off x="4376804" y="3625317"/>
                <a:ext cx="690616" cy="83100"/>
              </a:xfrm>
              <a:prstGeom prst="rect">
                <a:avLst/>
              </a:prstGeom>
            </p:spPr>
            <p:txBody>
              <a:bodyPr wrap="square" lIns="0" tIns="0" rIns="0" bIns="0">
                <a:spAutoFit/>
              </a:bodyPr>
              <a:lstStyle/>
              <a:p>
                <a:pPr algn="ctr">
                  <a:lnSpc>
                    <a:spcPct val="90000"/>
                  </a:lnSpc>
                  <a:spcBef>
                    <a:spcPts val="1200"/>
                  </a:spcBef>
                </a:pPr>
                <a:r>
                  <a:rPr lang="en-US" sz="600"/>
                  <a:t>A2, A3, A4, A5, A9</a:t>
                </a:r>
                <a:endParaRPr lang="en-US" sz="1000"/>
              </a:p>
            </p:txBody>
          </p:sp>
        </p:grpSp>
        <p:grpSp>
          <p:nvGrpSpPr>
            <p:cNvPr id="183" name="Group 182">
              <a:extLst>
                <a:ext uri="{FF2B5EF4-FFF2-40B4-BE49-F238E27FC236}">
                  <a16:creationId xmlns:a16="http://schemas.microsoft.com/office/drawing/2014/main" id="{8585BAAE-343D-4346-80EF-9AD1F22726FD}"/>
                </a:ext>
              </a:extLst>
            </p:cNvPr>
            <p:cNvGrpSpPr/>
            <p:nvPr/>
          </p:nvGrpSpPr>
          <p:grpSpPr>
            <a:xfrm>
              <a:off x="3213782" y="5555904"/>
              <a:ext cx="1915754" cy="678642"/>
              <a:chOff x="3418246" y="5397661"/>
              <a:chExt cx="1915754" cy="678642"/>
            </a:xfrm>
          </p:grpSpPr>
          <p:sp>
            <p:nvSpPr>
              <p:cNvPr id="184" name="Rectangle 183">
                <a:extLst>
                  <a:ext uri="{FF2B5EF4-FFF2-40B4-BE49-F238E27FC236}">
                    <a16:creationId xmlns:a16="http://schemas.microsoft.com/office/drawing/2014/main" id="{7D516BC3-DE1D-4525-8662-6B139B0744E3}"/>
                  </a:ext>
                </a:extLst>
              </p:cNvPr>
              <p:cNvSpPr/>
              <p:nvPr/>
            </p:nvSpPr>
            <p:spPr>
              <a:xfrm>
                <a:off x="3418246" y="5790071"/>
                <a:ext cx="1915754" cy="286232"/>
              </a:xfrm>
              <a:prstGeom prst="rect">
                <a:avLst/>
              </a:prstGeom>
            </p:spPr>
            <p:txBody>
              <a:bodyPr wrap="square">
                <a:spAutoFit/>
              </a:bodyPr>
              <a:lstStyle/>
              <a:p>
                <a:pPr algn="ctr">
                  <a:lnSpc>
                    <a:spcPct val="90000"/>
                  </a:lnSpc>
                  <a:spcBef>
                    <a:spcPts val="1200"/>
                  </a:spcBef>
                </a:pPr>
                <a:r>
                  <a:rPr lang="en-US" sz="1400">
                    <a:solidFill>
                      <a:schemeClr val="tx2"/>
                    </a:solidFill>
                    <a:latin typeface="+mj-lt"/>
                  </a:rPr>
                  <a:t>Differential backup</a:t>
                </a:r>
                <a:endParaRPr lang="en-US" sz="1400" i="0" u="none" strike="noStrike">
                  <a:solidFill>
                    <a:srgbClr val="000000"/>
                  </a:solidFill>
                  <a:effectLst/>
                  <a:latin typeface="Segoe UI" panose="020B0502040204020203" pitchFamily="34" charset="0"/>
                </a:endParaRPr>
              </a:p>
            </p:txBody>
          </p:sp>
          <p:sp>
            <p:nvSpPr>
              <p:cNvPr id="185" name="Rectangle 184">
                <a:extLst>
                  <a:ext uri="{FF2B5EF4-FFF2-40B4-BE49-F238E27FC236}">
                    <a16:creationId xmlns:a16="http://schemas.microsoft.com/office/drawing/2014/main" id="{E1117D91-C47C-4EB5-8384-4EF40AF197DB}"/>
                  </a:ext>
                </a:extLst>
              </p:cNvPr>
              <p:cNvSpPr/>
              <p:nvPr/>
            </p:nvSpPr>
            <p:spPr>
              <a:xfrm>
                <a:off x="3508551" y="5397661"/>
                <a:ext cx="636940" cy="369332"/>
              </a:xfrm>
              <a:prstGeom prst="rect">
                <a:avLst/>
              </a:prstGeom>
            </p:spPr>
            <p:txBody>
              <a:bodyPr wrap="square">
                <a:spAutoFit/>
              </a:bodyPr>
              <a:lstStyle/>
              <a:p>
                <a:pPr algn="ctr">
                  <a:lnSpc>
                    <a:spcPct val="90000"/>
                  </a:lnSpc>
                  <a:spcBef>
                    <a:spcPts val="1200"/>
                  </a:spcBef>
                </a:pPr>
                <a:r>
                  <a:rPr lang="en-US" sz="1000"/>
                  <a:t>First backup</a:t>
                </a:r>
                <a:endParaRPr lang="en-US" sz="1000" i="0" u="none" strike="noStrike">
                  <a:effectLst/>
                </a:endParaRPr>
              </a:p>
            </p:txBody>
          </p:sp>
          <p:sp>
            <p:nvSpPr>
              <p:cNvPr id="186" name="Rectangle 185">
                <a:extLst>
                  <a:ext uri="{FF2B5EF4-FFF2-40B4-BE49-F238E27FC236}">
                    <a16:creationId xmlns:a16="http://schemas.microsoft.com/office/drawing/2014/main" id="{4874F0A4-7360-4B71-904F-E6C994867C20}"/>
                  </a:ext>
                </a:extLst>
              </p:cNvPr>
              <p:cNvSpPr/>
              <p:nvPr/>
            </p:nvSpPr>
            <p:spPr>
              <a:xfrm>
                <a:off x="4057653" y="5397661"/>
                <a:ext cx="636940" cy="369332"/>
              </a:xfrm>
              <a:prstGeom prst="rect">
                <a:avLst/>
              </a:prstGeom>
            </p:spPr>
            <p:txBody>
              <a:bodyPr wrap="square">
                <a:spAutoFit/>
              </a:bodyPr>
              <a:lstStyle/>
              <a:p>
                <a:pPr algn="ctr">
                  <a:lnSpc>
                    <a:spcPct val="90000"/>
                  </a:lnSpc>
                  <a:spcBef>
                    <a:spcPts val="1200"/>
                  </a:spcBef>
                </a:pPr>
                <a:r>
                  <a:rPr lang="en-US" sz="1000"/>
                  <a:t>Second backup</a:t>
                </a:r>
                <a:endParaRPr lang="en-US" sz="1000" i="0" u="none" strike="noStrike">
                  <a:effectLst/>
                </a:endParaRPr>
              </a:p>
            </p:txBody>
          </p:sp>
          <p:sp>
            <p:nvSpPr>
              <p:cNvPr id="187" name="Rectangle 186">
                <a:extLst>
                  <a:ext uri="{FF2B5EF4-FFF2-40B4-BE49-F238E27FC236}">
                    <a16:creationId xmlns:a16="http://schemas.microsoft.com/office/drawing/2014/main" id="{E3E07C3E-C3CE-4EF4-8428-E7028DDAFFDA}"/>
                  </a:ext>
                </a:extLst>
              </p:cNvPr>
              <p:cNvSpPr/>
              <p:nvPr/>
            </p:nvSpPr>
            <p:spPr>
              <a:xfrm>
                <a:off x="4606755" y="5397661"/>
                <a:ext cx="636940" cy="369332"/>
              </a:xfrm>
              <a:prstGeom prst="rect">
                <a:avLst/>
              </a:prstGeom>
            </p:spPr>
            <p:txBody>
              <a:bodyPr wrap="square">
                <a:spAutoFit/>
              </a:bodyPr>
              <a:lstStyle/>
              <a:p>
                <a:pPr algn="ctr">
                  <a:lnSpc>
                    <a:spcPct val="90000"/>
                  </a:lnSpc>
                  <a:spcBef>
                    <a:spcPts val="1200"/>
                  </a:spcBef>
                </a:pPr>
                <a:r>
                  <a:rPr lang="en-US" sz="1000"/>
                  <a:t>Third backup</a:t>
                </a:r>
                <a:endParaRPr lang="en-US" sz="1000" i="0" u="none" strike="noStrike">
                  <a:effectLst/>
                </a:endParaRPr>
              </a:p>
            </p:txBody>
          </p:sp>
        </p:grpSp>
      </p:grpSp>
      <p:sp>
        <p:nvSpPr>
          <p:cNvPr id="26" name="Freeform: Shape 25">
            <a:extLst>
              <a:ext uri="{FF2B5EF4-FFF2-40B4-BE49-F238E27FC236}">
                <a16:creationId xmlns:a16="http://schemas.microsoft.com/office/drawing/2014/main" id="{2A6CD47A-7EE3-4513-B4DB-2193396F279D}"/>
              </a:ext>
            </a:extLst>
          </p:cNvPr>
          <p:cNvSpPr/>
          <p:nvPr/>
        </p:nvSpPr>
        <p:spPr bwMode="auto">
          <a:xfrm>
            <a:off x="2173498" y="2687941"/>
            <a:ext cx="5080741" cy="1348922"/>
          </a:xfrm>
          <a:custGeom>
            <a:avLst/>
            <a:gdLst>
              <a:gd name="connsiteX0" fmla="*/ 0 w 4876800"/>
              <a:gd name="connsiteY0" fmla="*/ 0 h 1422400"/>
              <a:gd name="connsiteX1" fmla="*/ 1239520 w 4876800"/>
              <a:gd name="connsiteY1" fmla="*/ 863600 h 1422400"/>
              <a:gd name="connsiteX2" fmla="*/ 4277360 w 4876800"/>
              <a:gd name="connsiteY2" fmla="*/ 1188720 h 1422400"/>
              <a:gd name="connsiteX3" fmla="*/ 4876800 w 4876800"/>
              <a:gd name="connsiteY3" fmla="*/ 1422400 h 1422400"/>
              <a:gd name="connsiteX0" fmla="*/ 0 w 4876800"/>
              <a:gd name="connsiteY0" fmla="*/ 0 h 1422400"/>
              <a:gd name="connsiteX1" fmla="*/ 1239520 w 4876800"/>
              <a:gd name="connsiteY1" fmla="*/ 863600 h 1422400"/>
              <a:gd name="connsiteX2" fmla="*/ 3911600 w 4876800"/>
              <a:gd name="connsiteY2" fmla="*/ 1132840 h 1422400"/>
              <a:gd name="connsiteX3" fmla="*/ 4876800 w 4876800"/>
              <a:gd name="connsiteY3" fmla="*/ 1422400 h 1422400"/>
              <a:gd name="connsiteX0" fmla="*/ 0 w 4876800"/>
              <a:gd name="connsiteY0" fmla="*/ 0 h 1422400"/>
              <a:gd name="connsiteX1" fmla="*/ 1239520 w 4876800"/>
              <a:gd name="connsiteY1" fmla="*/ 863600 h 1422400"/>
              <a:gd name="connsiteX2" fmla="*/ 3911600 w 4876800"/>
              <a:gd name="connsiteY2" fmla="*/ 1132840 h 1422400"/>
              <a:gd name="connsiteX3" fmla="*/ 4876800 w 4876800"/>
              <a:gd name="connsiteY3" fmla="*/ 1422400 h 1422400"/>
              <a:gd name="connsiteX0" fmla="*/ 0 w 4876800"/>
              <a:gd name="connsiteY0" fmla="*/ 0 h 1422400"/>
              <a:gd name="connsiteX1" fmla="*/ 1239520 w 4876800"/>
              <a:gd name="connsiteY1" fmla="*/ 863600 h 1422400"/>
              <a:gd name="connsiteX2" fmla="*/ 3911600 w 4876800"/>
              <a:gd name="connsiteY2" fmla="*/ 1132840 h 1422400"/>
              <a:gd name="connsiteX3" fmla="*/ 4876800 w 4876800"/>
              <a:gd name="connsiteY3" fmla="*/ 1422400 h 1422400"/>
              <a:gd name="connsiteX0" fmla="*/ 536 w 4877336"/>
              <a:gd name="connsiteY0" fmla="*/ 0 h 1422400"/>
              <a:gd name="connsiteX1" fmla="*/ 1240056 w 4877336"/>
              <a:gd name="connsiteY1" fmla="*/ 863600 h 1422400"/>
              <a:gd name="connsiteX2" fmla="*/ 3912136 w 4877336"/>
              <a:gd name="connsiteY2" fmla="*/ 1132840 h 1422400"/>
              <a:gd name="connsiteX3" fmla="*/ 4877336 w 4877336"/>
              <a:gd name="connsiteY3" fmla="*/ 1422400 h 1422400"/>
              <a:gd name="connsiteX0" fmla="*/ 536 w 4877336"/>
              <a:gd name="connsiteY0" fmla="*/ 0 h 1422400"/>
              <a:gd name="connsiteX1" fmla="*/ 1240056 w 4877336"/>
              <a:gd name="connsiteY1" fmla="*/ 919480 h 1422400"/>
              <a:gd name="connsiteX2" fmla="*/ 3912136 w 4877336"/>
              <a:gd name="connsiteY2" fmla="*/ 1132840 h 1422400"/>
              <a:gd name="connsiteX3" fmla="*/ 4877336 w 4877336"/>
              <a:gd name="connsiteY3" fmla="*/ 1422400 h 1422400"/>
              <a:gd name="connsiteX0" fmla="*/ 1 w 4876801"/>
              <a:gd name="connsiteY0" fmla="*/ 0 h 1422400"/>
              <a:gd name="connsiteX1" fmla="*/ 1239521 w 4876801"/>
              <a:gd name="connsiteY1" fmla="*/ 919480 h 1422400"/>
              <a:gd name="connsiteX2" fmla="*/ 3911601 w 4876801"/>
              <a:gd name="connsiteY2" fmla="*/ 1132840 h 1422400"/>
              <a:gd name="connsiteX3" fmla="*/ 4876801 w 4876801"/>
              <a:gd name="connsiteY3" fmla="*/ 1422400 h 1422400"/>
              <a:gd name="connsiteX0" fmla="*/ 1 w 4876801"/>
              <a:gd name="connsiteY0" fmla="*/ 0 h 1422400"/>
              <a:gd name="connsiteX1" fmla="*/ 1239521 w 4876801"/>
              <a:gd name="connsiteY1" fmla="*/ 919480 h 1422400"/>
              <a:gd name="connsiteX2" fmla="*/ 3916681 w 4876801"/>
              <a:gd name="connsiteY2" fmla="*/ 1148080 h 1422400"/>
              <a:gd name="connsiteX3" fmla="*/ 4876801 w 4876801"/>
              <a:gd name="connsiteY3" fmla="*/ 1422400 h 1422400"/>
              <a:gd name="connsiteX0" fmla="*/ 1 w 4892041"/>
              <a:gd name="connsiteY0" fmla="*/ 0 h 1381760"/>
              <a:gd name="connsiteX1" fmla="*/ 1239521 w 4892041"/>
              <a:gd name="connsiteY1" fmla="*/ 919480 h 1381760"/>
              <a:gd name="connsiteX2" fmla="*/ 3916681 w 4892041"/>
              <a:gd name="connsiteY2" fmla="*/ 1148080 h 1381760"/>
              <a:gd name="connsiteX3" fmla="*/ 4892041 w 4892041"/>
              <a:gd name="connsiteY3" fmla="*/ 1381760 h 1381760"/>
              <a:gd name="connsiteX0" fmla="*/ 1 w 4892041"/>
              <a:gd name="connsiteY0" fmla="*/ 0 h 1381760"/>
              <a:gd name="connsiteX1" fmla="*/ 1249681 w 4892041"/>
              <a:gd name="connsiteY1" fmla="*/ 904240 h 1381760"/>
              <a:gd name="connsiteX2" fmla="*/ 3916681 w 4892041"/>
              <a:gd name="connsiteY2" fmla="*/ 1148080 h 1381760"/>
              <a:gd name="connsiteX3" fmla="*/ 4892041 w 4892041"/>
              <a:gd name="connsiteY3" fmla="*/ 1381760 h 1381760"/>
              <a:gd name="connsiteX0" fmla="*/ 1 w 4892041"/>
              <a:gd name="connsiteY0" fmla="*/ 0 h 1381760"/>
              <a:gd name="connsiteX1" fmla="*/ 1473201 w 4892041"/>
              <a:gd name="connsiteY1" fmla="*/ 955040 h 1381760"/>
              <a:gd name="connsiteX2" fmla="*/ 3916681 w 4892041"/>
              <a:gd name="connsiteY2" fmla="*/ 1148080 h 1381760"/>
              <a:gd name="connsiteX3" fmla="*/ 4892041 w 4892041"/>
              <a:gd name="connsiteY3" fmla="*/ 1381760 h 1381760"/>
              <a:gd name="connsiteX0" fmla="*/ 0 w 4892040"/>
              <a:gd name="connsiteY0" fmla="*/ 0 h 1381760"/>
              <a:gd name="connsiteX1" fmla="*/ 1473200 w 4892040"/>
              <a:gd name="connsiteY1" fmla="*/ 955040 h 1381760"/>
              <a:gd name="connsiteX2" fmla="*/ 3916680 w 4892040"/>
              <a:gd name="connsiteY2" fmla="*/ 1148080 h 1381760"/>
              <a:gd name="connsiteX3" fmla="*/ 4892040 w 4892040"/>
              <a:gd name="connsiteY3" fmla="*/ 1381760 h 1381760"/>
              <a:gd name="connsiteX0" fmla="*/ 0 w 4892040"/>
              <a:gd name="connsiteY0" fmla="*/ 0 h 1381760"/>
              <a:gd name="connsiteX1" fmla="*/ 1473200 w 4892040"/>
              <a:gd name="connsiteY1" fmla="*/ 955040 h 1381760"/>
              <a:gd name="connsiteX2" fmla="*/ 3916680 w 4892040"/>
              <a:gd name="connsiteY2" fmla="*/ 1148080 h 1381760"/>
              <a:gd name="connsiteX3" fmla="*/ 4892040 w 4892040"/>
              <a:gd name="connsiteY3" fmla="*/ 1381760 h 1381760"/>
              <a:gd name="connsiteX0" fmla="*/ 0 w 4892040"/>
              <a:gd name="connsiteY0" fmla="*/ 0 h 1381760"/>
              <a:gd name="connsiteX1" fmla="*/ 1503680 w 4892040"/>
              <a:gd name="connsiteY1" fmla="*/ 985520 h 1381760"/>
              <a:gd name="connsiteX2" fmla="*/ 3916680 w 4892040"/>
              <a:gd name="connsiteY2" fmla="*/ 1148080 h 1381760"/>
              <a:gd name="connsiteX3" fmla="*/ 4892040 w 4892040"/>
              <a:gd name="connsiteY3" fmla="*/ 1381760 h 1381760"/>
              <a:gd name="connsiteX0" fmla="*/ 0 w 4892040"/>
              <a:gd name="connsiteY0" fmla="*/ 0 h 1381760"/>
              <a:gd name="connsiteX1" fmla="*/ 1503680 w 4892040"/>
              <a:gd name="connsiteY1" fmla="*/ 985520 h 1381760"/>
              <a:gd name="connsiteX2" fmla="*/ 3916680 w 4892040"/>
              <a:gd name="connsiteY2" fmla="*/ 1148080 h 1381760"/>
              <a:gd name="connsiteX3" fmla="*/ 4892040 w 4892040"/>
              <a:gd name="connsiteY3" fmla="*/ 1381760 h 1381760"/>
              <a:gd name="connsiteX0" fmla="*/ 0 w 4892040"/>
              <a:gd name="connsiteY0" fmla="*/ 0 h 1381760"/>
              <a:gd name="connsiteX1" fmla="*/ 1488440 w 4892040"/>
              <a:gd name="connsiteY1" fmla="*/ 955040 h 1381760"/>
              <a:gd name="connsiteX2" fmla="*/ 3916680 w 4892040"/>
              <a:gd name="connsiteY2" fmla="*/ 1148080 h 1381760"/>
              <a:gd name="connsiteX3" fmla="*/ 4892040 w 4892040"/>
              <a:gd name="connsiteY3" fmla="*/ 1381760 h 1381760"/>
              <a:gd name="connsiteX0" fmla="*/ 0 w 4892040"/>
              <a:gd name="connsiteY0" fmla="*/ 0 h 1381760"/>
              <a:gd name="connsiteX1" fmla="*/ 1488440 w 4892040"/>
              <a:gd name="connsiteY1" fmla="*/ 955040 h 1381760"/>
              <a:gd name="connsiteX2" fmla="*/ 3916680 w 4892040"/>
              <a:gd name="connsiteY2" fmla="*/ 1148080 h 1381760"/>
              <a:gd name="connsiteX3" fmla="*/ 4892040 w 4892040"/>
              <a:gd name="connsiteY3" fmla="*/ 1381760 h 1381760"/>
              <a:gd name="connsiteX0" fmla="*/ 0 w 4892040"/>
              <a:gd name="connsiteY0" fmla="*/ 0 h 1381760"/>
              <a:gd name="connsiteX1" fmla="*/ 1488440 w 4892040"/>
              <a:gd name="connsiteY1" fmla="*/ 955040 h 1381760"/>
              <a:gd name="connsiteX2" fmla="*/ 3916680 w 4892040"/>
              <a:gd name="connsiteY2" fmla="*/ 1148080 h 1381760"/>
              <a:gd name="connsiteX3" fmla="*/ 4892040 w 4892040"/>
              <a:gd name="connsiteY3" fmla="*/ 1381760 h 1381760"/>
              <a:gd name="connsiteX0" fmla="*/ 0 w 4892040"/>
              <a:gd name="connsiteY0" fmla="*/ 0 h 1381760"/>
              <a:gd name="connsiteX1" fmla="*/ 1778000 w 4892040"/>
              <a:gd name="connsiteY1" fmla="*/ 1026160 h 1381760"/>
              <a:gd name="connsiteX2" fmla="*/ 3916680 w 4892040"/>
              <a:gd name="connsiteY2" fmla="*/ 1148080 h 1381760"/>
              <a:gd name="connsiteX3" fmla="*/ 4892040 w 4892040"/>
              <a:gd name="connsiteY3" fmla="*/ 1381760 h 1381760"/>
              <a:gd name="connsiteX0" fmla="*/ 0 w 4892040"/>
              <a:gd name="connsiteY0" fmla="*/ 0 h 1381760"/>
              <a:gd name="connsiteX1" fmla="*/ 1778000 w 4892040"/>
              <a:gd name="connsiteY1" fmla="*/ 1026160 h 1381760"/>
              <a:gd name="connsiteX2" fmla="*/ 3916680 w 4892040"/>
              <a:gd name="connsiteY2" fmla="*/ 1148080 h 1381760"/>
              <a:gd name="connsiteX3" fmla="*/ 4892040 w 4892040"/>
              <a:gd name="connsiteY3" fmla="*/ 1381760 h 1381760"/>
              <a:gd name="connsiteX0" fmla="*/ 143 w 4892183"/>
              <a:gd name="connsiteY0" fmla="*/ 0 h 1381760"/>
              <a:gd name="connsiteX1" fmla="*/ 1778143 w 4892183"/>
              <a:gd name="connsiteY1" fmla="*/ 1026160 h 1381760"/>
              <a:gd name="connsiteX2" fmla="*/ 3916823 w 4892183"/>
              <a:gd name="connsiteY2" fmla="*/ 1148080 h 1381760"/>
              <a:gd name="connsiteX3" fmla="*/ 4892183 w 4892183"/>
              <a:gd name="connsiteY3" fmla="*/ 1381760 h 1381760"/>
              <a:gd name="connsiteX0" fmla="*/ 143 w 4892183"/>
              <a:gd name="connsiteY0" fmla="*/ 0 h 1381760"/>
              <a:gd name="connsiteX1" fmla="*/ 1778143 w 4892183"/>
              <a:gd name="connsiteY1" fmla="*/ 1026160 h 1381760"/>
              <a:gd name="connsiteX2" fmla="*/ 3916823 w 4892183"/>
              <a:gd name="connsiteY2" fmla="*/ 1148080 h 1381760"/>
              <a:gd name="connsiteX3" fmla="*/ 4892183 w 4892183"/>
              <a:gd name="connsiteY3" fmla="*/ 1381760 h 1381760"/>
              <a:gd name="connsiteX0" fmla="*/ 143 w 4892183"/>
              <a:gd name="connsiteY0" fmla="*/ 0 h 1381760"/>
              <a:gd name="connsiteX1" fmla="*/ 1778143 w 4892183"/>
              <a:gd name="connsiteY1" fmla="*/ 1026160 h 1381760"/>
              <a:gd name="connsiteX2" fmla="*/ 3916823 w 4892183"/>
              <a:gd name="connsiteY2" fmla="*/ 1148080 h 1381760"/>
              <a:gd name="connsiteX3" fmla="*/ 4892183 w 4892183"/>
              <a:gd name="connsiteY3" fmla="*/ 1381760 h 1381760"/>
              <a:gd name="connsiteX0" fmla="*/ 143 w 4887103"/>
              <a:gd name="connsiteY0" fmla="*/ 0 h 1376680"/>
              <a:gd name="connsiteX1" fmla="*/ 1778143 w 4887103"/>
              <a:gd name="connsiteY1" fmla="*/ 1026160 h 1376680"/>
              <a:gd name="connsiteX2" fmla="*/ 3916823 w 4887103"/>
              <a:gd name="connsiteY2" fmla="*/ 1148080 h 1376680"/>
              <a:gd name="connsiteX3" fmla="*/ 4887103 w 4887103"/>
              <a:gd name="connsiteY3" fmla="*/ 1376680 h 1376680"/>
              <a:gd name="connsiteX0" fmla="*/ 20 w 4886980"/>
              <a:gd name="connsiteY0" fmla="*/ 0 h 1376680"/>
              <a:gd name="connsiteX1" fmla="*/ 1778020 w 4886980"/>
              <a:gd name="connsiteY1" fmla="*/ 1026160 h 1376680"/>
              <a:gd name="connsiteX2" fmla="*/ 3916700 w 4886980"/>
              <a:gd name="connsiteY2" fmla="*/ 1148080 h 1376680"/>
              <a:gd name="connsiteX3" fmla="*/ 4886980 w 4886980"/>
              <a:gd name="connsiteY3" fmla="*/ 1376680 h 1376680"/>
              <a:gd name="connsiteX0" fmla="*/ 20 w 4886980"/>
              <a:gd name="connsiteY0" fmla="*/ 0 h 1376680"/>
              <a:gd name="connsiteX1" fmla="*/ 1778020 w 4886980"/>
              <a:gd name="connsiteY1" fmla="*/ 1026160 h 1376680"/>
              <a:gd name="connsiteX2" fmla="*/ 3916700 w 4886980"/>
              <a:gd name="connsiteY2" fmla="*/ 1148080 h 1376680"/>
              <a:gd name="connsiteX3" fmla="*/ 4886980 w 4886980"/>
              <a:gd name="connsiteY3" fmla="*/ 1376680 h 1376680"/>
              <a:gd name="connsiteX0" fmla="*/ 20 w 4886980"/>
              <a:gd name="connsiteY0" fmla="*/ 0 h 1376680"/>
              <a:gd name="connsiteX1" fmla="*/ 1778020 w 4886980"/>
              <a:gd name="connsiteY1" fmla="*/ 1026160 h 1376680"/>
              <a:gd name="connsiteX2" fmla="*/ 3916700 w 4886980"/>
              <a:gd name="connsiteY2" fmla="*/ 1148080 h 1376680"/>
              <a:gd name="connsiteX3" fmla="*/ 4886980 w 4886980"/>
              <a:gd name="connsiteY3" fmla="*/ 1376680 h 1376680"/>
            </a:gdLst>
            <a:ahLst/>
            <a:cxnLst>
              <a:cxn ang="0">
                <a:pos x="connsiteX0" y="connsiteY0"/>
              </a:cxn>
              <a:cxn ang="0">
                <a:pos x="connsiteX1" y="connsiteY1"/>
              </a:cxn>
              <a:cxn ang="0">
                <a:pos x="connsiteX2" y="connsiteY2"/>
              </a:cxn>
              <a:cxn ang="0">
                <a:pos x="connsiteX3" y="connsiteY3"/>
              </a:cxn>
            </a:cxnLst>
            <a:rect l="l" t="t" r="r" b="b"/>
            <a:pathLst>
              <a:path w="4886980" h="1376680">
                <a:moveTo>
                  <a:pt x="20" y="0"/>
                </a:moveTo>
                <a:cubicBezTo>
                  <a:pt x="-5907" y="627380"/>
                  <a:pt x="1328440" y="961813"/>
                  <a:pt x="1778020" y="1026160"/>
                </a:cubicBezTo>
                <a:cubicBezTo>
                  <a:pt x="2227600" y="1090507"/>
                  <a:pt x="3398540" y="1074420"/>
                  <a:pt x="3916700" y="1148080"/>
                </a:cubicBezTo>
                <a:cubicBezTo>
                  <a:pt x="4434860" y="1221740"/>
                  <a:pt x="4758287" y="1280160"/>
                  <a:pt x="4886980" y="1376680"/>
                </a:cubicBezTo>
              </a:path>
            </a:pathLst>
          </a:custGeom>
          <a:noFill/>
          <a:ln w="19050">
            <a:solidFill>
              <a:schemeClr val="tx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25C7D0B5-C68B-4CB3-913E-785BBD21D0A7}"/>
              </a:ext>
            </a:extLst>
          </p:cNvPr>
          <p:cNvGrpSpPr/>
          <p:nvPr/>
        </p:nvGrpSpPr>
        <p:grpSpPr>
          <a:xfrm>
            <a:off x="434975" y="1546639"/>
            <a:ext cx="11563350" cy="361803"/>
            <a:chOff x="1406579" y="4915420"/>
            <a:chExt cx="11563350" cy="361803"/>
          </a:xfrm>
        </p:grpSpPr>
        <p:sp>
          <p:nvSpPr>
            <p:cNvPr id="194" name="Rectangle 193">
              <a:extLst>
                <a:ext uri="{FF2B5EF4-FFF2-40B4-BE49-F238E27FC236}">
                  <a16:creationId xmlns:a16="http://schemas.microsoft.com/office/drawing/2014/main" id="{52830431-7C3A-4C25-A1E6-17417440285C}"/>
                </a:ext>
              </a:extLst>
            </p:cNvPr>
            <p:cNvSpPr/>
            <p:nvPr/>
          </p:nvSpPr>
          <p:spPr bwMode="auto">
            <a:xfrm>
              <a:off x="1406579" y="4915420"/>
              <a:ext cx="11563350" cy="361803"/>
            </a:xfrm>
            <a:prstGeom prst="rect">
              <a:avLst/>
            </a:prstGeom>
            <a:solidFill>
              <a:schemeClr val="bg2">
                <a:alpha val="80000"/>
              </a:schemeClr>
            </a:solidFill>
            <a:ln w="19050">
              <a:solidFill>
                <a:schemeClr val="tx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Data</a:t>
              </a:r>
              <a:endParaRPr lang="en-US" sz="1400">
                <a:solidFill>
                  <a:schemeClr val="tx1"/>
                </a:solidFill>
                <a:cs typeface="Segoe UI" pitchFamily="34" charset="0"/>
              </a:endParaRPr>
            </a:p>
          </p:txBody>
        </p:sp>
        <p:sp>
          <p:nvSpPr>
            <p:cNvPr id="195" name="Rectangle 194">
              <a:extLst>
                <a:ext uri="{FF2B5EF4-FFF2-40B4-BE49-F238E27FC236}">
                  <a16:creationId xmlns:a16="http://schemas.microsoft.com/office/drawing/2014/main" id="{57A7B7FB-5D73-48DE-B9B2-DEF484A0EC89}"/>
                </a:ext>
              </a:extLst>
            </p:cNvPr>
            <p:cNvSpPr/>
            <p:nvPr/>
          </p:nvSpPr>
          <p:spPr>
            <a:xfrm>
              <a:off x="11533811" y="4945169"/>
              <a:ext cx="1261114" cy="307777"/>
            </a:xfrm>
            <a:prstGeom prst="rect">
              <a:avLst/>
            </a:prstGeom>
          </p:spPr>
          <p:txBody>
            <a:bodyPr wrap="none" lIns="91440" rIns="91440">
              <a:spAutoFit/>
            </a:bodyPr>
            <a:lstStyle/>
            <a:p>
              <a:pPr algn="r"/>
              <a:r>
                <a:rPr lang="en-US" sz="1400">
                  <a:cs typeface="Segoe UI" pitchFamily="34" charset="0"/>
                </a:rPr>
                <a:t>Azure Backup</a:t>
              </a:r>
            </a:p>
          </p:txBody>
        </p:sp>
      </p:grpSp>
    </p:spTree>
    <p:extLst>
      <p:ext uri="{BB962C8B-B14F-4D97-AF65-F5344CB8AC3E}">
        <p14:creationId xmlns:p14="http://schemas.microsoft.com/office/powerpoint/2010/main" val="193309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500"/>
                                        <p:tgtEl>
                                          <p:spTgt spid="13317"/>
                                        </p:tgtEl>
                                      </p:cBhvr>
                                    </p:animEffect>
                                  </p:childTnLst>
                                </p:cTn>
                              </p:par>
                              <p:par>
                                <p:cTn id="8" presetID="64" presetClass="path" presetSubtype="0" accel="50000" decel="50000" fill="hold" nodeType="withEffect">
                                  <p:stCondLst>
                                    <p:cond delay="0"/>
                                  </p:stCondLst>
                                  <p:childTnLst>
                                    <p:animMotion origin="layout" path="M -1.17437E-6 0.08466 L -1.17437E-6 -3.91739E-6 " pathEditMode="relative" rAng="0" ptsTypes="AA">
                                      <p:cBhvr>
                                        <p:cTn id="9" dur="500" fill="hold"/>
                                        <p:tgtEl>
                                          <p:spTgt spid="13317"/>
                                        </p:tgtEl>
                                        <p:attrNameLst>
                                          <p:attrName>ppt_x</p:attrName>
                                          <p:attrName>ppt_y</p:attrName>
                                        </p:attrNameLst>
                                      </p:cBhvr>
                                      <p:rCtr x="0" y="-4244"/>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64" presetClass="path" presetSubtype="0" accel="50000" decel="50000" fill="hold" nodeType="withEffect">
                                  <p:stCondLst>
                                    <p:cond delay="0"/>
                                  </p:stCondLst>
                                  <p:childTnLst>
                                    <p:animMotion origin="layout" path="M -1.17437E-6 0.08466 L -1.17437E-6 -3.91739E-6 " pathEditMode="relative" rAng="0" ptsTypes="AA">
                                      <p:cBhvr>
                                        <p:cTn id="15" dur="500" fill="hold"/>
                                        <p:tgtEl>
                                          <p:spTgt spid="35"/>
                                        </p:tgtEl>
                                        <p:attrNameLst>
                                          <p:attrName>ppt_x</p:attrName>
                                          <p:attrName>ppt_y</p:attrName>
                                        </p:attrNameLst>
                                      </p:cBhvr>
                                      <p:rCtr x="0" y="-4244"/>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64" presetClass="path" presetSubtype="0" accel="50000" decel="50000" fill="hold" nodeType="withEffect">
                                  <p:stCondLst>
                                    <p:cond delay="0"/>
                                  </p:stCondLst>
                                  <p:childTnLst>
                                    <p:animMotion origin="layout" path="M -1.17437E-6 0.08466 L -1.17437E-6 -3.91739E-6 " pathEditMode="relative" rAng="0" ptsTypes="AA">
                                      <p:cBhvr>
                                        <p:cTn id="21" dur="500" fill="hold"/>
                                        <p:tgtEl>
                                          <p:spTgt spid="87"/>
                                        </p:tgtEl>
                                        <p:attrNameLst>
                                          <p:attrName>ppt_x</p:attrName>
                                          <p:attrName>ppt_y</p:attrName>
                                        </p:attrNameLst>
                                      </p:cBhvr>
                                      <p:rCtr x="0" y="-4244"/>
                                    </p:animMotion>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A21D8-C86D-463D-A7E9-D27539D777D6}"/>
              </a:ext>
            </a:extLst>
          </p:cNvPr>
          <p:cNvSpPr/>
          <p:nvPr/>
        </p:nvSpPr>
        <p:spPr>
          <a:xfrm>
            <a:off x="434975" y="2445329"/>
            <a:ext cx="5443311" cy="3924151"/>
          </a:xfrm>
          <a:prstGeom prst="rect">
            <a:avLst/>
          </a:prstGeom>
        </p:spPr>
        <p:txBody>
          <a:bodyPr wrap="square" lIns="0">
            <a:spAutoFit/>
          </a:bodyPr>
          <a:lstStyle/>
          <a:p>
            <a:pPr>
              <a:lnSpc>
                <a:spcPct val="90000"/>
              </a:lnSpc>
              <a:spcBef>
                <a:spcPts val="1800"/>
              </a:spcBef>
            </a:pPr>
            <a:r>
              <a:rPr lang="en-US" sz="1400">
                <a:latin typeface="+mj-lt"/>
              </a:rPr>
              <a:t>Method of designing a resilient application</a:t>
            </a:r>
            <a:br>
              <a:rPr lang="en-US" sz="1400">
                <a:latin typeface="+mj-lt"/>
              </a:rPr>
            </a:br>
            <a:r>
              <a:rPr lang="en-US" sz="1400">
                <a:hlinkClick r:id="rId3"/>
              </a:rPr>
              <a:t>https://docs.microsoft.com/en-us/azure/architecture/resiliency</a:t>
            </a:r>
            <a:endParaRPr lang="en-US" sz="1400"/>
          </a:p>
          <a:p>
            <a:pPr>
              <a:lnSpc>
                <a:spcPct val="90000"/>
              </a:lnSpc>
              <a:spcBef>
                <a:spcPts val="1800"/>
              </a:spcBef>
            </a:pPr>
            <a:r>
              <a:rPr lang="en-US" sz="1400">
                <a:latin typeface="+mj-lt"/>
              </a:rPr>
              <a:t>Constructing a high available application in Azure</a:t>
            </a:r>
            <a:br>
              <a:rPr lang="en-US" sz="1400">
                <a:latin typeface="+mj-lt"/>
              </a:rPr>
            </a:br>
            <a:r>
              <a:rPr lang="en-US" sz="1400">
                <a:hlinkClick r:id="rId4"/>
              </a:rPr>
              <a:t>https://docs.microsoft.com/en-us/azure/architecture/resiliency/high-availability-azure-applications</a:t>
            </a:r>
            <a:endParaRPr lang="en-US" sz="1400">
              <a:hlinkClick r:id="rId5"/>
            </a:endParaRPr>
          </a:p>
          <a:p>
            <a:pPr>
              <a:lnSpc>
                <a:spcPct val="90000"/>
              </a:lnSpc>
              <a:spcBef>
                <a:spcPts val="1800"/>
              </a:spcBef>
            </a:pPr>
            <a:r>
              <a:rPr lang="en-US" sz="1400">
                <a:latin typeface="+mj-lt"/>
              </a:rPr>
              <a:t>Backup and archive your application</a:t>
            </a:r>
            <a:br>
              <a:rPr lang="en-US" sz="1400">
                <a:latin typeface="+mj-lt"/>
              </a:rPr>
            </a:br>
            <a:r>
              <a:rPr lang="en-US" sz="1400">
                <a:hlinkClick r:id="rId5"/>
              </a:rPr>
              <a:t>https://azure.microsoft.com/en-us/solutions/architecture/backup-archive-cloud-application/</a:t>
            </a:r>
            <a:endParaRPr lang="en-US" sz="1400"/>
          </a:p>
          <a:p>
            <a:pPr>
              <a:lnSpc>
                <a:spcPct val="90000"/>
              </a:lnSpc>
              <a:spcBef>
                <a:spcPts val="1800"/>
              </a:spcBef>
            </a:pPr>
            <a:r>
              <a:rPr lang="en-US" sz="1400">
                <a:latin typeface="+mj-lt"/>
              </a:rPr>
              <a:t>Architecture of designing disaster recovery</a:t>
            </a:r>
            <a:br>
              <a:rPr lang="en-US" sz="1400">
                <a:latin typeface="+mj-lt"/>
              </a:rPr>
            </a:br>
            <a:r>
              <a:rPr lang="en-US" sz="1400">
                <a:hlinkClick r:id="rId6"/>
              </a:rPr>
              <a:t>https://azure.microsoft.com/en-us/solutions/architecture/disaster-recovery-smb-azure-site-recovery/</a:t>
            </a:r>
            <a:endParaRPr lang="en-US" sz="1400">
              <a:hlinkClick r:id="rId7"/>
            </a:endParaRPr>
          </a:p>
          <a:p>
            <a:pPr>
              <a:lnSpc>
                <a:spcPct val="90000"/>
              </a:lnSpc>
              <a:spcBef>
                <a:spcPts val="1800"/>
              </a:spcBef>
            </a:pPr>
            <a:r>
              <a:rPr lang="en-US" sz="1400">
                <a:latin typeface="+mj-lt"/>
              </a:rPr>
              <a:t>Best practices in creating SAP/HANA with high availability and disaster recovery in place</a:t>
            </a:r>
            <a:br>
              <a:rPr lang="en-US" sz="1400">
                <a:latin typeface="+mj-lt"/>
              </a:rPr>
            </a:br>
            <a:r>
              <a:rPr lang="en-US" sz="1400">
                <a:hlinkClick r:id="rId7"/>
              </a:rPr>
              <a:t>https://azure.microsoft.com/en-us/solutions/architecture/sap-s4-hana-on-hli-with-ha-and-dr/</a:t>
            </a:r>
            <a:endParaRPr lang="en-US" sz="1400"/>
          </a:p>
        </p:txBody>
      </p:sp>
      <p:sp>
        <p:nvSpPr>
          <p:cNvPr id="2" name="Title 1">
            <a:extLst>
              <a:ext uri="{FF2B5EF4-FFF2-40B4-BE49-F238E27FC236}">
                <a16:creationId xmlns:a16="http://schemas.microsoft.com/office/drawing/2014/main" id="{AC7B101C-2FCA-4451-AEF6-A5B9FDF4EC1D}"/>
              </a:ext>
            </a:extLst>
          </p:cNvPr>
          <p:cNvSpPr>
            <a:spLocks noGrp="1"/>
          </p:cNvSpPr>
          <p:nvPr>
            <p:ph type="title"/>
          </p:nvPr>
        </p:nvSpPr>
        <p:spPr>
          <a:xfrm>
            <a:off x="434975" y="227014"/>
            <a:ext cx="5630545" cy="773112"/>
          </a:xfrm>
        </p:spPr>
        <p:txBody>
          <a:bodyPr/>
          <a:lstStyle/>
          <a:p>
            <a:r>
              <a:rPr lang="en-US"/>
              <a:t>Designing resilient applications in Azure</a:t>
            </a:r>
          </a:p>
        </p:txBody>
      </p:sp>
      <p:sp>
        <p:nvSpPr>
          <p:cNvPr id="4" name="Text Placeholder 3">
            <a:extLst>
              <a:ext uri="{FF2B5EF4-FFF2-40B4-BE49-F238E27FC236}">
                <a16:creationId xmlns:a16="http://schemas.microsoft.com/office/drawing/2014/main" id="{2F37734B-A88E-4477-83CA-8570290A19DE}"/>
              </a:ext>
            </a:extLst>
          </p:cNvPr>
          <p:cNvSpPr>
            <a:spLocks noGrp="1"/>
          </p:cNvSpPr>
          <p:nvPr>
            <p:ph type="body" sz="quarter" idx="10"/>
          </p:nvPr>
        </p:nvSpPr>
        <p:spPr>
          <a:xfrm>
            <a:off x="434975" y="1503707"/>
            <a:ext cx="4700905" cy="615553"/>
          </a:xfrm>
        </p:spPr>
        <p:txBody>
          <a:bodyPr>
            <a:spAutoFit/>
          </a:bodyPr>
          <a:lstStyle/>
          <a:p>
            <a:r>
              <a:rPr lang="en-US"/>
              <a:t>Best practices in designing resilient Azure applications</a:t>
            </a:r>
          </a:p>
        </p:txBody>
      </p:sp>
      <p:pic>
        <p:nvPicPr>
          <p:cNvPr id="8" name="Picture 7">
            <a:extLst>
              <a:ext uri="{FF2B5EF4-FFF2-40B4-BE49-F238E27FC236}">
                <a16:creationId xmlns:a16="http://schemas.microsoft.com/office/drawing/2014/main" id="{94DDE326-2ECD-42BE-8DF1-E6C0AA43A8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18237" y="0"/>
            <a:ext cx="6218238" cy="6994525"/>
          </a:xfrm>
          <a:prstGeom prst="rect">
            <a:avLst/>
          </a:prstGeom>
        </p:spPr>
      </p:pic>
    </p:spTree>
    <p:extLst>
      <p:ext uri="{BB962C8B-B14F-4D97-AF65-F5344CB8AC3E}">
        <p14:creationId xmlns:p14="http://schemas.microsoft.com/office/powerpoint/2010/main" val="106467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BD7CEC-6752-42B3-B9E6-481B887B5E61}"/>
              </a:ext>
            </a:extLst>
          </p:cNvPr>
          <p:cNvSpPr>
            <a:spLocks noGrp="1"/>
          </p:cNvSpPr>
          <p:nvPr>
            <p:ph type="body" sz="quarter" idx="10"/>
          </p:nvPr>
        </p:nvSpPr>
        <p:spPr>
          <a:xfrm>
            <a:off x="435794" y="1142881"/>
            <a:ext cx="11565520" cy="4842351"/>
          </a:xfrm>
        </p:spPr>
        <p:txBody>
          <a:bodyPr/>
          <a:lstStyle/>
          <a:p>
            <a:endParaRPr lang="en-US">
              <a:solidFill>
                <a:schemeClr val="tx1"/>
              </a:solidFill>
            </a:endParaRPr>
          </a:p>
          <a:p>
            <a:endParaRPr lang="en-US">
              <a:solidFill>
                <a:schemeClr val="tx1"/>
              </a:solidFill>
            </a:endParaRPr>
          </a:p>
          <a:p>
            <a:r>
              <a:rPr lang="en-US">
                <a:solidFill>
                  <a:schemeClr val="tx1"/>
                </a:solidFill>
                <a:latin typeface="+mj-lt"/>
              </a:rPr>
              <a:t>Introduction</a:t>
            </a:r>
          </a:p>
          <a:p>
            <a:r>
              <a:rPr lang="en-US">
                <a:solidFill>
                  <a:schemeClr val="tx1"/>
                </a:solidFill>
                <a:latin typeface="+mj-lt"/>
              </a:rPr>
              <a:t>Technical overview</a:t>
            </a:r>
          </a:p>
          <a:p>
            <a:r>
              <a:rPr lang="en-US">
                <a:solidFill>
                  <a:schemeClr val="tx1"/>
                </a:solidFill>
                <a:latin typeface="+mj-lt"/>
              </a:rPr>
              <a:t>Reference architecture/design patterns</a:t>
            </a:r>
          </a:p>
          <a:p>
            <a:r>
              <a:rPr lang="en-US">
                <a:solidFill>
                  <a:schemeClr val="tx1"/>
                </a:solidFill>
                <a:latin typeface="+mj-lt"/>
              </a:rPr>
              <a:t>Components/capabilities</a:t>
            </a:r>
          </a:p>
          <a:p>
            <a:r>
              <a:rPr lang="en-US">
                <a:solidFill>
                  <a:schemeClr val="tx1"/>
                </a:solidFill>
                <a:latin typeface="+mj-lt"/>
              </a:rPr>
              <a:t>Performance/limitations</a:t>
            </a:r>
          </a:p>
          <a:p>
            <a:r>
              <a:rPr lang="en-US">
                <a:solidFill>
                  <a:schemeClr val="tx1"/>
                </a:solidFill>
                <a:latin typeface="+mj-lt"/>
              </a:rPr>
              <a:t>Deployment best practices</a:t>
            </a:r>
          </a:p>
          <a:p>
            <a:r>
              <a:rPr lang="en-US">
                <a:solidFill>
                  <a:schemeClr val="tx1"/>
                </a:solidFill>
                <a:latin typeface="+mj-lt"/>
              </a:rPr>
              <a:t>Maintenance/support</a:t>
            </a:r>
          </a:p>
          <a:p>
            <a:r>
              <a:rPr lang="en-US">
                <a:solidFill>
                  <a:schemeClr val="tx1"/>
                </a:solidFill>
                <a:latin typeface="+mj-lt"/>
              </a:rPr>
              <a:t>Partner solution offerings</a:t>
            </a:r>
          </a:p>
          <a:p>
            <a:endParaRPr lang="en-US">
              <a:solidFill>
                <a:schemeClr val="tx1"/>
              </a:solidFill>
              <a:latin typeface="+mj-lt"/>
            </a:endParaRPr>
          </a:p>
        </p:txBody>
      </p:sp>
      <p:sp>
        <p:nvSpPr>
          <p:cNvPr id="2" name="Title 1">
            <a:extLst>
              <a:ext uri="{FF2B5EF4-FFF2-40B4-BE49-F238E27FC236}">
                <a16:creationId xmlns:a16="http://schemas.microsoft.com/office/drawing/2014/main" id="{8D11C5A4-CCCE-4E30-ADDD-9CA1158EED20}"/>
              </a:ext>
            </a:extLst>
          </p:cNvPr>
          <p:cNvSpPr>
            <a:spLocks noGrp="1"/>
          </p:cNvSpPr>
          <p:nvPr>
            <p:ph type="title"/>
          </p:nvPr>
        </p:nvSpPr>
        <p:spPr/>
        <p:txBody>
          <a:bodyPr/>
          <a:lstStyle/>
          <a:p>
            <a:r>
              <a:rPr lang="en-US"/>
              <a:t>Table of contents</a:t>
            </a:r>
          </a:p>
        </p:txBody>
      </p:sp>
    </p:spTree>
    <p:extLst>
      <p:ext uri="{BB962C8B-B14F-4D97-AF65-F5344CB8AC3E}">
        <p14:creationId xmlns:p14="http://schemas.microsoft.com/office/powerpoint/2010/main" val="377272662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9C93C19E-A4DA-4829-8B22-CD91897C3C22}"/>
              </a:ext>
            </a:extLst>
          </p:cNvPr>
          <p:cNvSpPr txBox="1"/>
          <p:nvPr/>
        </p:nvSpPr>
        <p:spPr>
          <a:xfrm>
            <a:off x="8399722" y="2623165"/>
            <a:ext cx="3279134" cy="1489639"/>
          </a:xfrm>
          <a:prstGeom prst="rect">
            <a:avLst/>
          </a:prstGeom>
          <a:noFill/>
        </p:spPr>
        <p:txBody>
          <a:bodyPr wrap="square" lIns="0" tIns="91440" rIns="91440" bIns="91440" rtlCol="0">
            <a:spAutoFit/>
          </a:bodyPr>
          <a:lstStyle/>
          <a:p>
            <a:pPr defTabSz="914400">
              <a:lnSpc>
                <a:spcPct val="90000"/>
              </a:lnSpc>
              <a:spcAft>
                <a:spcPts val="1200"/>
              </a:spcAft>
            </a:pPr>
            <a:r>
              <a:rPr lang="en-US" sz="1600">
                <a:solidFill>
                  <a:schemeClr val="tx2"/>
                </a:solidFill>
                <a:latin typeface="+mj-lt"/>
              </a:rPr>
              <a:t>Management IP</a:t>
            </a:r>
          </a:p>
          <a:p>
            <a:pPr defTabSz="914400">
              <a:lnSpc>
                <a:spcPct val="90000"/>
              </a:lnSpc>
              <a:spcAft>
                <a:spcPts val="1200"/>
              </a:spcAft>
            </a:pPr>
            <a:r>
              <a:rPr lang="en-US" sz="1400"/>
              <a:t>Pre-configured custom dashboards (PowerBI)</a:t>
            </a:r>
          </a:p>
          <a:p>
            <a:pPr defTabSz="914400">
              <a:lnSpc>
                <a:spcPct val="90000"/>
              </a:lnSpc>
              <a:spcAft>
                <a:spcPts val="1200"/>
              </a:spcAft>
            </a:pPr>
            <a:r>
              <a:rPr lang="en-US" sz="1400"/>
              <a:t>Automated backups, monitoring, alerting and logging</a:t>
            </a:r>
          </a:p>
        </p:txBody>
      </p:sp>
      <p:sp>
        <p:nvSpPr>
          <p:cNvPr id="62" name="TextBox 61">
            <a:extLst>
              <a:ext uri="{FF2B5EF4-FFF2-40B4-BE49-F238E27FC236}">
                <a16:creationId xmlns:a16="http://schemas.microsoft.com/office/drawing/2014/main" id="{7861345B-2C74-4700-A03C-892F0FB764A1}"/>
              </a:ext>
            </a:extLst>
          </p:cNvPr>
          <p:cNvSpPr txBox="1"/>
          <p:nvPr/>
        </p:nvSpPr>
        <p:spPr>
          <a:xfrm>
            <a:off x="8399723" y="4255401"/>
            <a:ext cx="3279134" cy="1295739"/>
          </a:xfrm>
          <a:prstGeom prst="rect">
            <a:avLst/>
          </a:prstGeom>
          <a:noFill/>
        </p:spPr>
        <p:txBody>
          <a:bodyPr wrap="square" lIns="0" tIns="91440" rIns="91440" bIns="91440" rtlCol="0">
            <a:spAutoFit/>
          </a:bodyPr>
          <a:lstStyle/>
          <a:p>
            <a:pPr defTabSz="914400">
              <a:lnSpc>
                <a:spcPct val="90000"/>
              </a:lnSpc>
              <a:spcAft>
                <a:spcPts val="1200"/>
              </a:spcAft>
            </a:pPr>
            <a:r>
              <a:rPr lang="en-US" sz="1600">
                <a:solidFill>
                  <a:schemeClr val="tx2"/>
                </a:solidFill>
                <a:latin typeface="+mj-lt"/>
              </a:rPr>
              <a:t>Workload backup and restore</a:t>
            </a:r>
          </a:p>
          <a:p>
            <a:pPr defTabSz="914400">
              <a:lnSpc>
                <a:spcPct val="90000"/>
              </a:lnSpc>
              <a:spcAft>
                <a:spcPts val="1200"/>
              </a:spcAft>
            </a:pPr>
            <a:r>
              <a:rPr lang="en-US" sz="1400"/>
              <a:t>Application-consistent backups for custom workloads</a:t>
            </a:r>
          </a:p>
          <a:p>
            <a:pPr defTabSz="914400">
              <a:lnSpc>
                <a:spcPct val="90000"/>
              </a:lnSpc>
              <a:spcAft>
                <a:spcPts val="1200"/>
              </a:spcAft>
            </a:pPr>
            <a:r>
              <a:rPr lang="en-US" sz="1400"/>
              <a:t>Pre and post scripts for Linux workloads</a:t>
            </a:r>
          </a:p>
        </p:txBody>
      </p:sp>
      <p:sp>
        <p:nvSpPr>
          <p:cNvPr id="63" name="TextBox 62">
            <a:extLst>
              <a:ext uri="{FF2B5EF4-FFF2-40B4-BE49-F238E27FC236}">
                <a16:creationId xmlns:a16="http://schemas.microsoft.com/office/drawing/2014/main" id="{FA8ECDF6-4CE3-4685-9A5D-44B61EB1F68B}"/>
              </a:ext>
            </a:extLst>
          </p:cNvPr>
          <p:cNvSpPr txBox="1"/>
          <p:nvPr/>
        </p:nvSpPr>
        <p:spPr>
          <a:xfrm>
            <a:off x="434975" y="2623165"/>
            <a:ext cx="3025855" cy="2046714"/>
          </a:xfrm>
          <a:prstGeom prst="rect">
            <a:avLst/>
          </a:prstGeom>
          <a:noFill/>
        </p:spPr>
        <p:txBody>
          <a:bodyPr wrap="square" lIns="0" tIns="91440" rIns="91440" bIns="91440" rtlCol="0">
            <a:spAutoFit/>
          </a:bodyPr>
          <a:lstStyle/>
          <a:p>
            <a:pPr defTabSz="914400">
              <a:lnSpc>
                <a:spcPct val="90000"/>
              </a:lnSpc>
              <a:spcAft>
                <a:spcPts val="1200"/>
              </a:spcAft>
            </a:pPr>
            <a:r>
              <a:rPr lang="en-US" sz="1600">
                <a:solidFill>
                  <a:schemeClr val="tx2"/>
                </a:solidFill>
                <a:latin typeface="+mj-lt"/>
              </a:rPr>
              <a:t>Assessment and design</a:t>
            </a:r>
          </a:p>
          <a:p>
            <a:pPr defTabSz="914400">
              <a:lnSpc>
                <a:spcPct val="90000"/>
              </a:lnSpc>
              <a:spcAft>
                <a:spcPts val="1200"/>
              </a:spcAft>
            </a:pPr>
            <a:r>
              <a:rPr lang="en-US" sz="1400"/>
              <a:t>Compliance assessment</a:t>
            </a:r>
          </a:p>
          <a:p>
            <a:pPr defTabSz="914400">
              <a:lnSpc>
                <a:spcPct val="90000"/>
              </a:lnSpc>
              <a:spcAft>
                <a:spcPts val="1200"/>
              </a:spcAft>
            </a:pPr>
            <a:r>
              <a:rPr lang="en-US" sz="1400"/>
              <a:t>Design of Backup Infra for Private/Hybrid/Azure workloads</a:t>
            </a:r>
          </a:p>
          <a:p>
            <a:pPr defTabSz="914400">
              <a:lnSpc>
                <a:spcPct val="90000"/>
              </a:lnSpc>
              <a:spcAft>
                <a:spcPts val="1200"/>
              </a:spcAft>
            </a:pPr>
            <a:r>
              <a:rPr lang="en-US" sz="1400"/>
              <a:t>Long term retention to Cloud</a:t>
            </a:r>
          </a:p>
          <a:p>
            <a:pPr defTabSz="914400">
              <a:lnSpc>
                <a:spcPct val="90000"/>
              </a:lnSpc>
              <a:spcAft>
                <a:spcPts val="1200"/>
              </a:spcAft>
            </a:pPr>
            <a:r>
              <a:rPr lang="en-US" sz="1400"/>
              <a:t>Azure Backup Proof Of Concepts</a:t>
            </a:r>
          </a:p>
        </p:txBody>
      </p:sp>
      <p:sp>
        <p:nvSpPr>
          <p:cNvPr id="64" name="TextBox 63">
            <a:extLst>
              <a:ext uri="{FF2B5EF4-FFF2-40B4-BE49-F238E27FC236}">
                <a16:creationId xmlns:a16="http://schemas.microsoft.com/office/drawing/2014/main" id="{8F009A8C-C384-431B-901D-63071FB035C3}"/>
              </a:ext>
            </a:extLst>
          </p:cNvPr>
          <p:cNvSpPr txBox="1"/>
          <p:nvPr/>
        </p:nvSpPr>
        <p:spPr>
          <a:xfrm>
            <a:off x="434975" y="4734505"/>
            <a:ext cx="3025855" cy="754053"/>
          </a:xfrm>
          <a:prstGeom prst="rect">
            <a:avLst/>
          </a:prstGeom>
          <a:noFill/>
        </p:spPr>
        <p:txBody>
          <a:bodyPr wrap="square" lIns="0" tIns="91440" rIns="91440" bIns="91440" rtlCol="0">
            <a:spAutoFit/>
          </a:bodyPr>
          <a:lstStyle/>
          <a:p>
            <a:pPr defTabSz="914400">
              <a:lnSpc>
                <a:spcPct val="90000"/>
              </a:lnSpc>
              <a:spcAft>
                <a:spcPts val="1200"/>
              </a:spcAft>
            </a:pPr>
            <a:r>
              <a:rPr lang="en-US" sz="1600">
                <a:solidFill>
                  <a:schemeClr val="tx2"/>
                </a:solidFill>
                <a:latin typeface="+mj-lt"/>
              </a:rPr>
              <a:t>Migration</a:t>
            </a:r>
          </a:p>
          <a:p>
            <a:pPr defTabSz="914400">
              <a:lnSpc>
                <a:spcPct val="90000"/>
              </a:lnSpc>
              <a:spcAft>
                <a:spcPts val="1200"/>
              </a:spcAft>
            </a:pPr>
            <a:r>
              <a:rPr lang="en-US" sz="1400"/>
              <a:t>3</a:t>
            </a:r>
            <a:r>
              <a:rPr lang="en-US" sz="1400" baseline="30000"/>
              <a:t>rd</a:t>
            </a:r>
            <a:r>
              <a:rPr lang="en-US" sz="1400"/>
              <a:t> Party to Azure Backup Migration</a:t>
            </a:r>
          </a:p>
        </p:txBody>
      </p:sp>
      <p:sp>
        <p:nvSpPr>
          <p:cNvPr id="65" name="TextBox 64">
            <a:extLst>
              <a:ext uri="{FF2B5EF4-FFF2-40B4-BE49-F238E27FC236}">
                <a16:creationId xmlns:a16="http://schemas.microsoft.com/office/drawing/2014/main" id="{C8F63012-451F-49F2-9D97-BA744369168E}"/>
              </a:ext>
            </a:extLst>
          </p:cNvPr>
          <p:cNvSpPr txBox="1"/>
          <p:nvPr/>
        </p:nvSpPr>
        <p:spPr>
          <a:xfrm>
            <a:off x="4386949" y="2623165"/>
            <a:ext cx="3279134" cy="1643527"/>
          </a:xfrm>
          <a:prstGeom prst="rect">
            <a:avLst/>
          </a:prstGeom>
          <a:noFill/>
        </p:spPr>
        <p:txBody>
          <a:bodyPr wrap="square" lIns="0" tIns="91440" rIns="91440" bIns="91440" rtlCol="0">
            <a:spAutoFit/>
          </a:bodyPr>
          <a:lstStyle/>
          <a:p>
            <a:pPr defTabSz="914400">
              <a:lnSpc>
                <a:spcPct val="90000"/>
              </a:lnSpc>
              <a:spcAft>
                <a:spcPts val="1200"/>
              </a:spcAft>
            </a:pPr>
            <a:r>
              <a:rPr lang="en-US" sz="1600">
                <a:solidFill>
                  <a:schemeClr val="tx2"/>
                </a:solidFill>
                <a:latin typeface="+mj-lt"/>
              </a:rPr>
              <a:t>Managing backup for LoB Apps</a:t>
            </a:r>
          </a:p>
          <a:p>
            <a:pPr defTabSz="914400">
              <a:lnSpc>
                <a:spcPct val="90000"/>
              </a:lnSpc>
              <a:spcAft>
                <a:spcPts val="1200"/>
              </a:spcAft>
            </a:pPr>
            <a:r>
              <a:rPr lang="en-US" sz="1400"/>
              <a:t>Manage LoB Hybrid &amp; </a:t>
            </a:r>
            <a:br>
              <a:rPr lang="en-US" sz="1400"/>
            </a:br>
            <a:r>
              <a:rPr lang="en-US" sz="1400"/>
              <a:t>Azure environments</a:t>
            </a:r>
          </a:p>
          <a:p>
            <a:pPr defTabSz="914400">
              <a:lnSpc>
                <a:spcPct val="90000"/>
              </a:lnSpc>
              <a:spcAft>
                <a:spcPts val="1200"/>
              </a:spcAft>
            </a:pPr>
            <a:r>
              <a:rPr lang="en-US" sz="1400"/>
              <a:t>Configure and monitor backups</a:t>
            </a:r>
          </a:p>
          <a:p>
            <a:pPr defTabSz="914400">
              <a:lnSpc>
                <a:spcPct val="90000"/>
              </a:lnSpc>
              <a:spcAft>
                <a:spcPts val="1200"/>
              </a:spcAft>
            </a:pPr>
            <a:r>
              <a:rPr lang="en-US" sz="1400"/>
              <a:t>Recover on demand</a:t>
            </a:r>
          </a:p>
        </p:txBody>
      </p:sp>
      <p:sp>
        <p:nvSpPr>
          <p:cNvPr id="66" name="TextBox 65">
            <a:extLst>
              <a:ext uri="{FF2B5EF4-FFF2-40B4-BE49-F238E27FC236}">
                <a16:creationId xmlns:a16="http://schemas.microsoft.com/office/drawing/2014/main" id="{1DEE6B34-3194-447F-8DB7-4301B7AD3698}"/>
              </a:ext>
            </a:extLst>
          </p:cNvPr>
          <p:cNvSpPr txBox="1"/>
          <p:nvPr/>
        </p:nvSpPr>
        <p:spPr>
          <a:xfrm>
            <a:off x="4386950" y="4409289"/>
            <a:ext cx="3279134" cy="1489639"/>
          </a:xfrm>
          <a:prstGeom prst="rect">
            <a:avLst/>
          </a:prstGeom>
          <a:noFill/>
        </p:spPr>
        <p:txBody>
          <a:bodyPr wrap="square" lIns="0" tIns="91440" rIns="91440" bIns="91440" rtlCol="0">
            <a:spAutoFit/>
          </a:bodyPr>
          <a:lstStyle/>
          <a:p>
            <a:pPr defTabSz="914400">
              <a:lnSpc>
                <a:spcPct val="90000"/>
              </a:lnSpc>
              <a:spcAft>
                <a:spcPts val="1200"/>
              </a:spcAft>
            </a:pPr>
            <a:r>
              <a:rPr lang="en-US" sz="1600">
                <a:solidFill>
                  <a:schemeClr val="tx2"/>
                </a:solidFill>
                <a:latin typeface="+mj-lt"/>
              </a:rPr>
              <a:t>Backup-as-a-service</a:t>
            </a:r>
          </a:p>
          <a:p>
            <a:pPr defTabSz="914400">
              <a:lnSpc>
                <a:spcPct val="90000"/>
              </a:lnSpc>
              <a:spcAft>
                <a:spcPts val="1200"/>
              </a:spcAft>
            </a:pPr>
            <a:r>
              <a:rPr lang="en-US" sz="1400"/>
              <a:t>Azure Backup Consumption </a:t>
            </a:r>
            <a:br>
              <a:rPr lang="en-US" sz="1400"/>
            </a:br>
            <a:r>
              <a:rPr lang="en-US" sz="1400"/>
              <a:t>&amp; Monitoring</a:t>
            </a:r>
          </a:p>
          <a:p>
            <a:pPr defTabSz="914400">
              <a:lnSpc>
                <a:spcPct val="90000"/>
              </a:lnSpc>
              <a:spcAft>
                <a:spcPts val="1200"/>
              </a:spcAft>
            </a:pPr>
            <a:r>
              <a:rPr lang="en-US" sz="1400"/>
              <a:t>SLA based backup and </a:t>
            </a:r>
            <a:br>
              <a:rPr lang="en-US" sz="1400"/>
            </a:br>
            <a:r>
              <a:rPr lang="en-US" sz="1400"/>
              <a:t>recovery experience</a:t>
            </a:r>
          </a:p>
        </p:txBody>
      </p:sp>
      <p:sp>
        <p:nvSpPr>
          <p:cNvPr id="2" name="Title 1">
            <a:extLst>
              <a:ext uri="{FF2B5EF4-FFF2-40B4-BE49-F238E27FC236}">
                <a16:creationId xmlns:a16="http://schemas.microsoft.com/office/drawing/2014/main" id="{6E229CB2-57DE-40F1-9CDB-FCB73695A5A4}"/>
              </a:ext>
            </a:extLst>
          </p:cNvPr>
          <p:cNvSpPr>
            <a:spLocks noGrp="1"/>
          </p:cNvSpPr>
          <p:nvPr>
            <p:ph type="title"/>
          </p:nvPr>
        </p:nvSpPr>
        <p:spPr/>
        <p:txBody>
          <a:bodyPr/>
          <a:lstStyle/>
          <a:p>
            <a:r>
              <a:rPr lang="en-US"/>
              <a:t>Azure Backup</a:t>
            </a:r>
          </a:p>
        </p:txBody>
      </p:sp>
      <p:sp>
        <p:nvSpPr>
          <p:cNvPr id="3" name="Text Placeholder 2">
            <a:extLst>
              <a:ext uri="{FF2B5EF4-FFF2-40B4-BE49-F238E27FC236}">
                <a16:creationId xmlns:a16="http://schemas.microsoft.com/office/drawing/2014/main" id="{65965E7B-636C-4BB9-A241-B5DE60A7FC03}"/>
              </a:ext>
            </a:extLst>
          </p:cNvPr>
          <p:cNvSpPr>
            <a:spLocks noGrp="1"/>
          </p:cNvSpPr>
          <p:nvPr>
            <p:ph type="body" sz="quarter" idx="10"/>
          </p:nvPr>
        </p:nvSpPr>
        <p:spPr/>
        <p:txBody>
          <a:bodyPr/>
          <a:lstStyle/>
          <a:p>
            <a:r>
              <a:rPr lang="en-US"/>
              <a:t>Partner opportunities</a:t>
            </a:r>
          </a:p>
        </p:txBody>
      </p:sp>
      <p:sp>
        <p:nvSpPr>
          <p:cNvPr id="22" name="Rectangle 21">
            <a:extLst>
              <a:ext uri="{FF2B5EF4-FFF2-40B4-BE49-F238E27FC236}">
                <a16:creationId xmlns:a16="http://schemas.microsoft.com/office/drawing/2014/main" id="{0D55DFF8-647F-45E0-8946-68696285ADAD}"/>
              </a:ext>
            </a:extLst>
          </p:cNvPr>
          <p:cNvSpPr/>
          <p:nvPr/>
        </p:nvSpPr>
        <p:spPr>
          <a:xfrm>
            <a:off x="8399722" y="1975182"/>
            <a:ext cx="3510627" cy="384721"/>
          </a:xfrm>
          <a:prstGeom prst="rect">
            <a:avLst/>
          </a:prstGeom>
        </p:spPr>
        <p:txBody>
          <a:bodyPr wrap="square" lIns="0" rIns="0">
            <a:spAutoFit/>
          </a:bodyPr>
          <a:lstStyle/>
          <a:p>
            <a:pPr defTabSz="932472" fontAlgn="base">
              <a:lnSpc>
                <a:spcPct val="95000"/>
              </a:lnSpc>
              <a:spcBef>
                <a:spcPct val="0"/>
              </a:spcBef>
              <a:spcAft>
                <a:spcPts val="600"/>
              </a:spcAft>
            </a:pPr>
            <a:r>
              <a:rPr lang="en-US" sz="2000" b="1">
                <a:solidFill>
                  <a:schemeClr val="tx2"/>
                </a:solidFill>
                <a:latin typeface="Segoe UI Semibold" panose="020B0702040204020203" pitchFamily="34" charset="0"/>
                <a:cs typeface="Segoe UI Semibold" panose="020B0702040204020203" pitchFamily="34" charset="0"/>
              </a:rPr>
              <a:t>Packaged IP</a:t>
            </a:r>
          </a:p>
        </p:txBody>
      </p:sp>
      <p:sp>
        <p:nvSpPr>
          <p:cNvPr id="23" name="Rectangle 22">
            <a:extLst>
              <a:ext uri="{FF2B5EF4-FFF2-40B4-BE49-F238E27FC236}">
                <a16:creationId xmlns:a16="http://schemas.microsoft.com/office/drawing/2014/main" id="{2136E2FF-456F-4744-B3B8-014633999A46}"/>
              </a:ext>
            </a:extLst>
          </p:cNvPr>
          <p:cNvSpPr/>
          <p:nvPr/>
        </p:nvSpPr>
        <p:spPr>
          <a:xfrm>
            <a:off x="4386949" y="1975182"/>
            <a:ext cx="2608211" cy="384721"/>
          </a:xfrm>
          <a:prstGeom prst="rect">
            <a:avLst/>
          </a:prstGeom>
        </p:spPr>
        <p:txBody>
          <a:bodyPr wrap="square" lIns="0" rIns="0">
            <a:spAutoFit/>
          </a:bodyPr>
          <a:lstStyle/>
          <a:p>
            <a:pPr defTabSz="932472" fontAlgn="base">
              <a:lnSpc>
                <a:spcPct val="95000"/>
              </a:lnSpc>
              <a:spcBef>
                <a:spcPct val="0"/>
              </a:spcBef>
              <a:spcAft>
                <a:spcPts val="600"/>
              </a:spcAft>
            </a:pPr>
            <a:r>
              <a:rPr lang="en-US" sz="2000" b="1">
                <a:solidFill>
                  <a:schemeClr val="tx2"/>
                </a:solidFill>
                <a:latin typeface="Segoe UI Semibold" panose="020B0702040204020203" pitchFamily="34" charset="0"/>
                <a:cs typeface="Segoe UI Semibold" panose="020B0702040204020203" pitchFamily="34" charset="0"/>
              </a:rPr>
              <a:t>Managed services</a:t>
            </a:r>
          </a:p>
        </p:txBody>
      </p:sp>
      <p:sp>
        <p:nvSpPr>
          <p:cNvPr id="25" name="Rectangle 24">
            <a:extLst>
              <a:ext uri="{FF2B5EF4-FFF2-40B4-BE49-F238E27FC236}">
                <a16:creationId xmlns:a16="http://schemas.microsoft.com/office/drawing/2014/main" id="{F52CA10A-BD35-4CC5-9324-81DE48CEAF5F}"/>
              </a:ext>
            </a:extLst>
          </p:cNvPr>
          <p:cNvSpPr/>
          <p:nvPr/>
        </p:nvSpPr>
        <p:spPr>
          <a:xfrm>
            <a:off x="434975" y="1975182"/>
            <a:ext cx="2868295" cy="384721"/>
          </a:xfrm>
          <a:prstGeom prst="rect">
            <a:avLst/>
          </a:prstGeom>
        </p:spPr>
        <p:txBody>
          <a:bodyPr wrap="square" lIns="0" rIns="0">
            <a:spAutoFit/>
          </a:bodyPr>
          <a:lstStyle/>
          <a:p>
            <a:pPr defTabSz="932472" fontAlgn="base">
              <a:lnSpc>
                <a:spcPct val="95000"/>
              </a:lnSpc>
              <a:spcBef>
                <a:spcPct val="0"/>
              </a:spcBef>
              <a:spcAft>
                <a:spcPts val="600"/>
              </a:spcAft>
            </a:pPr>
            <a:r>
              <a:rPr lang="en-US" sz="2000" b="1">
                <a:solidFill>
                  <a:schemeClr val="tx2"/>
                </a:solidFill>
                <a:latin typeface="Segoe UI Semibold" panose="020B0702040204020203" pitchFamily="34" charset="0"/>
                <a:cs typeface="Segoe UI Semibold" panose="020B0702040204020203" pitchFamily="34" charset="0"/>
              </a:rPr>
              <a:t>Deployment scenarios</a:t>
            </a:r>
          </a:p>
        </p:txBody>
      </p:sp>
      <p:cxnSp>
        <p:nvCxnSpPr>
          <p:cNvPr id="26" name="Straight Connector 25">
            <a:extLst>
              <a:ext uri="{FF2B5EF4-FFF2-40B4-BE49-F238E27FC236}">
                <a16:creationId xmlns:a16="http://schemas.microsoft.com/office/drawing/2014/main" id="{596935E2-1F20-45CF-A8AC-164A0FC4AE70}"/>
              </a:ext>
            </a:extLst>
          </p:cNvPr>
          <p:cNvCxnSpPr>
            <a:cxnSpLocks/>
          </p:cNvCxnSpPr>
          <p:nvPr/>
        </p:nvCxnSpPr>
        <p:spPr>
          <a:xfrm>
            <a:off x="434975" y="2480567"/>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931AEC-A001-47D0-9855-D150330BF82B}"/>
              </a:ext>
            </a:extLst>
          </p:cNvPr>
          <p:cNvCxnSpPr>
            <a:cxnSpLocks/>
          </p:cNvCxnSpPr>
          <p:nvPr/>
        </p:nvCxnSpPr>
        <p:spPr>
          <a:xfrm>
            <a:off x="4386949" y="2480567"/>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472BD10-369F-4050-B20F-160B6AD236F7}"/>
              </a:ext>
            </a:extLst>
          </p:cNvPr>
          <p:cNvCxnSpPr>
            <a:cxnSpLocks/>
          </p:cNvCxnSpPr>
          <p:nvPr/>
        </p:nvCxnSpPr>
        <p:spPr>
          <a:xfrm>
            <a:off x="8399722" y="2480567"/>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69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500" fill="hold"/>
                                        <p:tgtEl>
                                          <p:spTgt spid="63"/>
                                        </p:tgtEl>
                                        <p:attrNameLst>
                                          <p:attrName>ppt_x</p:attrName>
                                        </p:attrNameLst>
                                      </p:cBhvr>
                                      <p:tavLst>
                                        <p:tav tm="0">
                                          <p:val>
                                            <p:strVal val="1+#ppt_w/2"/>
                                          </p:val>
                                        </p:tav>
                                        <p:tav tm="100000">
                                          <p:val>
                                            <p:strVal val="#ppt_x"/>
                                          </p:val>
                                        </p:tav>
                                      </p:tavLst>
                                    </p:anim>
                                    <p:anim calcmode="lin" valueType="num">
                                      <p:cBhvr additive="base">
                                        <p:cTn id="15" dur="500" fill="hold"/>
                                        <p:tgtEl>
                                          <p:spTgt spid="63"/>
                                        </p:tgtEl>
                                        <p:attrNameLst>
                                          <p:attrName>ppt_y</p:attrName>
                                        </p:attrNameLst>
                                      </p:cBhvr>
                                      <p:tavLst>
                                        <p:tav tm="0">
                                          <p:val>
                                            <p:strVal val="#ppt_y"/>
                                          </p:val>
                                        </p:tav>
                                        <p:tav tm="100000">
                                          <p:val>
                                            <p:strVal val="#ppt_y"/>
                                          </p:val>
                                        </p:tav>
                                      </p:tavLst>
                                    </p:anim>
                                  </p:childTnLst>
                                </p:cTn>
                              </p:par>
                              <p:par>
                                <p:cTn id="16" presetID="2" presetClass="entr" presetSubtype="2" decel="10000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500" fill="hold"/>
                                        <p:tgtEl>
                                          <p:spTgt spid="64"/>
                                        </p:tgtEl>
                                        <p:attrNameLst>
                                          <p:attrName>ppt_x</p:attrName>
                                        </p:attrNameLst>
                                      </p:cBhvr>
                                      <p:tavLst>
                                        <p:tav tm="0">
                                          <p:val>
                                            <p:strVal val="1+#ppt_w/2"/>
                                          </p:val>
                                        </p:tav>
                                        <p:tav tm="100000">
                                          <p:val>
                                            <p:strVal val="#ppt_x"/>
                                          </p:val>
                                        </p:tav>
                                      </p:tavLst>
                                    </p:anim>
                                    <p:anim calcmode="lin" valueType="num">
                                      <p:cBhvr additive="base">
                                        <p:cTn id="19" dur="500" fill="hold"/>
                                        <p:tgtEl>
                                          <p:spTgt spid="6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decel="10000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 presetClass="entr" presetSubtype="2" decel="100000" fill="hold" grpId="0" nodeType="with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additive="base">
                                        <p:cTn id="30" dur="500" fill="hold"/>
                                        <p:tgtEl>
                                          <p:spTgt spid="65"/>
                                        </p:tgtEl>
                                        <p:attrNameLst>
                                          <p:attrName>ppt_x</p:attrName>
                                        </p:attrNameLst>
                                      </p:cBhvr>
                                      <p:tavLst>
                                        <p:tav tm="0">
                                          <p:val>
                                            <p:strVal val="1+#ppt_w/2"/>
                                          </p:val>
                                        </p:tav>
                                        <p:tav tm="100000">
                                          <p:val>
                                            <p:strVal val="#ppt_x"/>
                                          </p:val>
                                        </p:tav>
                                      </p:tavLst>
                                    </p:anim>
                                    <p:anim calcmode="lin" valueType="num">
                                      <p:cBhvr additive="base">
                                        <p:cTn id="31" dur="500" fill="hold"/>
                                        <p:tgtEl>
                                          <p:spTgt spid="65"/>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500" fill="hold"/>
                                        <p:tgtEl>
                                          <p:spTgt spid="66"/>
                                        </p:tgtEl>
                                        <p:attrNameLst>
                                          <p:attrName>ppt_x</p:attrName>
                                        </p:attrNameLst>
                                      </p:cBhvr>
                                      <p:tavLst>
                                        <p:tav tm="0">
                                          <p:val>
                                            <p:strVal val="1+#ppt_w/2"/>
                                          </p:val>
                                        </p:tav>
                                        <p:tav tm="100000">
                                          <p:val>
                                            <p:strVal val="#ppt_x"/>
                                          </p:val>
                                        </p:tav>
                                      </p:tavLst>
                                    </p:anim>
                                    <p:anim calcmode="lin" valueType="num">
                                      <p:cBhvr additive="base">
                                        <p:cTn id="35" dur="500" fill="hold"/>
                                        <p:tgtEl>
                                          <p:spTgt spid="66"/>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2" decel="10000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2" presetClass="entr" presetSubtype="8"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par>
                                <p:cTn id="44" presetID="2" presetClass="entr" presetSubtype="2" decel="10000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1+#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500" fill="hold"/>
                                        <p:tgtEl>
                                          <p:spTgt spid="62"/>
                                        </p:tgtEl>
                                        <p:attrNameLst>
                                          <p:attrName>ppt_x</p:attrName>
                                        </p:attrNameLst>
                                      </p:cBhvr>
                                      <p:tavLst>
                                        <p:tav tm="0">
                                          <p:val>
                                            <p:strVal val="1+#ppt_w/2"/>
                                          </p:val>
                                        </p:tav>
                                        <p:tav tm="100000">
                                          <p:val>
                                            <p:strVal val="#ppt_x"/>
                                          </p:val>
                                        </p:tav>
                                      </p:tavLst>
                                    </p:anim>
                                    <p:anim calcmode="lin" valueType="num">
                                      <p:cBhvr additive="base">
                                        <p:cTn id="51"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22"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06D2-8E0E-4571-83CE-0F1A016072C8}"/>
              </a:ext>
            </a:extLst>
          </p:cNvPr>
          <p:cNvSpPr>
            <a:spLocks noGrp="1"/>
          </p:cNvSpPr>
          <p:nvPr>
            <p:ph type="title"/>
          </p:nvPr>
        </p:nvSpPr>
        <p:spPr/>
        <p:txBody>
          <a:bodyPr/>
          <a:lstStyle/>
          <a:p>
            <a:r>
              <a:rPr lang="en-US"/>
              <a:t>Azure Site Recovery</a:t>
            </a:r>
          </a:p>
        </p:txBody>
      </p:sp>
      <p:sp>
        <p:nvSpPr>
          <p:cNvPr id="3" name="Text Placeholder 2">
            <a:extLst>
              <a:ext uri="{FF2B5EF4-FFF2-40B4-BE49-F238E27FC236}">
                <a16:creationId xmlns:a16="http://schemas.microsoft.com/office/drawing/2014/main" id="{19661368-6726-4E4B-899F-FA60C33C8CE7}"/>
              </a:ext>
            </a:extLst>
          </p:cNvPr>
          <p:cNvSpPr>
            <a:spLocks noGrp="1"/>
          </p:cNvSpPr>
          <p:nvPr>
            <p:ph type="body" sz="quarter" idx="10"/>
          </p:nvPr>
        </p:nvSpPr>
        <p:spPr/>
        <p:txBody>
          <a:bodyPr/>
          <a:lstStyle/>
          <a:p>
            <a:r>
              <a:rPr lang="en-US"/>
              <a:t>Partner opportunities</a:t>
            </a:r>
          </a:p>
        </p:txBody>
      </p:sp>
      <p:sp>
        <p:nvSpPr>
          <p:cNvPr id="23" name="TextBox 22">
            <a:extLst>
              <a:ext uri="{FF2B5EF4-FFF2-40B4-BE49-F238E27FC236}">
                <a16:creationId xmlns:a16="http://schemas.microsoft.com/office/drawing/2014/main" id="{52196C24-BB9F-41A4-8998-F479982C34EA}"/>
              </a:ext>
            </a:extLst>
          </p:cNvPr>
          <p:cNvSpPr txBox="1"/>
          <p:nvPr/>
        </p:nvSpPr>
        <p:spPr>
          <a:xfrm>
            <a:off x="8411934" y="2623165"/>
            <a:ext cx="3279134" cy="615553"/>
          </a:xfrm>
          <a:prstGeom prst="rect">
            <a:avLst/>
          </a:prstGeom>
          <a:noFill/>
        </p:spPr>
        <p:txBody>
          <a:bodyPr wrap="square" lIns="0" tIns="91440" rIns="91440" bIns="91440" rtlCol="0" anchor="t">
            <a:spAutoFit/>
          </a:bodyPr>
          <a:lstStyle/>
          <a:p>
            <a:pPr defTabSz="914400"/>
            <a:r>
              <a:rPr lang="en-US" sz="1400"/>
              <a:t>Restore configuration and service data using the Infrastructure Backup Service</a:t>
            </a:r>
            <a:endParaRPr lang="en-US"/>
          </a:p>
        </p:txBody>
      </p:sp>
      <p:sp>
        <p:nvSpPr>
          <p:cNvPr id="25" name="TextBox 24">
            <a:extLst>
              <a:ext uri="{FF2B5EF4-FFF2-40B4-BE49-F238E27FC236}">
                <a16:creationId xmlns:a16="http://schemas.microsoft.com/office/drawing/2014/main" id="{705B1610-D63F-4F97-B306-AC82415889BD}"/>
              </a:ext>
            </a:extLst>
          </p:cNvPr>
          <p:cNvSpPr txBox="1"/>
          <p:nvPr/>
        </p:nvSpPr>
        <p:spPr>
          <a:xfrm>
            <a:off x="434975" y="2623165"/>
            <a:ext cx="2868295" cy="2003625"/>
          </a:xfrm>
          <a:prstGeom prst="rect">
            <a:avLst/>
          </a:prstGeom>
          <a:noFill/>
        </p:spPr>
        <p:txBody>
          <a:bodyPr wrap="square" lIns="0" tIns="91440" rIns="91440" bIns="91440" rtlCol="0">
            <a:spAutoFit/>
          </a:bodyPr>
          <a:lstStyle/>
          <a:p>
            <a:pPr defTabSz="914400">
              <a:lnSpc>
                <a:spcPct val="90000"/>
              </a:lnSpc>
              <a:spcAft>
                <a:spcPts val="1200"/>
              </a:spcAft>
            </a:pPr>
            <a:r>
              <a:rPr lang="en-US" sz="1400"/>
              <a:t>All ASR scenarios now support ARM and CSP model</a:t>
            </a:r>
          </a:p>
          <a:p>
            <a:pPr defTabSz="914400">
              <a:lnSpc>
                <a:spcPct val="90000"/>
              </a:lnSpc>
              <a:spcAft>
                <a:spcPts val="1200"/>
              </a:spcAft>
            </a:pPr>
            <a:r>
              <a:rPr lang="en-US" sz="1400"/>
              <a:t>Partner owns customer </a:t>
            </a:r>
            <a:br>
              <a:rPr lang="en-US" sz="1400"/>
            </a:br>
            <a:r>
              <a:rPr lang="en-US" sz="1400"/>
              <a:t>relationship and billing</a:t>
            </a:r>
          </a:p>
          <a:p>
            <a:pPr defTabSz="914400">
              <a:lnSpc>
                <a:spcPct val="90000"/>
              </a:lnSpc>
              <a:spcAft>
                <a:spcPts val="1200"/>
              </a:spcAft>
            </a:pPr>
            <a:r>
              <a:rPr lang="en-US" sz="1400"/>
              <a:t>Partner offers value added services</a:t>
            </a:r>
          </a:p>
          <a:p>
            <a:pPr defTabSz="914400">
              <a:lnSpc>
                <a:spcPct val="90000"/>
              </a:lnSpc>
              <a:spcAft>
                <a:spcPts val="1200"/>
              </a:spcAft>
            </a:pPr>
            <a:r>
              <a:rPr lang="en-US" sz="1400"/>
              <a:t>Model each customer to a subscription and a vault</a:t>
            </a:r>
          </a:p>
        </p:txBody>
      </p:sp>
      <p:sp>
        <p:nvSpPr>
          <p:cNvPr id="26" name="TextBox 25">
            <a:extLst>
              <a:ext uri="{FF2B5EF4-FFF2-40B4-BE49-F238E27FC236}">
                <a16:creationId xmlns:a16="http://schemas.microsoft.com/office/drawing/2014/main" id="{718DF603-BC4D-4552-8F6C-A89D7BC1CF19}"/>
              </a:ext>
            </a:extLst>
          </p:cNvPr>
          <p:cNvSpPr txBox="1"/>
          <p:nvPr/>
        </p:nvSpPr>
        <p:spPr>
          <a:xfrm>
            <a:off x="4386949" y="2623165"/>
            <a:ext cx="2475864" cy="572464"/>
          </a:xfrm>
          <a:prstGeom prst="rect">
            <a:avLst/>
          </a:prstGeom>
          <a:noFill/>
        </p:spPr>
        <p:txBody>
          <a:bodyPr wrap="square" lIns="0" tIns="91440" rIns="91440" bIns="91440" rtlCol="0">
            <a:spAutoFit/>
          </a:bodyPr>
          <a:lstStyle/>
          <a:p>
            <a:pPr defTabSz="914400">
              <a:lnSpc>
                <a:spcPct val="90000"/>
              </a:lnSpc>
              <a:spcAft>
                <a:spcPts val="1200"/>
              </a:spcAft>
            </a:pPr>
            <a:r>
              <a:rPr lang="en-US" sz="1400"/>
              <a:t>Automation through PowerShell and Rest APIs</a:t>
            </a:r>
          </a:p>
        </p:txBody>
      </p:sp>
      <p:sp>
        <p:nvSpPr>
          <p:cNvPr id="27" name="Rectangle 26">
            <a:extLst>
              <a:ext uri="{FF2B5EF4-FFF2-40B4-BE49-F238E27FC236}">
                <a16:creationId xmlns:a16="http://schemas.microsoft.com/office/drawing/2014/main" id="{629FF5CC-B9E1-46DA-AF4A-D2F0F7555FC1}"/>
              </a:ext>
            </a:extLst>
          </p:cNvPr>
          <p:cNvSpPr/>
          <p:nvPr/>
        </p:nvSpPr>
        <p:spPr>
          <a:xfrm>
            <a:off x="8399722" y="1975182"/>
            <a:ext cx="3510627" cy="384721"/>
          </a:xfrm>
          <a:prstGeom prst="rect">
            <a:avLst/>
          </a:prstGeom>
        </p:spPr>
        <p:txBody>
          <a:bodyPr wrap="square" lIns="0" rIns="0">
            <a:spAutoFit/>
          </a:bodyPr>
          <a:lstStyle/>
          <a:p>
            <a:pPr defTabSz="932472" fontAlgn="base">
              <a:lnSpc>
                <a:spcPct val="95000"/>
              </a:lnSpc>
              <a:spcBef>
                <a:spcPct val="0"/>
              </a:spcBef>
              <a:spcAft>
                <a:spcPts val="600"/>
              </a:spcAft>
            </a:pPr>
            <a:r>
              <a:rPr lang="en-US" sz="2000" b="1">
                <a:solidFill>
                  <a:schemeClr val="tx2"/>
                </a:solidFill>
                <a:latin typeface="Segoe UI Semibold" panose="020B0702040204020203" pitchFamily="34" charset="0"/>
                <a:cs typeface="Segoe UI Semibold" panose="020B0702040204020203" pitchFamily="34" charset="0"/>
              </a:rPr>
              <a:t>Azure Stack support</a:t>
            </a:r>
          </a:p>
        </p:txBody>
      </p:sp>
      <p:sp>
        <p:nvSpPr>
          <p:cNvPr id="28" name="Rectangle 27">
            <a:extLst>
              <a:ext uri="{FF2B5EF4-FFF2-40B4-BE49-F238E27FC236}">
                <a16:creationId xmlns:a16="http://schemas.microsoft.com/office/drawing/2014/main" id="{59AE8E34-81A0-4D0E-9E4C-A04C7ABBFF91}"/>
              </a:ext>
            </a:extLst>
          </p:cNvPr>
          <p:cNvSpPr/>
          <p:nvPr/>
        </p:nvSpPr>
        <p:spPr>
          <a:xfrm>
            <a:off x="4386949" y="1975182"/>
            <a:ext cx="2608211" cy="384721"/>
          </a:xfrm>
          <a:prstGeom prst="rect">
            <a:avLst/>
          </a:prstGeom>
        </p:spPr>
        <p:txBody>
          <a:bodyPr wrap="square" lIns="0" rIns="0">
            <a:spAutoFit/>
          </a:bodyPr>
          <a:lstStyle/>
          <a:p>
            <a:pPr defTabSz="932472" fontAlgn="base">
              <a:lnSpc>
                <a:spcPct val="95000"/>
              </a:lnSpc>
              <a:spcBef>
                <a:spcPct val="0"/>
              </a:spcBef>
              <a:spcAft>
                <a:spcPts val="600"/>
              </a:spcAft>
            </a:pPr>
            <a:r>
              <a:rPr lang="en-US" sz="2000" b="1">
                <a:solidFill>
                  <a:schemeClr val="tx2"/>
                </a:solidFill>
                <a:latin typeface="Segoe UI Semibold" panose="020B0702040204020203" pitchFamily="34" charset="0"/>
                <a:cs typeface="Segoe UI Semibold" panose="020B0702040204020203" pitchFamily="34" charset="0"/>
              </a:rPr>
              <a:t>API support</a:t>
            </a:r>
          </a:p>
        </p:txBody>
      </p:sp>
      <p:sp>
        <p:nvSpPr>
          <p:cNvPr id="29" name="Rectangle 28">
            <a:extLst>
              <a:ext uri="{FF2B5EF4-FFF2-40B4-BE49-F238E27FC236}">
                <a16:creationId xmlns:a16="http://schemas.microsoft.com/office/drawing/2014/main" id="{7E560E1D-19A3-4F48-8E71-3B2DAE38455B}"/>
              </a:ext>
            </a:extLst>
          </p:cNvPr>
          <p:cNvSpPr/>
          <p:nvPr/>
        </p:nvSpPr>
        <p:spPr>
          <a:xfrm>
            <a:off x="434975" y="1975182"/>
            <a:ext cx="2868295" cy="384721"/>
          </a:xfrm>
          <a:prstGeom prst="rect">
            <a:avLst/>
          </a:prstGeom>
        </p:spPr>
        <p:txBody>
          <a:bodyPr wrap="square" lIns="0" rIns="0">
            <a:spAutoFit/>
          </a:bodyPr>
          <a:lstStyle/>
          <a:p>
            <a:pPr defTabSz="932472" fontAlgn="base">
              <a:lnSpc>
                <a:spcPct val="95000"/>
              </a:lnSpc>
              <a:spcBef>
                <a:spcPct val="0"/>
              </a:spcBef>
              <a:spcAft>
                <a:spcPts val="600"/>
              </a:spcAft>
            </a:pPr>
            <a:r>
              <a:rPr lang="en-US" sz="2000" b="1">
                <a:solidFill>
                  <a:schemeClr val="tx2"/>
                </a:solidFill>
                <a:latin typeface="Segoe UI Semibold" panose="020B0702040204020203" pitchFamily="34" charset="0"/>
                <a:cs typeface="Segoe UI Semibold" panose="020B0702040204020203" pitchFamily="34" charset="0"/>
              </a:rPr>
              <a:t>CSP support</a:t>
            </a:r>
          </a:p>
        </p:txBody>
      </p:sp>
      <p:cxnSp>
        <p:nvCxnSpPr>
          <p:cNvPr id="30" name="Straight Connector 29">
            <a:extLst>
              <a:ext uri="{FF2B5EF4-FFF2-40B4-BE49-F238E27FC236}">
                <a16:creationId xmlns:a16="http://schemas.microsoft.com/office/drawing/2014/main" id="{9C735DA8-0438-4299-AA7C-A8C951EA4027}"/>
              </a:ext>
            </a:extLst>
          </p:cNvPr>
          <p:cNvCxnSpPr>
            <a:cxnSpLocks/>
          </p:cNvCxnSpPr>
          <p:nvPr/>
        </p:nvCxnSpPr>
        <p:spPr>
          <a:xfrm>
            <a:off x="434975" y="2480567"/>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107F431-499E-49E0-AC0F-0FEFF6A5D367}"/>
              </a:ext>
            </a:extLst>
          </p:cNvPr>
          <p:cNvCxnSpPr>
            <a:cxnSpLocks/>
          </p:cNvCxnSpPr>
          <p:nvPr/>
        </p:nvCxnSpPr>
        <p:spPr>
          <a:xfrm>
            <a:off x="4386949" y="2480567"/>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23C6782-4D56-4787-91AC-BCC1FE43BCC7}"/>
              </a:ext>
            </a:extLst>
          </p:cNvPr>
          <p:cNvCxnSpPr>
            <a:cxnSpLocks/>
          </p:cNvCxnSpPr>
          <p:nvPr/>
        </p:nvCxnSpPr>
        <p:spPr>
          <a:xfrm>
            <a:off x="8399722" y="2480567"/>
            <a:ext cx="9144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08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1+#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decel="10000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1+#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2" decel="10000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par>
                                <p:cTn id="36" presetID="2" presetClass="entr" presetSubtype="2" decel="10000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1+#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CF6EB5B-B12E-4FD2-A991-31CF12D65195}"/>
              </a:ext>
            </a:extLst>
          </p:cNvPr>
          <p:cNvGrpSpPr/>
          <p:nvPr/>
        </p:nvGrpSpPr>
        <p:grpSpPr>
          <a:xfrm>
            <a:off x="435551" y="1789471"/>
            <a:ext cx="11531564" cy="1429115"/>
            <a:chOff x="435551" y="1813550"/>
            <a:chExt cx="11531564" cy="1429115"/>
          </a:xfrm>
        </p:grpSpPr>
        <p:pic>
          <p:nvPicPr>
            <p:cNvPr id="17" name="Picture 6" descr="Image result for IBM logo">
              <a:extLst>
                <a:ext uri="{FF2B5EF4-FFF2-40B4-BE49-F238E27FC236}">
                  <a16:creationId xmlns:a16="http://schemas.microsoft.com/office/drawing/2014/main" id="{6555DF75-5238-461C-A1E2-143143EFAE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0450" y="2307914"/>
              <a:ext cx="1100966" cy="4403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a:extLst>
                <a:ext uri="{FF2B5EF4-FFF2-40B4-BE49-F238E27FC236}">
                  <a16:creationId xmlns:a16="http://schemas.microsoft.com/office/drawing/2014/main" id="{0D06B800-1839-48D2-B75D-10A9211E4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945" y="1813550"/>
              <a:ext cx="1429116" cy="1429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Zerto logo">
              <a:extLst>
                <a:ext uri="{FF2B5EF4-FFF2-40B4-BE49-F238E27FC236}">
                  <a16:creationId xmlns:a16="http://schemas.microsoft.com/office/drawing/2014/main" id="{EE23EBFA-4343-4C4F-8CB3-1CB730339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51" y="2111072"/>
              <a:ext cx="834070" cy="834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veritas logo">
              <a:extLst>
                <a:ext uri="{FF2B5EF4-FFF2-40B4-BE49-F238E27FC236}">
                  <a16:creationId xmlns:a16="http://schemas.microsoft.com/office/drawing/2014/main" id="{505CB095-3726-4C4B-B583-8B37F3C13C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2426" y="2324146"/>
              <a:ext cx="1631690" cy="4079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5E99BF0-234F-4882-85D0-0F4CD83C8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2245" y="2148285"/>
              <a:ext cx="1209352" cy="759645"/>
            </a:xfrm>
            <a:prstGeom prst="rect">
              <a:avLst/>
            </a:prstGeom>
          </p:spPr>
        </p:pic>
        <p:pic>
          <p:nvPicPr>
            <p:cNvPr id="27" name="Picture 16" descr="Datapipe">
              <a:extLst>
                <a:ext uri="{FF2B5EF4-FFF2-40B4-BE49-F238E27FC236}">
                  <a16:creationId xmlns:a16="http://schemas.microsoft.com/office/drawing/2014/main" id="{D675ABC2-0F2F-4BA8-BF1A-17019810376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 r="46594"/>
            <a:stretch/>
          </p:blipFill>
          <p:spPr bwMode="auto">
            <a:xfrm>
              <a:off x="10344891" y="2272351"/>
              <a:ext cx="1622224" cy="5115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E97EDD1A-D254-4EC6-9BF9-BE132E4167D7}"/>
              </a:ext>
            </a:extLst>
          </p:cNvPr>
          <p:cNvGrpSpPr/>
          <p:nvPr/>
        </p:nvGrpSpPr>
        <p:grpSpPr>
          <a:xfrm>
            <a:off x="435551" y="3705053"/>
            <a:ext cx="11531564" cy="839102"/>
            <a:chOff x="435551" y="3855524"/>
            <a:chExt cx="11531564" cy="839102"/>
          </a:xfrm>
        </p:grpSpPr>
        <p:pic>
          <p:nvPicPr>
            <p:cNvPr id="16" name="Picture 4" descr="Image result">
              <a:extLst>
                <a:ext uri="{FF2B5EF4-FFF2-40B4-BE49-F238E27FC236}">
                  <a16:creationId xmlns:a16="http://schemas.microsoft.com/office/drawing/2014/main" id="{1062E404-AC84-4044-931C-B70607C816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6106" y="3855524"/>
              <a:ext cx="839102" cy="8391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Image result">
              <a:extLst>
                <a:ext uri="{FF2B5EF4-FFF2-40B4-BE49-F238E27FC236}">
                  <a16:creationId xmlns:a16="http://schemas.microsoft.com/office/drawing/2014/main" id="{60AEEBC9-59E3-4693-A698-B0CBDB349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8577" y="3858041"/>
              <a:ext cx="834069" cy="834069"/>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a:extLst>
                <a:ext uri="{FF2B5EF4-FFF2-40B4-BE49-F238E27FC236}">
                  <a16:creationId xmlns:a16="http://schemas.microsoft.com/office/drawing/2014/main" id="{B6AAB25F-41D0-484C-8474-278ABD36501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81144" y="3984809"/>
              <a:ext cx="1218178" cy="580532"/>
            </a:xfrm>
            <a:prstGeom prst="rect">
              <a:avLst/>
            </a:prstGeom>
          </p:spPr>
        </p:pic>
        <p:pic>
          <p:nvPicPr>
            <p:cNvPr id="25" name="Picture 8" descr="Inframon Logo">
              <a:extLst>
                <a:ext uri="{FF2B5EF4-FFF2-40B4-BE49-F238E27FC236}">
                  <a16:creationId xmlns:a16="http://schemas.microsoft.com/office/drawing/2014/main" id="{4516ADA7-700F-4C76-9A3C-8D33C5BEFA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551" y="4164008"/>
              <a:ext cx="1777090" cy="2221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ttp://test.thecloudfactoryemea.com/wp-content/uploads/2016/07/CF_LOGO-2.png">
              <a:extLst>
                <a:ext uri="{FF2B5EF4-FFF2-40B4-BE49-F238E27FC236}">
                  <a16:creationId xmlns:a16="http://schemas.microsoft.com/office/drawing/2014/main" id="{019E97DD-44AC-4E5C-9C1F-388931EDFD2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8582" y="4055164"/>
              <a:ext cx="2031588" cy="4398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Image result for evry">
              <a:extLst>
                <a:ext uri="{FF2B5EF4-FFF2-40B4-BE49-F238E27FC236}">
                  <a16:creationId xmlns:a16="http://schemas.microsoft.com/office/drawing/2014/main" id="{0CE14B32-7DB2-4A4A-8B80-ADD99B45DAD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65259" y="4015428"/>
              <a:ext cx="1001856" cy="5192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68689D8-3C0B-44B9-8097-5C585EA2B86A}"/>
              </a:ext>
            </a:extLst>
          </p:cNvPr>
          <p:cNvGrpSpPr/>
          <p:nvPr/>
        </p:nvGrpSpPr>
        <p:grpSpPr>
          <a:xfrm>
            <a:off x="435551" y="5230627"/>
            <a:ext cx="11531564" cy="522244"/>
            <a:chOff x="435551" y="5495280"/>
            <a:chExt cx="11531564" cy="522244"/>
          </a:xfrm>
        </p:grpSpPr>
        <p:pic>
          <p:nvPicPr>
            <p:cNvPr id="29" name="Picture 18" descr="Home">
              <a:extLst>
                <a:ext uri="{FF2B5EF4-FFF2-40B4-BE49-F238E27FC236}">
                  <a16:creationId xmlns:a16="http://schemas.microsoft.com/office/drawing/2014/main" id="{D923B1FD-3321-4615-ADF2-9C1EDE14E9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551" y="5526167"/>
              <a:ext cx="1970813" cy="4604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http://www.systemsup.co.uk/wp-content/uploads/2016/08/sup-logo.png">
              <a:extLst>
                <a:ext uri="{FF2B5EF4-FFF2-40B4-BE49-F238E27FC236}">
                  <a16:creationId xmlns:a16="http://schemas.microsoft.com/office/drawing/2014/main" id="{71919561-E2DA-4521-84AB-0B19454CD9F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4198" y="5495280"/>
              <a:ext cx="1938634" cy="5222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s://www.us.ntt.net/assets/header_graphic3.png">
              <a:extLst>
                <a:ext uri="{FF2B5EF4-FFF2-40B4-BE49-F238E27FC236}">
                  <a16:creationId xmlns:a16="http://schemas.microsoft.com/office/drawing/2014/main" id="{A8F91941-5BA6-4A50-B954-CA2F6A5271CA}"/>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 r="42158"/>
            <a:stretch/>
          </p:blipFill>
          <p:spPr bwMode="auto">
            <a:xfrm>
              <a:off x="8125879" y="5504047"/>
              <a:ext cx="3841236" cy="5047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Image result for greymatter logo">
              <a:extLst>
                <a:ext uri="{FF2B5EF4-FFF2-40B4-BE49-F238E27FC236}">
                  <a16:creationId xmlns:a16="http://schemas.microsoft.com/office/drawing/2014/main" id="{7BB128C3-9CDB-4171-8B42-4A33A4B61196}"/>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1" b="36534"/>
            <a:stretch/>
          </p:blipFill>
          <p:spPr bwMode="auto">
            <a:xfrm>
              <a:off x="5600666" y="5596076"/>
              <a:ext cx="1897379" cy="3206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1A06946-7A27-4771-8B80-9D6FBEBE1E88}"/>
              </a:ext>
            </a:extLst>
          </p:cNvPr>
          <p:cNvSpPr>
            <a:spLocks noGrp="1"/>
          </p:cNvSpPr>
          <p:nvPr>
            <p:ph type="title"/>
          </p:nvPr>
        </p:nvSpPr>
        <p:spPr/>
        <p:txBody>
          <a:bodyPr/>
          <a:lstStyle/>
          <a:p>
            <a:r>
              <a:rPr lang="en-US"/>
              <a:t>Partners solutions</a:t>
            </a:r>
          </a:p>
        </p:txBody>
      </p:sp>
      <p:sp>
        <p:nvSpPr>
          <p:cNvPr id="3" name="Text Placeholder 2">
            <a:extLst>
              <a:ext uri="{FF2B5EF4-FFF2-40B4-BE49-F238E27FC236}">
                <a16:creationId xmlns:a16="http://schemas.microsoft.com/office/drawing/2014/main" id="{F43F2579-35AF-48C1-A92B-B2207ABBC302}"/>
              </a:ext>
            </a:extLst>
          </p:cNvPr>
          <p:cNvSpPr>
            <a:spLocks noGrp="1"/>
          </p:cNvSpPr>
          <p:nvPr>
            <p:ph type="body" sz="quarter" idx="10"/>
          </p:nvPr>
        </p:nvSpPr>
        <p:spPr/>
        <p:txBody>
          <a:bodyPr/>
          <a:lstStyle/>
          <a:p>
            <a:r>
              <a:rPr lang="en-US"/>
              <a:t>Resiliency partner solutions in Azure</a:t>
            </a:r>
          </a:p>
        </p:txBody>
      </p:sp>
      <p:cxnSp>
        <p:nvCxnSpPr>
          <p:cNvPr id="33" name="Straight Connector 32">
            <a:extLst>
              <a:ext uri="{FF2B5EF4-FFF2-40B4-BE49-F238E27FC236}">
                <a16:creationId xmlns:a16="http://schemas.microsoft.com/office/drawing/2014/main" id="{4CDE3A0C-1118-4BF9-932A-DB465FC15D5C}"/>
              </a:ext>
            </a:extLst>
          </p:cNvPr>
          <p:cNvCxnSpPr>
            <a:cxnSpLocks/>
          </p:cNvCxnSpPr>
          <p:nvPr/>
        </p:nvCxnSpPr>
        <p:spPr>
          <a:xfrm flipV="1">
            <a:off x="427039" y="1682828"/>
            <a:ext cx="11540078" cy="1"/>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2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5" presetClass="path" presetSubtype="0" decel="100000" fill="hold" nodeType="withEffect">
                                  <p:stCondLst>
                                    <p:cond delay="0"/>
                                  </p:stCondLst>
                                  <p:childTnLst>
                                    <p:animMotion origin="layout" path="M 0.12152 -1.0168E-6 L 4.13582E-6 -1.0168E-6 " pathEditMode="relative" rAng="0" ptsTypes="AA">
                                      <p:cBhvr>
                                        <p:cTn id="9" dur="500" fill="hold"/>
                                        <p:tgtEl>
                                          <p:spTgt spid="7"/>
                                        </p:tgtEl>
                                        <p:attrNameLst>
                                          <p:attrName>ppt_x</p:attrName>
                                          <p:attrName>ppt_y</p:attrName>
                                        </p:attrNameLst>
                                      </p:cBhvr>
                                      <p:rCtr x="-6076" y="0"/>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35" presetClass="path" presetSubtype="0" decel="100000" fill="hold" nodeType="withEffect">
                                  <p:stCondLst>
                                    <p:cond delay="0"/>
                                  </p:stCondLst>
                                  <p:childTnLst>
                                    <p:animMotion origin="layout" path="M 0.12152 -1.0168E-6 L 4.13582E-6 -1.0168E-6 " pathEditMode="relative" rAng="0" ptsTypes="AA">
                                      <p:cBhvr>
                                        <p:cTn id="15" dur="500" fill="hold"/>
                                        <p:tgtEl>
                                          <p:spTgt spid="8"/>
                                        </p:tgtEl>
                                        <p:attrNameLst>
                                          <p:attrName>ppt_x</p:attrName>
                                          <p:attrName>ppt_y</p:attrName>
                                        </p:attrNameLst>
                                      </p:cBhvr>
                                      <p:rCtr x="-6076" y="0"/>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decel="100000" fill="hold" nodeType="withEffect">
                                  <p:stCondLst>
                                    <p:cond delay="0"/>
                                  </p:stCondLst>
                                  <p:childTnLst>
                                    <p:animMotion origin="layout" path="M 0.12152 -1.0168E-6 L 4.13582E-6 -1.0168E-6 " pathEditMode="relative" rAng="0" ptsTypes="AA">
                                      <p:cBhvr>
                                        <p:cTn id="21" dur="500" fill="hold"/>
                                        <p:tgtEl>
                                          <p:spTgt spid="9"/>
                                        </p:tgtEl>
                                        <p:attrNameLst>
                                          <p:attrName>ppt_x</p:attrName>
                                          <p:attrName>ppt_y</p:attrName>
                                        </p:attrNameLst>
                                      </p:cBhvr>
                                      <p:rCtr x="-60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3FF8FFE-9CCC-419B-A5A1-BC9C948A1DEB}"/>
              </a:ext>
            </a:extLst>
          </p:cNvPr>
          <p:cNvSpPr/>
          <p:nvPr/>
        </p:nvSpPr>
        <p:spPr bwMode="auto">
          <a:xfrm>
            <a:off x="8884859" y="754452"/>
            <a:ext cx="3123757" cy="6239578"/>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Title 15">
            <a:extLst>
              <a:ext uri="{FF2B5EF4-FFF2-40B4-BE49-F238E27FC236}">
                <a16:creationId xmlns:a16="http://schemas.microsoft.com/office/drawing/2014/main" id="{03A2DD9E-E068-4C65-A8F1-E8D99E8E4AE1}"/>
              </a:ext>
            </a:extLst>
          </p:cNvPr>
          <p:cNvSpPr>
            <a:spLocks noGrp="1"/>
          </p:cNvSpPr>
          <p:nvPr>
            <p:ph type="title"/>
          </p:nvPr>
        </p:nvSpPr>
        <p:spPr>
          <a:xfrm>
            <a:off x="33059" y="52393"/>
            <a:ext cx="12402534" cy="565027"/>
          </a:xfrm>
        </p:spPr>
        <p:txBody>
          <a:bodyPr vert="horz" wrap="square" lIns="0" tIns="164592" rIns="0" bIns="0" rtlCol="0" anchor="t">
            <a:noAutofit/>
          </a:bodyPr>
          <a:lstStyle/>
          <a:p>
            <a:r>
              <a:rPr lang="en-US"/>
              <a:t>ISVs allow you to offer Azure for Offsite Backup to EVERYONE</a:t>
            </a:r>
          </a:p>
        </p:txBody>
      </p:sp>
      <p:sp>
        <p:nvSpPr>
          <p:cNvPr id="2" name="Text Placeholder 1">
            <a:extLst>
              <a:ext uri="{FF2B5EF4-FFF2-40B4-BE49-F238E27FC236}">
                <a16:creationId xmlns:a16="http://schemas.microsoft.com/office/drawing/2014/main" id="{78B74CD3-2BE7-461E-9F4E-3284E7CA4D57}"/>
              </a:ext>
            </a:extLst>
          </p:cNvPr>
          <p:cNvSpPr>
            <a:spLocks noGrp="1"/>
          </p:cNvSpPr>
          <p:nvPr>
            <p:ph type="body" sz="quarter" idx="10"/>
          </p:nvPr>
        </p:nvSpPr>
        <p:spPr>
          <a:xfrm>
            <a:off x="111605" y="1516343"/>
            <a:ext cx="9470317" cy="5179303"/>
          </a:xfrm>
        </p:spPr>
        <p:txBody>
          <a:bodyPr>
            <a:normAutofit fontScale="85000" lnSpcReduction="20000"/>
          </a:bodyPr>
          <a:lstStyle/>
          <a:p>
            <a:r>
              <a:rPr lang="en-US" sz="2600">
                <a:latin typeface="+mj-lt"/>
              </a:rPr>
              <a:t>Data growth is explosive</a:t>
            </a:r>
          </a:p>
          <a:p>
            <a:pPr marL="228557" lvl="1"/>
            <a:r>
              <a:rPr lang="en-US" sz="1900">
                <a:solidFill>
                  <a:srgbClr val="107C10"/>
                </a:solidFill>
              </a:rPr>
              <a:t>63%</a:t>
            </a:r>
            <a:r>
              <a:rPr lang="en-US" sz="1900"/>
              <a:t> of enterprises manage </a:t>
            </a:r>
            <a:r>
              <a:rPr lang="en-US" sz="1900">
                <a:solidFill>
                  <a:srgbClr val="107C10"/>
                </a:solidFill>
              </a:rPr>
              <a:t>50PB</a:t>
            </a:r>
            <a:r>
              <a:rPr lang="en-US" sz="1900"/>
              <a:t> or more with </a:t>
            </a:r>
            <a:r>
              <a:rPr lang="en-US" sz="1900">
                <a:solidFill>
                  <a:srgbClr val="107C10"/>
                </a:solidFill>
              </a:rPr>
              <a:t>40-50%</a:t>
            </a:r>
            <a:r>
              <a:rPr lang="en-US" sz="1900"/>
              <a:t> annual growth</a:t>
            </a:r>
            <a:r>
              <a:rPr lang="en-US" sz="1900" baseline="30000"/>
              <a:t>1</a:t>
            </a:r>
          </a:p>
          <a:p>
            <a:pPr marL="228557" lvl="1"/>
            <a:r>
              <a:rPr lang="en-US" sz="1900"/>
              <a:t>Growth, cost, </a:t>
            </a:r>
            <a:r>
              <a:rPr lang="en-US" sz="1900">
                <a:solidFill>
                  <a:srgbClr val="FF0000"/>
                </a:solidFill>
              </a:rPr>
              <a:t>meeting protection needs</a:t>
            </a:r>
            <a:r>
              <a:rPr lang="en-US" sz="1900"/>
              <a:t>, and </a:t>
            </a:r>
            <a:r>
              <a:rPr lang="en-US" sz="1900">
                <a:solidFill>
                  <a:srgbClr val="FF0000"/>
                </a:solidFill>
              </a:rPr>
              <a:t>migrations most painful</a:t>
            </a:r>
            <a:r>
              <a:rPr lang="en-US" sz="1900" baseline="30000"/>
              <a:t>2</a:t>
            </a:r>
          </a:p>
          <a:p>
            <a:pPr marL="228557" lvl="1"/>
            <a:r>
              <a:rPr lang="en-US" sz="1900">
                <a:solidFill>
                  <a:srgbClr val="FF0000"/>
                </a:solidFill>
              </a:rPr>
              <a:t>51%</a:t>
            </a:r>
            <a:r>
              <a:rPr lang="en-US" sz="1900">
                <a:solidFill>
                  <a:srgbClr val="C00000"/>
                </a:solidFill>
              </a:rPr>
              <a:t> </a:t>
            </a:r>
            <a:r>
              <a:rPr lang="en-US" sz="1900"/>
              <a:t>of businesses admit their backup infrastructure </a:t>
            </a:r>
            <a:r>
              <a:rPr lang="en-US" sz="1900">
                <a:solidFill>
                  <a:srgbClr val="FF0000"/>
                </a:solidFill>
              </a:rPr>
              <a:t>cannot keep up</a:t>
            </a:r>
            <a:r>
              <a:rPr lang="en-US" sz="1900" baseline="30000">
                <a:solidFill>
                  <a:srgbClr val="FF0000"/>
                </a:solidFill>
              </a:rPr>
              <a:t>3</a:t>
            </a:r>
          </a:p>
          <a:p>
            <a:pPr marL="228557" lvl="1"/>
            <a:endParaRPr lang="en-US" sz="2400"/>
          </a:p>
          <a:p>
            <a:r>
              <a:rPr lang="en-US" sz="2600">
                <a:latin typeface="+mj-lt"/>
              </a:rPr>
              <a:t>Customers are not confident they can recover</a:t>
            </a:r>
          </a:p>
          <a:p>
            <a:pPr marL="228557" lvl="1"/>
            <a:r>
              <a:rPr lang="en-US" sz="1900"/>
              <a:t>36% are certain they would lose more than </a:t>
            </a:r>
            <a:r>
              <a:rPr lang="en-US" sz="1900">
                <a:solidFill>
                  <a:srgbClr val="FF0000"/>
                </a:solidFill>
              </a:rPr>
              <a:t>24 hours of data</a:t>
            </a:r>
            <a:r>
              <a:rPr lang="en-US" sz="1900" baseline="30000"/>
              <a:t>4</a:t>
            </a:r>
          </a:p>
          <a:p>
            <a:pPr marL="228557" lvl="1"/>
            <a:r>
              <a:rPr lang="en-US" sz="1900"/>
              <a:t>Remote offices add further complexity</a:t>
            </a:r>
          </a:p>
          <a:p>
            <a:pPr marL="228557" lvl="1"/>
            <a:r>
              <a:rPr lang="en-US" sz="1900"/>
              <a:t>Azure offers test restores without impacting production</a:t>
            </a:r>
          </a:p>
          <a:p>
            <a:pPr marL="228557" lvl="1"/>
            <a:endParaRPr lang="en-US" sz="2000"/>
          </a:p>
          <a:p>
            <a:r>
              <a:rPr lang="en-US" sz="2600">
                <a:latin typeface="+mj-lt"/>
              </a:rPr>
              <a:t>“Cold” data isn’t really cold anymore</a:t>
            </a:r>
          </a:p>
          <a:p>
            <a:pPr marL="228557" lvl="1"/>
            <a:r>
              <a:rPr lang="en-US" sz="1900"/>
              <a:t>Analytics and legal discovery </a:t>
            </a:r>
            <a:r>
              <a:rPr lang="en-US" sz="1900">
                <a:solidFill>
                  <a:srgbClr val="FF0000"/>
                </a:solidFill>
              </a:rPr>
              <a:t>mandate online data</a:t>
            </a:r>
            <a:r>
              <a:rPr lang="en-US" sz="1900" baseline="30000">
                <a:solidFill>
                  <a:srgbClr val="FF0000"/>
                </a:solidFill>
              </a:rPr>
              <a:t>5</a:t>
            </a:r>
            <a:endParaRPr lang="en-US" sz="1900" baseline="30000"/>
          </a:p>
          <a:p>
            <a:pPr marL="228557" lvl="1"/>
            <a:r>
              <a:rPr lang="en-US" sz="1900"/>
              <a:t>Tape is </a:t>
            </a:r>
            <a:r>
              <a:rPr lang="en-US" sz="1900">
                <a:solidFill>
                  <a:srgbClr val="FF0000"/>
                </a:solidFill>
              </a:rPr>
              <a:t>too expensive</a:t>
            </a:r>
            <a:r>
              <a:rPr lang="en-US" sz="1900"/>
              <a:t> to meet these demands</a:t>
            </a:r>
            <a:r>
              <a:rPr lang="en-US" sz="1900" baseline="30000"/>
              <a:t>6</a:t>
            </a:r>
          </a:p>
        </p:txBody>
      </p:sp>
      <p:sp>
        <p:nvSpPr>
          <p:cNvPr id="8" name="Text Placeholder 7">
            <a:extLst>
              <a:ext uri="{FF2B5EF4-FFF2-40B4-BE49-F238E27FC236}">
                <a16:creationId xmlns:a16="http://schemas.microsoft.com/office/drawing/2014/main" id="{B8C81D38-B333-4977-98A4-603228EB4A4A}"/>
              </a:ext>
            </a:extLst>
          </p:cNvPr>
          <p:cNvSpPr>
            <a:spLocks noGrp="1"/>
          </p:cNvSpPr>
          <p:nvPr>
            <p:ph type="body" sz="quarter" idx="4294967295"/>
          </p:nvPr>
        </p:nvSpPr>
        <p:spPr>
          <a:xfrm>
            <a:off x="8808670" y="1960781"/>
            <a:ext cx="3276135" cy="4418973"/>
          </a:xfrm>
        </p:spPr>
        <p:txBody>
          <a:bodyPr>
            <a:noAutofit/>
          </a:bodyPr>
          <a:lstStyle/>
          <a:p>
            <a:pPr algn="ctr"/>
            <a:r>
              <a:rPr lang="en-US" sz="2200">
                <a:latin typeface="+mj-lt"/>
              </a:rPr>
              <a:t>For your customer:</a:t>
            </a:r>
          </a:p>
          <a:p>
            <a:pPr algn="ctr">
              <a:spcAft>
                <a:spcPts val="600"/>
              </a:spcAft>
            </a:pPr>
            <a:r>
              <a:rPr lang="en-US" sz="1600"/>
              <a:t>Long-term Retention</a:t>
            </a:r>
          </a:p>
          <a:p>
            <a:pPr algn="ctr">
              <a:spcAft>
                <a:spcPts val="600"/>
              </a:spcAft>
            </a:pPr>
            <a:r>
              <a:rPr lang="en-US" sz="1600"/>
              <a:t>Granular recovery</a:t>
            </a:r>
          </a:p>
          <a:p>
            <a:pPr algn="ctr">
              <a:spcAft>
                <a:spcPts val="600"/>
              </a:spcAft>
            </a:pPr>
            <a:r>
              <a:rPr lang="en-US" sz="1600"/>
              <a:t>Offsite requirement met</a:t>
            </a:r>
          </a:p>
          <a:p>
            <a:pPr algn="ctr">
              <a:spcAft>
                <a:spcPts val="600"/>
              </a:spcAft>
            </a:pPr>
            <a:r>
              <a:rPr lang="en-US" sz="1600"/>
              <a:t>Gain restore in Azure</a:t>
            </a:r>
          </a:p>
          <a:p>
            <a:pPr algn="ctr"/>
            <a:endParaRPr lang="en-US" sz="1600"/>
          </a:p>
          <a:p>
            <a:pPr algn="ctr"/>
            <a:r>
              <a:rPr lang="en-US" sz="2200" b="1">
                <a:latin typeface="+mj-lt"/>
              </a:rPr>
              <a:t>Yields for you:</a:t>
            </a:r>
          </a:p>
          <a:p>
            <a:pPr algn="ctr">
              <a:spcAft>
                <a:spcPts val="600"/>
              </a:spcAft>
            </a:pPr>
            <a:r>
              <a:rPr lang="en-US" sz="1600"/>
              <a:t>Storage</a:t>
            </a:r>
          </a:p>
          <a:p>
            <a:pPr algn="ctr">
              <a:spcAft>
                <a:spcPts val="600"/>
              </a:spcAft>
            </a:pPr>
            <a:r>
              <a:rPr lang="en-US" sz="1600"/>
              <a:t>Compute</a:t>
            </a:r>
          </a:p>
          <a:p>
            <a:pPr algn="ctr">
              <a:spcAft>
                <a:spcPts val="600"/>
              </a:spcAft>
            </a:pPr>
            <a:r>
              <a:rPr lang="en-US" sz="1600"/>
              <a:t>ExpressRoute</a:t>
            </a:r>
          </a:p>
          <a:p>
            <a:pPr algn="ctr">
              <a:spcAft>
                <a:spcPts val="600"/>
              </a:spcAft>
            </a:pPr>
            <a:r>
              <a:rPr lang="en-US" sz="1600"/>
              <a:t>Azure Services</a:t>
            </a:r>
          </a:p>
          <a:p>
            <a:pPr algn="ctr">
              <a:spcAft>
                <a:spcPts val="600"/>
              </a:spcAft>
            </a:pPr>
            <a:r>
              <a:rPr lang="en-US" sz="1600"/>
              <a:t>(leveraging backups) </a:t>
            </a:r>
          </a:p>
        </p:txBody>
      </p:sp>
      <p:sp>
        <p:nvSpPr>
          <p:cNvPr id="9" name="TextBox 8">
            <a:extLst>
              <a:ext uri="{FF2B5EF4-FFF2-40B4-BE49-F238E27FC236}">
                <a16:creationId xmlns:a16="http://schemas.microsoft.com/office/drawing/2014/main" id="{7DD5B06F-9A1A-4A67-827F-3D7770120255}"/>
              </a:ext>
            </a:extLst>
          </p:cNvPr>
          <p:cNvSpPr txBox="1"/>
          <p:nvPr/>
        </p:nvSpPr>
        <p:spPr>
          <a:xfrm>
            <a:off x="81617" y="732503"/>
            <a:ext cx="10997978" cy="478376"/>
          </a:xfrm>
          <a:prstGeom prst="rect">
            <a:avLst/>
          </a:prstGeom>
        </p:spPr>
        <p:txBody>
          <a:bodyPr vert="horz" wrap="square" lIns="0" tIns="0" rIns="0" bIns="0" rtlCol="0">
            <a:spAutoFit/>
          </a:bodyPr>
          <a:lstStyle>
            <a:lvl1pPr marR="0" indent="0" defTabSz="932742" fontAlgn="auto">
              <a:lnSpc>
                <a:spcPct val="100000"/>
              </a:lnSpc>
              <a:spcBef>
                <a:spcPts val="0"/>
              </a:spcBef>
              <a:spcAft>
                <a:spcPts val="1400"/>
              </a:spcAft>
              <a:buClrTx/>
              <a:buSzPct val="90000"/>
              <a:buFont typeface="Wingdings" panose="05000000000000000000" pitchFamily="2" charset="2"/>
              <a:buNone/>
              <a:tabLst/>
              <a:defRPr sz="2000" spc="0" baseline="0">
                <a:solidFill>
                  <a:srgbClr val="000000"/>
                </a:solidFill>
                <a:latin typeface="+mj-lt"/>
              </a:defRPr>
            </a:lvl1pPr>
            <a:lvl2pPr marL="228600" marR="0" indent="0" defTabSz="932742" fontAlgn="auto">
              <a:lnSpc>
                <a:spcPct val="100000"/>
              </a:lnSpc>
              <a:spcBef>
                <a:spcPts val="0"/>
              </a:spcBef>
              <a:spcAft>
                <a:spcPts val="1400"/>
              </a:spcAft>
              <a:buClrTx/>
              <a:buSzPct val="90000"/>
              <a:buFont typeface="Wingdings" panose="05000000000000000000" pitchFamily="2" charset="2"/>
              <a:buNone/>
              <a:tabLst/>
              <a:defRPr sz="1800" spc="0" baseline="0">
                <a:solidFill>
                  <a:srgbClr val="000000"/>
                </a:solidFill>
              </a:defRPr>
            </a:lvl2pPr>
            <a:lvl3pPr marL="4572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3pPr>
            <a:lvl4pPr marL="6858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4pPr>
            <a:lvl5pPr marL="9144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Offsite Backup is REQUIRED – Why not do it better?</a:t>
            </a:r>
          </a:p>
        </p:txBody>
      </p:sp>
      <p:pic>
        <p:nvPicPr>
          <p:cNvPr id="20" name="Picture Placeholder 12">
            <a:extLst>
              <a:ext uri="{FF2B5EF4-FFF2-40B4-BE49-F238E27FC236}">
                <a16:creationId xmlns:a16="http://schemas.microsoft.com/office/drawing/2014/main" id="{A7CEC160-0C92-471D-9B29-0008B1008A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722940" y="754452"/>
            <a:ext cx="1408620" cy="1358093"/>
          </a:xfrm>
          <a:prstGeom prst="rect">
            <a:avLst/>
          </a:prstGeom>
        </p:spPr>
      </p:pic>
    </p:spTree>
    <p:extLst>
      <p:ext uri="{BB962C8B-B14F-4D97-AF65-F5344CB8AC3E}">
        <p14:creationId xmlns:p14="http://schemas.microsoft.com/office/powerpoint/2010/main" val="412912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4A04-C390-4220-8AD9-4A27E8EDBEEB}"/>
              </a:ext>
            </a:extLst>
          </p:cNvPr>
          <p:cNvSpPr>
            <a:spLocks noGrp="1"/>
          </p:cNvSpPr>
          <p:nvPr>
            <p:ph type="title"/>
          </p:nvPr>
        </p:nvSpPr>
        <p:spPr>
          <a:xfrm>
            <a:off x="92479" y="34269"/>
            <a:ext cx="12343996" cy="690587"/>
          </a:xfrm>
        </p:spPr>
        <p:txBody>
          <a:bodyPr vert="horz" wrap="square" lIns="0" tIns="164592" rIns="0" bIns="0" rtlCol="0" anchor="t">
            <a:noAutofit/>
          </a:bodyPr>
          <a:lstStyle/>
          <a:p>
            <a:r>
              <a:rPr lang="en-US"/>
              <a:t>Why is Azure better for Backup and DR with ISVs?</a:t>
            </a:r>
          </a:p>
        </p:txBody>
      </p:sp>
      <p:sp>
        <p:nvSpPr>
          <p:cNvPr id="3" name="Text Placeholder 2">
            <a:extLst>
              <a:ext uri="{FF2B5EF4-FFF2-40B4-BE49-F238E27FC236}">
                <a16:creationId xmlns:a16="http://schemas.microsoft.com/office/drawing/2014/main" id="{772B8030-2AC4-4E47-AD65-F6A91A4CCEC4}"/>
              </a:ext>
            </a:extLst>
          </p:cNvPr>
          <p:cNvSpPr>
            <a:spLocks noGrp="1"/>
          </p:cNvSpPr>
          <p:nvPr>
            <p:ph type="body" sz="quarter" idx="10"/>
          </p:nvPr>
        </p:nvSpPr>
        <p:spPr>
          <a:xfrm>
            <a:off x="145953" y="1189201"/>
            <a:ext cx="11887100" cy="4447371"/>
          </a:xfrm>
        </p:spPr>
        <p:txBody>
          <a:bodyPr vert="horz" wrap="square" lIns="0" tIns="0" rIns="0" bIns="0" rtlCol="0">
            <a:spAutoFit/>
          </a:bodyPr>
          <a:lstStyle/>
          <a:p>
            <a:r>
              <a:rPr lang="en-US" sz="2200">
                <a:latin typeface="+mj-lt"/>
              </a:rPr>
              <a:t>Fiscal benefits</a:t>
            </a:r>
          </a:p>
          <a:p>
            <a:pPr marL="228600" lvl="1"/>
            <a:r>
              <a:rPr lang="en-US"/>
              <a:t>Pay-per-use</a:t>
            </a:r>
          </a:p>
          <a:p>
            <a:pPr marL="228600" lvl="1"/>
            <a:r>
              <a:rPr lang="en-US"/>
              <a:t>Never over purchase!</a:t>
            </a:r>
          </a:p>
          <a:p>
            <a:pPr marL="228600" lvl="1"/>
            <a:r>
              <a:rPr lang="en-US"/>
              <a:t>No large capital expenditures</a:t>
            </a:r>
          </a:p>
          <a:p>
            <a:pPr marL="228600" lvl="1"/>
            <a:endParaRPr lang="en-US"/>
          </a:p>
          <a:p>
            <a:r>
              <a:rPr lang="en-US" sz="2200">
                <a:latin typeface="+mj-lt"/>
              </a:rPr>
              <a:t>Operational benefits</a:t>
            </a:r>
          </a:p>
          <a:p>
            <a:pPr marL="228600" lvl="1"/>
            <a:r>
              <a:rPr lang="en-US"/>
              <a:t>The last data migration</a:t>
            </a:r>
          </a:p>
          <a:p>
            <a:pPr marL="228600" lvl="1"/>
            <a:r>
              <a:rPr lang="en-US"/>
              <a:t>Goodbye capacity planning &amp; procurement</a:t>
            </a:r>
          </a:p>
          <a:p>
            <a:pPr marL="228600" lvl="1"/>
            <a:r>
              <a:rPr lang="en-US"/>
              <a:t>Compute and Azure Services on-demand for recovery and legal discovery</a:t>
            </a:r>
          </a:p>
          <a:p>
            <a:pPr marL="457200" lvl="2"/>
            <a:r>
              <a:rPr lang="en-US"/>
              <a:t>Support cost effective recovery with compute, network, monitoring standing by</a:t>
            </a:r>
          </a:p>
        </p:txBody>
      </p:sp>
      <p:sp>
        <p:nvSpPr>
          <p:cNvPr id="6" name="bank" descr="Bank, piggybank&#10;">
            <a:extLst>
              <a:ext uri="{FF2B5EF4-FFF2-40B4-BE49-F238E27FC236}">
                <a16:creationId xmlns:a16="http://schemas.microsoft.com/office/drawing/2014/main" id="{C2259268-879E-4838-B247-D2872D7E7566}"/>
              </a:ext>
            </a:extLst>
          </p:cNvPr>
          <p:cNvSpPr>
            <a:spLocks noChangeAspect="1" noEditPoints="1"/>
          </p:cNvSpPr>
          <p:nvPr/>
        </p:nvSpPr>
        <p:spPr bwMode="auto">
          <a:xfrm>
            <a:off x="6218237" y="1592532"/>
            <a:ext cx="1560901" cy="1444324"/>
          </a:xfrm>
          <a:custGeom>
            <a:avLst/>
            <a:gdLst>
              <a:gd name="T0" fmla="*/ 181 w 335"/>
              <a:gd name="T1" fmla="*/ 59 h 309"/>
              <a:gd name="T2" fmla="*/ 180 w 335"/>
              <a:gd name="T3" fmla="*/ 47 h 309"/>
              <a:gd name="T4" fmla="*/ 227 w 335"/>
              <a:gd name="T5" fmla="*/ 0 h 309"/>
              <a:gd name="T6" fmla="*/ 274 w 335"/>
              <a:gd name="T7" fmla="*/ 47 h 309"/>
              <a:gd name="T8" fmla="*/ 259 w 335"/>
              <a:gd name="T9" fmla="*/ 81 h 309"/>
              <a:gd name="T10" fmla="*/ 181 w 335"/>
              <a:gd name="T11" fmla="*/ 59 h 309"/>
              <a:gd name="T12" fmla="*/ 180 w 335"/>
              <a:gd name="T13" fmla="*/ 45 h 309"/>
              <a:gd name="T14" fmla="*/ 145 w 335"/>
              <a:gd name="T15" fmla="*/ 44 h 309"/>
              <a:gd name="T16" fmla="*/ 92 w 335"/>
              <a:gd name="T17" fmla="*/ 11 h 309"/>
              <a:gd name="T18" fmla="*/ 92 w 335"/>
              <a:gd name="T19" fmla="*/ 62 h 309"/>
              <a:gd name="T20" fmla="*/ 89 w 335"/>
              <a:gd name="T21" fmla="*/ 66 h 309"/>
              <a:gd name="T22" fmla="*/ 56 w 335"/>
              <a:gd name="T23" fmla="*/ 92 h 309"/>
              <a:gd name="T24" fmla="*/ 19 w 335"/>
              <a:gd name="T25" fmla="*/ 134 h 309"/>
              <a:gd name="T26" fmla="*/ 0 w 335"/>
              <a:gd name="T27" fmla="*/ 154 h 309"/>
              <a:gd name="T28" fmla="*/ 0 w 335"/>
              <a:gd name="T29" fmla="*/ 178 h 309"/>
              <a:gd name="T30" fmla="*/ 19 w 335"/>
              <a:gd name="T31" fmla="*/ 198 h 309"/>
              <a:gd name="T32" fmla="*/ 28 w 335"/>
              <a:gd name="T33" fmla="*/ 198 h 309"/>
              <a:gd name="T34" fmla="*/ 89 w 335"/>
              <a:gd name="T35" fmla="*/ 264 h 309"/>
              <a:gd name="T36" fmla="*/ 89 w 335"/>
              <a:gd name="T37" fmla="*/ 289 h 309"/>
              <a:gd name="T38" fmla="*/ 108 w 335"/>
              <a:gd name="T39" fmla="*/ 309 h 309"/>
              <a:gd name="T40" fmla="*/ 133 w 335"/>
              <a:gd name="T41" fmla="*/ 309 h 309"/>
              <a:gd name="T42" fmla="*/ 152 w 335"/>
              <a:gd name="T43" fmla="*/ 289 h 309"/>
              <a:gd name="T44" fmla="*/ 226 w 335"/>
              <a:gd name="T45" fmla="*/ 289 h 309"/>
              <a:gd name="T46" fmla="*/ 245 w 335"/>
              <a:gd name="T47" fmla="*/ 309 h 309"/>
              <a:gd name="T48" fmla="*/ 270 w 335"/>
              <a:gd name="T49" fmla="*/ 309 h 309"/>
              <a:gd name="T50" fmla="*/ 289 w 335"/>
              <a:gd name="T51" fmla="*/ 289 h 309"/>
              <a:gd name="T52" fmla="*/ 289 w 335"/>
              <a:gd name="T53" fmla="*/ 251 h 309"/>
              <a:gd name="T54" fmla="*/ 335 w 335"/>
              <a:gd name="T55" fmla="*/ 167 h 309"/>
              <a:gd name="T56" fmla="*/ 268 w 335"/>
              <a:gd name="T57" fmla="*/ 70 h 309"/>
              <a:gd name="T58" fmla="*/ 89 w 335"/>
              <a:gd name="T59" fmla="*/ 137 h 309"/>
              <a:gd name="T60" fmla="*/ 94 w 335"/>
              <a:gd name="T61" fmla="*/ 132 h 309"/>
              <a:gd name="T62" fmla="*/ 89 w 335"/>
              <a:gd name="T63" fmla="*/ 127 h 309"/>
              <a:gd name="T64" fmla="*/ 84 w 335"/>
              <a:gd name="T65" fmla="*/ 132 h 309"/>
              <a:gd name="T66" fmla="*/ 89 w 335"/>
              <a:gd name="T67" fmla="*/ 13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09">
                <a:moveTo>
                  <a:pt x="181" y="59"/>
                </a:moveTo>
                <a:cubicBezTo>
                  <a:pt x="180" y="55"/>
                  <a:pt x="180" y="51"/>
                  <a:pt x="180" y="47"/>
                </a:cubicBezTo>
                <a:cubicBezTo>
                  <a:pt x="180" y="21"/>
                  <a:pt x="201" y="0"/>
                  <a:pt x="227" y="0"/>
                </a:cubicBezTo>
                <a:cubicBezTo>
                  <a:pt x="253" y="0"/>
                  <a:pt x="274" y="21"/>
                  <a:pt x="274" y="47"/>
                </a:cubicBezTo>
                <a:cubicBezTo>
                  <a:pt x="274" y="60"/>
                  <a:pt x="268" y="73"/>
                  <a:pt x="259" y="81"/>
                </a:cubicBezTo>
                <a:lnTo>
                  <a:pt x="181" y="59"/>
                </a:lnTo>
                <a:close/>
                <a:moveTo>
                  <a:pt x="180" y="45"/>
                </a:moveTo>
                <a:cubicBezTo>
                  <a:pt x="145" y="44"/>
                  <a:pt x="145" y="44"/>
                  <a:pt x="145" y="44"/>
                </a:cubicBezTo>
                <a:cubicBezTo>
                  <a:pt x="92" y="11"/>
                  <a:pt x="92" y="11"/>
                  <a:pt x="92" y="11"/>
                </a:cubicBezTo>
                <a:cubicBezTo>
                  <a:pt x="92" y="62"/>
                  <a:pt x="92" y="62"/>
                  <a:pt x="92" y="62"/>
                </a:cubicBezTo>
                <a:cubicBezTo>
                  <a:pt x="92" y="64"/>
                  <a:pt x="91" y="66"/>
                  <a:pt x="89" y="66"/>
                </a:cubicBezTo>
                <a:cubicBezTo>
                  <a:pt x="85" y="68"/>
                  <a:pt x="76" y="74"/>
                  <a:pt x="56" y="92"/>
                </a:cubicBezTo>
                <a:cubicBezTo>
                  <a:pt x="24" y="120"/>
                  <a:pt x="19" y="134"/>
                  <a:pt x="19" y="134"/>
                </a:cubicBezTo>
                <a:cubicBezTo>
                  <a:pt x="8" y="134"/>
                  <a:pt x="0" y="143"/>
                  <a:pt x="0" y="154"/>
                </a:cubicBezTo>
                <a:cubicBezTo>
                  <a:pt x="0" y="178"/>
                  <a:pt x="0" y="178"/>
                  <a:pt x="0" y="178"/>
                </a:cubicBezTo>
                <a:cubicBezTo>
                  <a:pt x="0" y="189"/>
                  <a:pt x="8" y="198"/>
                  <a:pt x="19" y="198"/>
                </a:cubicBezTo>
                <a:cubicBezTo>
                  <a:pt x="28" y="198"/>
                  <a:pt x="28" y="198"/>
                  <a:pt x="28" y="198"/>
                </a:cubicBezTo>
                <a:cubicBezTo>
                  <a:pt x="28" y="237"/>
                  <a:pt x="62" y="264"/>
                  <a:pt x="89" y="264"/>
                </a:cubicBezTo>
                <a:cubicBezTo>
                  <a:pt x="89" y="289"/>
                  <a:pt x="89" y="289"/>
                  <a:pt x="89" y="289"/>
                </a:cubicBezTo>
                <a:cubicBezTo>
                  <a:pt x="89" y="300"/>
                  <a:pt x="98" y="309"/>
                  <a:pt x="108" y="309"/>
                </a:cubicBezTo>
                <a:cubicBezTo>
                  <a:pt x="133" y="309"/>
                  <a:pt x="133" y="309"/>
                  <a:pt x="133" y="309"/>
                </a:cubicBezTo>
                <a:cubicBezTo>
                  <a:pt x="144" y="309"/>
                  <a:pt x="152" y="300"/>
                  <a:pt x="152" y="289"/>
                </a:cubicBezTo>
                <a:cubicBezTo>
                  <a:pt x="226" y="289"/>
                  <a:pt x="226" y="289"/>
                  <a:pt x="226" y="289"/>
                </a:cubicBezTo>
                <a:cubicBezTo>
                  <a:pt x="226" y="300"/>
                  <a:pt x="235" y="309"/>
                  <a:pt x="245" y="309"/>
                </a:cubicBezTo>
                <a:cubicBezTo>
                  <a:pt x="270" y="309"/>
                  <a:pt x="270" y="309"/>
                  <a:pt x="270" y="309"/>
                </a:cubicBezTo>
                <a:cubicBezTo>
                  <a:pt x="281" y="309"/>
                  <a:pt x="289" y="300"/>
                  <a:pt x="289" y="289"/>
                </a:cubicBezTo>
                <a:cubicBezTo>
                  <a:pt x="289" y="251"/>
                  <a:pt x="289" y="251"/>
                  <a:pt x="289" y="251"/>
                </a:cubicBezTo>
                <a:cubicBezTo>
                  <a:pt x="317" y="233"/>
                  <a:pt x="335" y="202"/>
                  <a:pt x="335" y="167"/>
                </a:cubicBezTo>
                <a:cubicBezTo>
                  <a:pt x="335" y="123"/>
                  <a:pt x="306" y="85"/>
                  <a:pt x="268" y="70"/>
                </a:cubicBezTo>
                <a:moveTo>
                  <a:pt x="89" y="137"/>
                </a:moveTo>
                <a:cubicBezTo>
                  <a:pt x="92" y="137"/>
                  <a:pt x="94" y="135"/>
                  <a:pt x="94" y="132"/>
                </a:cubicBezTo>
                <a:cubicBezTo>
                  <a:pt x="94" y="129"/>
                  <a:pt x="92" y="127"/>
                  <a:pt x="89" y="127"/>
                </a:cubicBezTo>
                <a:cubicBezTo>
                  <a:pt x="86" y="127"/>
                  <a:pt x="84" y="129"/>
                  <a:pt x="84" y="132"/>
                </a:cubicBezTo>
                <a:cubicBezTo>
                  <a:pt x="84" y="135"/>
                  <a:pt x="86" y="137"/>
                  <a:pt x="89" y="137"/>
                </a:cubicBezTo>
                <a:close/>
              </a:path>
            </a:pathLst>
          </a:custGeom>
          <a:solidFill>
            <a:srgbClr val="F9C8CA"/>
          </a:solidFill>
          <a:ln w="76200" cap="sq">
            <a:solidFill>
              <a:schemeClr val="tx1"/>
            </a:solidFill>
            <a:prstDash val="solid"/>
            <a:miter lim="800000"/>
            <a:headEnd/>
            <a:tailEnd/>
          </a:ln>
          <a:extLst/>
        </p:spPr>
        <p:txBody>
          <a:bodyPr vert="horz" wrap="square" lIns="89629" tIns="44815" rIns="89629" bIns="44815" numCol="1" anchor="t" anchorCtr="0" compatLnSpc="1">
            <a:prstTxWarp prst="textNoShape">
              <a:avLst/>
            </a:prstTxWarp>
          </a:bodyPr>
          <a:lstStyle/>
          <a:p>
            <a:endParaRPr lang="en-US" sz="882">
              <a:gradFill>
                <a:gsLst>
                  <a:gs pos="0">
                    <a:srgbClr val="505050"/>
                  </a:gs>
                  <a:gs pos="100000">
                    <a:srgbClr val="505050"/>
                  </a:gs>
                </a:gsLst>
              </a:gradFill>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E313922-A78B-4025-B264-AA35B0A747AF}"/>
                  </a:ext>
                </a:extLst>
              </p14:cNvPr>
              <p14:cNvContentPartPr/>
              <p14:nvPr/>
            </p14:nvContentPartPr>
            <p14:xfrm>
              <a:off x="7169437" y="1729089"/>
              <a:ext cx="360" cy="360"/>
            </p14:xfrm>
          </p:contentPart>
        </mc:Choice>
        <mc:Fallback xmlns="">
          <p:pic>
            <p:nvPicPr>
              <p:cNvPr id="7" name="Ink 6">
                <a:extLst>
                  <a:ext uri="{FF2B5EF4-FFF2-40B4-BE49-F238E27FC236}">
                    <a16:creationId xmlns:a16="http://schemas.microsoft.com/office/drawing/2014/main" id="{FE313922-A78B-4025-B264-AA35B0A747AF}"/>
                  </a:ext>
                </a:extLst>
              </p:cNvPr>
              <p:cNvPicPr/>
              <p:nvPr/>
            </p:nvPicPr>
            <p:blipFill>
              <a:blip r:embed="rId4"/>
              <a:stretch>
                <a:fillRect/>
              </a:stretch>
            </p:blipFill>
            <p:spPr>
              <a:xfrm>
                <a:off x="7133437" y="16570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825CF1F-B715-44A9-930B-0E6DBA9F64A3}"/>
                  </a:ext>
                </a:extLst>
              </p14:cNvPr>
              <p14:cNvContentPartPr/>
              <p14:nvPr/>
            </p14:nvContentPartPr>
            <p14:xfrm>
              <a:off x="7098055" y="1636605"/>
              <a:ext cx="357790" cy="250884"/>
            </p14:xfrm>
          </p:contentPart>
        </mc:Choice>
        <mc:Fallback xmlns="">
          <p:pic>
            <p:nvPicPr>
              <p:cNvPr id="8" name="Ink 7">
                <a:extLst>
                  <a:ext uri="{FF2B5EF4-FFF2-40B4-BE49-F238E27FC236}">
                    <a16:creationId xmlns:a16="http://schemas.microsoft.com/office/drawing/2014/main" id="{2825CF1F-B715-44A9-930B-0E6DBA9F64A3}"/>
                  </a:ext>
                </a:extLst>
              </p:cNvPr>
              <p:cNvPicPr/>
              <p:nvPr/>
            </p:nvPicPr>
            <p:blipFill>
              <a:blip r:embed="rId6"/>
              <a:stretch>
                <a:fillRect/>
              </a:stretch>
            </p:blipFill>
            <p:spPr>
              <a:xfrm>
                <a:off x="7080039" y="1600610"/>
                <a:ext cx="393461" cy="322514"/>
              </a:xfrm>
              <a:prstGeom prst="rect">
                <a:avLst/>
              </a:prstGeom>
            </p:spPr>
          </p:pic>
        </mc:Fallback>
      </mc:AlternateContent>
      <p:sp>
        <p:nvSpPr>
          <p:cNvPr id="9" name="Calendar" descr="Calendar, schedule&#10;">
            <a:extLst>
              <a:ext uri="{FF2B5EF4-FFF2-40B4-BE49-F238E27FC236}">
                <a16:creationId xmlns:a16="http://schemas.microsoft.com/office/drawing/2014/main" id="{6A0BC60F-95EA-4F8C-9BA0-16B910EC8BAC}"/>
              </a:ext>
            </a:extLst>
          </p:cNvPr>
          <p:cNvSpPr>
            <a:spLocks noChangeAspect="1" noEditPoints="1"/>
          </p:cNvSpPr>
          <p:nvPr/>
        </p:nvSpPr>
        <p:spPr bwMode="auto">
          <a:xfrm>
            <a:off x="8644971" y="4606165"/>
            <a:ext cx="901022" cy="863354"/>
          </a:xfrm>
          <a:custGeom>
            <a:avLst/>
            <a:gdLst>
              <a:gd name="T0" fmla="*/ 598 w 598"/>
              <a:gd name="T1" fmla="*/ 573 h 573"/>
              <a:gd name="T2" fmla="*/ 0 w 598"/>
              <a:gd name="T3" fmla="*/ 59 h 573"/>
              <a:gd name="T4" fmla="*/ 598 w 598"/>
              <a:gd name="T5" fmla="*/ 341 h 573"/>
              <a:gd name="T6" fmla="*/ 598 w 598"/>
              <a:gd name="T7" fmla="*/ 176 h 573"/>
              <a:gd name="T8" fmla="*/ 120 w 598"/>
              <a:gd name="T9" fmla="*/ 121 h 573"/>
              <a:gd name="T10" fmla="*/ 477 w 598"/>
              <a:gd name="T11" fmla="*/ 121 h 573"/>
              <a:gd name="T12" fmla="*/ 246 w 598"/>
              <a:gd name="T13" fmla="*/ 252 h 573"/>
              <a:gd name="T14" fmla="*/ 232 w 598"/>
              <a:gd name="T15" fmla="*/ 266 h 573"/>
              <a:gd name="T16" fmla="*/ 246 w 598"/>
              <a:gd name="T17" fmla="*/ 259 h 573"/>
              <a:gd name="T18" fmla="*/ 365 w 598"/>
              <a:gd name="T19" fmla="*/ 252 h 573"/>
              <a:gd name="T20" fmla="*/ 351 w 598"/>
              <a:gd name="T21" fmla="*/ 266 h 573"/>
              <a:gd name="T22" fmla="*/ 365 w 598"/>
              <a:gd name="T23" fmla="*/ 257 h 573"/>
              <a:gd name="T24" fmla="*/ 484 w 598"/>
              <a:gd name="T25" fmla="*/ 252 h 573"/>
              <a:gd name="T26" fmla="*/ 470 w 598"/>
              <a:gd name="T27" fmla="*/ 266 h 573"/>
              <a:gd name="T28" fmla="*/ 484 w 598"/>
              <a:gd name="T29" fmla="*/ 259 h 573"/>
              <a:gd name="T30" fmla="*/ 246 w 598"/>
              <a:gd name="T31" fmla="*/ 332 h 573"/>
              <a:gd name="T32" fmla="*/ 232 w 598"/>
              <a:gd name="T33" fmla="*/ 344 h 573"/>
              <a:gd name="T34" fmla="*/ 246 w 598"/>
              <a:gd name="T35" fmla="*/ 339 h 573"/>
              <a:gd name="T36" fmla="*/ 365 w 598"/>
              <a:gd name="T37" fmla="*/ 332 h 573"/>
              <a:gd name="T38" fmla="*/ 351 w 598"/>
              <a:gd name="T39" fmla="*/ 344 h 573"/>
              <a:gd name="T40" fmla="*/ 365 w 598"/>
              <a:gd name="T41" fmla="*/ 337 h 573"/>
              <a:gd name="T42" fmla="*/ 484 w 598"/>
              <a:gd name="T43" fmla="*/ 332 h 573"/>
              <a:gd name="T44" fmla="*/ 470 w 598"/>
              <a:gd name="T45" fmla="*/ 344 h 573"/>
              <a:gd name="T46" fmla="*/ 484 w 598"/>
              <a:gd name="T47" fmla="*/ 339 h 573"/>
              <a:gd name="T48" fmla="*/ 127 w 598"/>
              <a:gd name="T49" fmla="*/ 332 h 573"/>
              <a:gd name="T50" fmla="*/ 113 w 598"/>
              <a:gd name="T51" fmla="*/ 344 h 573"/>
              <a:gd name="T52" fmla="*/ 127 w 598"/>
              <a:gd name="T53" fmla="*/ 337 h 573"/>
              <a:gd name="T54" fmla="*/ 246 w 598"/>
              <a:gd name="T55" fmla="*/ 410 h 573"/>
              <a:gd name="T56" fmla="*/ 232 w 598"/>
              <a:gd name="T57" fmla="*/ 424 h 573"/>
              <a:gd name="T58" fmla="*/ 246 w 598"/>
              <a:gd name="T59" fmla="*/ 417 h 573"/>
              <a:gd name="T60" fmla="*/ 365 w 598"/>
              <a:gd name="T61" fmla="*/ 410 h 573"/>
              <a:gd name="T62" fmla="*/ 351 w 598"/>
              <a:gd name="T63" fmla="*/ 424 h 573"/>
              <a:gd name="T64" fmla="*/ 365 w 598"/>
              <a:gd name="T65" fmla="*/ 417 h 573"/>
              <a:gd name="T66" fmla="*/ 484 w 598"/>
              <a:gd name="T67" fmla="*/ 410 h 573"/>
              <a:gd name="T68" fmla="*/ 470 w 598"/>
              <a:gd name="T69" fmla="*/ 424 h 573"/>
              <a:gd name="T70" fmla="*/ 484 w 598"/>
              <a:gd name="T71" fmla="*/ 417 h 573"/>
              <a:gd name="T72" fmla="*/ 127 w 598"/>
              <a:gd name="T73" fmla="*/ 410 h 573"/>
              <a:gd name="T74" fmla="*/ 113 w 598"/>
              <a:gd name="T75" fmla="*/ 424 h 573"/>
              <a:gd name="T76" fmla="*/ 127 w 598"/>
              <a:gd name="T77" fmla="*/ 417 h 573"/>
              <a:gd name="T78" fmla="*/ 246 w 598"/>
              <a:gd name="T79" fmla="*/ 490 h 573"/>
              <a:gd name="T80" fmla="*/ 232 w 598"/>
              <a:gd name="T81" fmla="*/ 504 h 573"/>
              <a:gd name="T82" fmla="*/ 246 w 598"/>
              <a:gd name="T83" fmla="*/ 497 h 573"/>
              <a:gd name="T84" fmla="*/ 365 w 598"/>
              <a:gd name="T85" fmla="*/ 490 h 573"/>
              <a:gd name="T86" fmla="*/ 351 w 598"/>
              <a:gd name="T87" fmla="*/ 504 h 573"/>
              <a:gd name="T88" fmla="*/ 365 w 598"/>
              <a:gd name="T89" fmla="*/ 497 h 573"/>
              <a:gd name="T90" fmla="*/ 127 w 598"/>
              <a:gd name="T91" fmla="*/ 490 h 573"/>
              <a:gd name="T92" fmla="*/ 113 w 598"/>
              <a:gd name="T93" fmla="*/ 504 h 573"/>
              <a:gd name="T94" fmla="*/ 127 w 598"/>
              <a:gd name="T95"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8" h="573">
                <a:moveTo>
                  <a:pt x="598" y="341"/>
                </a:moveTo>
                <a:lnTo>
                  <a:pt x="598" y="573"/>
                </a:lnTo>
                <a:lnTo>
                  <a:pt x="0" y="573"/>
                </a:lnTo>
                <a:lnTo>
                  <a:pt x="0" y="59"/>
                </a:lnTo>
                <a:lnTo>
                  <a:pt x="598" y="59"/>
                </a:lnTo>
                <a:lnTo>
                  <a:pt x="598" y="341"/>
                </a:lnTo>
                <a:moveTo>
                  <a:pt x="0" y="176"/>
                </a:moveTo>
                <a:lnTo>
                  <a:pt x="598" y="176"/>
                </a:lnTo>
                <a:moveTo>
                  <a:pt x="120" y="0"/>
                </a:moveTo>
                <a:lnTo>
                  <a:pt x="120" y="121"/>
                </a:lnTo>
                <a:moveTo>
                  <a:pt x="477" y="0"/>
                </a:moveTo>
                <a:lnTo>
                  <a:pt x="477" y="121"/>
                </a:lnTo>
                <a:moveTo>
                  <a:pt x="246" y="259"/>
                </a:moveTo>
                <a:lnTo>
                  <a:pt x="246" y="252"/>
                </a:lnTo>
                <a:lnTo>
                  <a:pt x="232" y="252"/>
                </a:lnTo>
                <a:lnTo>
                  <a:pt x="232" y="266"/>
                </a:lnTo>
                <a:lnTo>
                  <a:pt x="246" y="266"/>
                </a:lnTo>
                <a:lnTo>
                  <a:pt x="246" y="259"/>
                </a:lnTo>
                <a:moveTo>
                  <a:pt x="365" y="257"/>
                </a:moveTo>
                <a:lnTo>
                  <a:pt x="365" y="252"/>
                </a:lnTo>
                <a:lnTo>
                  <a:pt x="351" y="252"/>
                </a:lnTo>
                <a:lnTo>
                  <a:pt x="351" y="266"/>
                </a:lnTo>
                <a:lnTo>
                  <a:pt x="365" y="266"/>
                </a:lnTo>
                <a:lnTo>
                  <a:pt x="365" y="257"/>
                </a:lnTo>
                <a:moveTo>
                  <a:pt x="484" y="259"/>
                </a:moveTo>
                <a:lnTo>
                  <a:pt x="484" y="252"/>
                </a:lnTo>
                <a:lnTo>
                  <a:pt x="470" y="252"/>
                </a:lnTo>
                <a:lnTo>
                  <a:pt x="470" y="266"/>
                </a:lnTo>
                <a:lnTo>
                  <a:pt x="484" y="266"/>
                </a:lnTo>
                <a:lnTo>
                  <a:pt x="484" y="259"/>
                </a:lnTo>
                <a:moveTo>
                  <a:pt x="246" y="339"/>
                </a:moveTo>
                <a:lnTo>
                  <a:pt x="246" y="332"/>
                </a:lnTo>
                <a:lnTo>
                  <a:pt x="232" y="332"/>
                </a:lnTo>
                <a:lnTo>
                  <a:pt x="232" y="344"/>
                </a:lnTo>
                <a:lnTo>
                  <a:pt x="246" y="344"/>
                </a:lnTo>
                <a:lnTo>
                  <a:pt x="246" y="339"/>
                </a:lnTo>
                <a:moveTo>
                  <a:pt x="365" y="337"/>
                </a:moveTo>
                <a:lnTo>
                  <a:pt x="365" y="332"/>
                </a:lnTo>
                <a:lnTo>
                  <a:pt x="351" y="332"/>
                </a:lnTo>
                <a:lnTo>
                  <a:pt x="351" y="344"/>
                </a:lnTo>
                <a:lnTo>
                  <a:pt x="365" y="344"/>
                </a:lnTo>
                <a:lnTo>
                  <a:pt x="365" y="337"/>
                </a:lnTo>
                <a:moveTo>
                  <a:pt x="484" y="339"/>
                </a:moveTo>
                <a:lnTo>
                  <a:pt x="484" y="332"/>
                </a:lnTo>
                <a:lnTo>
                  <a:pt x="470" y="332"/>
                </a:lnTo>
                <a:lnTo>
                  <a:pt x="470" y="344"/>
                </a:lnTo>
                <a:lnTo>
                  <a:pt x="484" y="344"/>
                </a:lnTo>
                <a:lnTo>
                  <a:pt x="484" y="339"/>
                </a:lnTo>
                <a:moveTo>
                  <a:pt x="127" y="337"/>
                </a:moveTo>
                <a:lnTo>
                  <a:pt x="127" y="332"/>
                </a:lnTo>
                <a:lnTo>
                  <a:pt x="113" y="332"/>
                </a:lnTo>
                <a:lnTo>
                  <a:pt x="113" y="344"/>
                </a:lnTo>
                <a:lnTo>
                  <a:pt x="127" y="344"/>
                </a:lnTo>
                <a:lnTo>
                  <a:pt x="127" y="337"/>
                </a:lnTo>
                <a:moveTo>
                  <a:pt x="246" y="417"/>
                </a:moveTo>
                <a:lnTo>
                  <a:pt x="246" y="410"/>
                </a:lnTo>
                <a:lnTo>
                  <a:pt x="232" y="410"/>
                </a:lnTo>
                <a:lnTo>
                  <a:pt x="232" y="424"/>
                </a:lnTo>
                <a:lnTo>
                  <a:pt x="246" y="424"/>
                </a:lnTo>
                <a:lnTo>
                  <a:pt x="246" y="417"/>
                </a:lnTo>
                <a:moveTo>
                  <a:pt x="365" y="417"/>
                </a:moveTo>
                <a:lnTo>
                  <a:pt x="365" y="410"/>
                </a:lnTo>
                <a:lnTo>
                  <a:pt x="351" y="410"/>
                </a:lnTo>
                <a:lnTo>
                  <a:pt x="351" y="424"/>
                </a:lnTo>
                <a:lnTo>
                  <a:pt x="365" y="424"/>
                </a:lnTo>
                <a:lnTo>
                  <a:pt x="365" y="417"/>
                </a:lnTo>
                <a:moveTo>
                  <a:pt x="484" y="417"/>
                </a:moveTo>
                <a:lnTo>
                  <a:pt x="484" y="410"/>
                </a:lnTo>
                <a:lnTo>
                  <a:pt x="470" y="410"/>
                </a:lnTo>
                <a:lnTo>
                  <a:pt x="470" y="424"/>
                </a:lnTo>
                <a:lnTo>
                  <a:pt x="484" y="424"/>
                </a:lnTo>
                <a:lnTo>
                  <a:pt x="484" y="417"/>
                </a:lnTo>
                <a:moveTo>
                  <a:pt x="127" y="417"/>
                </a:moveTo>
                <a:lnTo>
                  <a:pt x="127" y="410"/>
                </a:lnTo>
                <a:lnTo>
                  <a:pt x="113" y="410"/>
                </a:lnTo>
                <a:lnTo>
                  <a:pt x="113" y="424"/>
                </a:lnTo>
                <a:lnTo>
                  <a:pt x="127" y="424"/>
                </a:lnTo>
                <a:lnTo>
                  <a:pt x="127" y="417"/>
                </a:lnTo>
                <a:moveTo>
                  <a:pt x="246" y="497"/>
                </a:moveTo>
                <a:lnTo>
                  <a:pt x="246" y="490"/>
                </a:lnTo>
                <a:lnTo>
                  <a:pt x="232" y="490"/>
                </a:lnTo>
                <a:lnTo>
                  <a:pt x="232" y="504"/>
                </a:lnTo>
                <a:lnTo>
                  <a:pt x="246" y="504"/>
                </a:lnTo>
                <a:lnTo>
                  <a:pt x="246" y="497"/>
                </a:lnTo>
                <a:moveTo>
                  <a:pt x="365" y="497"/>
                </a:moveTo>
                <a:lnTo>
                  <a:pt x="365" y="490"/>
                </a:lnTo>
                <a:lnTo>
                  <a:pt x="351" y="490"/>
                </a:lnTo>
                <a:lnTo>
                  <a:pt x="351" y="504"/>
                </a:lnTo>
                <a:lnTo>
                  <a:pt x="365" y="504"/>
                </a:lnTo>
                <a:lnTo>
                  <a:pt x="365" y="497"/>
                </a:lnTo>
                <a:moveTo>
                  <a:pt x="127" y="495"/>
                </a:moveTo>
                <a:lnTo>
                  <a:pt x="127" y="490"/>
                </a:lnTo>
                <a:lnTo>
                  <a:pt x="113" y="490"/>
                </a:lnTo>
                <a:lnTo>
                  <a:pt x="113" y="504"/>
                </a:lnTo>
                <a:lnTo>
                  <a:pt x="127" y="504"/>
                </a:lnTo>
                <a:lnTo>
                  <a:pt x="127" y="495"/>
                </a:lnTo>
              </a:path>
            </a:pathLst>
          </a:custGeom>
          <a:noFill/>
          <a:ln w="571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endParaRPr lang="en-US" sz="1764"/>
          </a:p>
        </p:txBody>
      </p:sp>
      <p:sp>
        <p:nvSpPr>
          <p:cNvPr id="10" name="graph_9" descr="Line chart, growth, &#10;point chart&#10;">
            <a:extLst>
              <a:ext uri="{FF2B5EF4-FFF2-40B4-BE49-F238E27FC236}">
                <a16:creationId xmlns:a16="http://schemas.microsoft.com/office/drawing/2014/main" id="{5AE99FA8-3754-41BC-8E06-C26134F6C2EC}"/>
              </a:ext>
            </a:extLst>
          </p:cNvPr>
          <p:cNvSpPr>
            <a:spLocks noChangeAspect="1" noEditPoints="1"/>
          </p:cNvSpPr>
          <p:nvPr/>
        </p:nvSpPr>
        <p:spPr bwMode="auto">
          <a:xfrm>
            <a:off x="9725220" y="4670819"/>
            <a:ext cx="885141" cy="798702"/>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571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endParaRPr lang="en-US" sz="1764">
              <a:gradFill>
                <a:gsLst>
                  <a:gs pos="0">
                    <a:srgbClr val="505050"/>
                  </a:gs>
                  <a:gs pos="100000">
                    <a:srgbClr val="505050"/>
                  </a:gs>
                </a:gsLst>
              </a:gradFill>
            </a:endParaRPr>
          </a:p>
        </p:txBody>
      </p:sp>
      <p:grpSp>
        <p:nvGrpSpPr>
          <p:cNvPr id="11" name="Group 10">
            <a:extLst>
              <a:ext uri="{FF2B5EF4-FFF2-40B4-BE49-F238E27FC236}">
                <a16:creationId xmlns:a16="http://schemas.microsoft.com/office/drawing/2014/main" id="{F3480D25-EE50-45A3-8DF4-A21C351C420C}"/>
              </a:ext>
            </a:extLst>
          </p:cNvPr>
          <p:cNvGrpSpPr/>
          <p:nvPr/>
        </p:nvGrpSpPr>
        <p:grpSpPr>
          <a:xfrm>
            <a:off x="10789589" y="4563911"/>
            <a:ext cx="609514" cy="905608"/>
            <a:chOff x="8855075" y="1333500"/>
            <a:chExt cx="361950" cy="531813"/>
          </a:xfrm>
          <a:solidFill>
            <a:schemeClr val="tx2">
              <a:lumMod val="60000"/>
              <a:lumOff val="40000"/>
            </a:schemeClr>
          </a:solidFill>
        </p:grpSpPr>
        <p:sp>
          <p:nvSpPr>
            <p:cNvPr id="12" name="Freeform 298">
              <a:extLst>
                <a:ext uri="{FF2B5EF4-FFF2-40B4-BE49-F238E27FC236}">
                  <a16:creationId xmlns:a16="http://schemas.microsoft.com/office/drawing/2014/main" id="{6FDB21EB-7277-4275-A382-B808DD3E40B2}"/>
                </a:ext>
              </a:extLst>
            </p:cNvPr>
            <p:cNvSpPr>
              <a:spLocks/>
            </p:cNvSpPr>
            <p:nvPr/>
          </p:nvSpPr>
          <p:spPr bwMode="auto">
            <a:xfrm>
              <a:off x="8855075" y="1333500"/>
              <a:ext cx="361950" cy="531813"/>
            </a:xfrm>
            <a:custGeom>
              <a:avLst/>
              <a:gdLst>
                <a:gd name="T0" fmla="*/ 106 w 106"/>
                <a:gd name="T1" fmla="*/ 144 h 156"/>
                <a:gd name="T2" fmla="*/ 94 w 106"/>
                <a:gd name="T3" fmla="*/ 156 h 156"/>
                <a:gd name="T4" fmla="*/ 12 w 106"/>
                <a:gd name="T5" fmla="*/ 156 h 156"/>
                <a:gd name="T6" fmla="*/ 0 w 106"/>
                <a:gd name="T7" fmla="*/ 144 h 156"/>
                <a:gd name="T8" fmla="*/ 0 w 106"/>
                <a:gd name="T9" fmla="*/ 12 h 156"/>
                <a:gd name="T10" fmla="*/ 12 w 106"/>
                <a:gd name="T11" fmla="*/ 0 h 156"/>
                <a:gd name="T12" fmla="*/ 94 w 106"/>
                <a:gd name="T13" fmla="*/ 0 h 156"/>
                <a:gd name="T14" fmla="*/ 106 w 106"/>
                <a:gd name="T15" fmla="*/ 12 h 156"/>
                <a:gd name="T16" fmla="*/ 106 w 106"/>
                <a:gd name="T17"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56">
                  <a:moveTo>
                    <a:pt x="106" y="144"/>
                  </a:moveTo>
                  <a:cubicBezTo>
                    <a:pt x="106" y="151"/>
                    <a:pt x="101" y="156"/>
                    <a:pt x="94" y="156"/>
                  </a:cubicBezTo>
                  <a:cubicBezTo>
                    <a:pt x="12" y="156"/>
                    <a:pt x="12" y="156"/>
                    <a:pt x="12" y="156"/>
                  </a:cubicBezTo>
                  <a:cubicBezTo>
                    <a:pt x="6" y="156"/>
                    <a:pt x="0" y="151"/>
                    <a:pt x="0" y="144"/>
                  </a:cubicBezTo>
                  <a:cubicBezTo>
                    <a:pt x="0" y="12"/>
                    <a:pt x="0" y="12"/>
                    <a:pt x="0" y="12"/>
                  </a:cubicBezTo>
                  <a:cubicBezTo>
                    <a:pt x="0" y="5"/>
                    <a:pt x="6" y="0"/>
                    <a:pt x="12" y="0"/>
                  </a:cubicBezTo>
                  <a:cubicBezTo>
                    <a:pt x="94" y="0"/>
                    <a:pt x="94" y="0"/>
                    <a:pt x="94" y="0"/>
                  </a:cubicBezTo>
                  <a:cubicBezTo>
                    <a:pt x="101" y="0"/>
                    <a:pt x="106" y="5"/>
                    <a:pt x="106" y="12"/>
                  </a:cubicBezTo>
                  <a:lnTo>
                    <a:pt x="106" y="144"/>
                  </a:lnTo>
                  <a:close/>
                </a:path>
              </a:pathLst>
            </a:custGeom>
            <a:grpFill/>
            <a:ln w="9525">
              <a:solidFill>
                <a:srgbClr val="000000"/>
              </a:solidFill>
              <a:round/>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3" name="Freeform 299">
              <a:extLst>
                <a:ext uri="{FF2B5EF4-FFF2-40B4-BE49-F238E27FC236}">
                  <a16:creationId xmlns:a16="http://schemas.microsoft.com/office/drawing/2014/main" id="{739DC673-2AD9-45BF-8BFA-B3B64B692CAE}"/>
                </a:ext>
              </a:extLst>
            </p:cNvPr>
            <p:cNvSpPr>
              <a:spLocks/>
            </p:cNvSpPr>
            <p:nvPr/>
          </p:nvSpPr>
          <p:spPr bwMode="auto">
            <a:xfrm>
              <a:off x="8950325" y="1422400"/>
              <a:ext cx="174625" cy="125413"/>
            </a:xfrm>
            <a:custGeom>
              <a:avLst/>
              <a:gdLst>
                <a:gd name="T0" fmla="*/ 0 w 51"/>
                <a:gd name="T1" fmla="*/ 19 h 37"/>
                <a:gd name="T2" fmla="*/ 7 w 51"/>
                <a:gd name="T3" fmla="*/ 37 h 37"/>
                <a:gd name="T4" fmla="*/ 43 w 51"/>
                <a:gd name="T5" fmla="*/ 37 h 37"/>
                <a:gd name="T6" fmla="*/ 51 w 51"/>
                <a:gd name="T7" fmla="*/ 19 h 37"/>
                <a:gd name="T8" fmla="*/ 42 w 51"/>
                <a:gd name="T9" fmla="*/ 0 h 37"/>
                <a:gd name="T10" fmla="*/ 8 w 51"/>
                <a:gd name="T11" fmla="*/ 0 h 37"/>
                <a:gd name="T12" fmla="*/ 0 w 5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51" h="37">
                  <a:moveTo>
                    <a:pt x="0" y="19"/>
                  </a:moveTo>
                  <a:cubicBezTo>
                    <a:pt x="0" y="26"/>
                    <a:pt x="3" y="32"/>
                    <a:pt x="7" y="37"/>
                  </a:cubicBezTo>
                  <a:cubicBezTo>
                    <a:pt x="43" y="37"/>
                    <a:pt x="43" y="37"/>
                    <a:pt x="43" y="37"/>
                  </a:cubicBezTo>
                  <a:cubicBezTo>
                    <a:pt x="48" y="32"/>
                    <a:pt x="51" y="26"/>
                    <a:pt x="51" y="19"/>
                  </a:cubicBezTo>
                  <a:cubicBezTo>
                    <a:pt x="51" y="12"/>
                    <a:pt x="48" y="5"/>
                    <a:pt x="42" y="0"/>
                  </a:cubicBezTo>
                  <a:cubicBezTo>
                    <a:pt x="8" y="0"/>
                    <a:pt x="8" y="0"/>
                    <a:pt x="8" y="0"/>
                  </a:cubicBezTo>
                  <a:cubicBezTo>
                    <a:pt x="3" y="5"/>
                    <a:pt x="0" y="12"/>
                    <a:pt x="0" y="19"/>
                  </a:cubicBezTo>
                  <a:close/>
                </a:path>
              </a:pathLst>
            </a:custGeom>
            <a:grpFill/>
            <a:ln w="9525">
              <a:solidFill>
                <a:srgbClr val="000000"/>
              </a:solidFill>
              <a:round/>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4" name="Rectangle 300">
              <a:extLst>
                <a:ext uri="{FF2B5EF4-FFF2-40B4-BE49-F238E27FC236}">
                  <a16:creationId xmlns:a16="http://schemas.microsoft.com/office/drawing/2014/main" id="{AB825C54-89F3-4782-80C8-BA0356DC1954}"/>
                </a:ext>
              </a:extLst>
            </p:cNvPr>
            <p:cNvSpPr>
              <a:spLocks noChangeArrowheads="1"/>
            </p:cNvSpPr>
            <p:nvPr/>
          </p:nvSpPr>
          <p:spPr bwMode="auto">
            <a:xfrm>
              <a:off x="8994775" y="1446213"/>
              <a:ext cx="14288" cy="47625"/>
            </a:xfrm>
            <a:prstGeom prst="rect">
              <a:avLst/>
            </a:prstGeom>
            <a:grpFill/>
            <a:ln w="9525">
              <a:solidFill>
                <a:srgbClr val="000000"/>
              </a:solidFill>
              <a:miter lim="800000"/>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5" name="Rectangle 301">
              <a:extLst>
                <a:ext uri="{FF2B5EF4-FFF2-40B4-BE49-F238E27FC236}">
                  <a16:creationId xmlns:a16="http://schemas.microsoft.com/office/drawing/2014/main" id="{4C3C0FCE-8746-4942-9869-A960E482A10D}"/>
                </a:ext>
              </a:extLst>
            </p:cNvPr>
            <p:cNvSpPr>
              <a:spLocks noChangeArrowheads="1"/>
            </p:cNvSpPr>
            <p:nvPr/>
          </p:nvSpPr>
          <p:spPr bwMode="auto">
            <a:xfrm>
              <a:off x="9063038" y="1446213"/>
              <a:ext cx="17463" cy="47625"/>
            </a:xfrm>
            <a:prstGeom prst="rect">
              <a:avLst/>
            </a:prstGeom>
            <a:grpFill/>
            <a:ln w="9525">
              <a:solidFill>
                <a:srgbClr val="000000"/>
              </a:solidFill>
              <a:miter lim="800000"/>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6" name="Freeform 302">
              <a:extLst>
                <a:ext uri="{FF2B5EF4-FFF2-40B4-BE49-F238E27FC236}">
                  <a16:creationId xmlns:a16="http://schemas.microsoft.com/office/drawing/2014/main" id="{F2E35EC7-C8A9-4BA7-868A-FC13851A1857}"/>
                </a:ext>
              </a:extLst>
            </p:cNvPr>
            <p:cNvSpPr>
              <a:spLocks/>
            </p:cNvSpPr>
            <p:nvPr/>
          </p:nvSpPr>
          <p:spPr bwMode="auto">
            <a:xfrm>
              <a:off x="9018588" y="1503363"/>
              <a:ext cx="34925" cy="26988"/>
            </a:xfrm>
            <a:custGeom>
              <a:avLst/>
              <a:gdLst>
                <a:gd name="T0" fmla="*/ 10 w 10"/>
                <a:gd name="T1" fmla="*/ 8 h 8"/>
                <a:gd name="T2" fmla="*/ 10 w 10"/>
                <a:gd name="T3" fmla="*/ 5 h 8"/>
                <a:gd name="T4" fmla="*/ 5 w 10"/>
                <a:gd name="T5" fmla="*/ 0 h 8"/>
                <a:gd name="T6" fmla="*/ 0 w 10"/>
                <a:gd name="T7" fmla="*/ 5 h 8"/>
                <a:gd name="T8" fmla="*/ 0 w 10"/>
                <a:gd name="T9" fmla="*/ 8 h 8"/>
                <a:gd name="T10" fmla="*/ 10 w 10"/>
                <a:gd name="T11" fmla="*/ 8 h 8"/>
              </a:gdLst>
              <a:ahLst/>
              <a:cxnLst>
                <a:cxn ang="0">
                  <a:pos x="T0" y="T1"/>
                </a:cxn>
                <a:cxn ang="0">
                  <a:pos x="T2" y="T3"/>
                </a:cxn>
                <a:cxn ang="0">
                  <a:pos x="T4" y="T5"/>
                </a:cxn>
                <a:cxn ang="0">
                  <a:pos x="T6" y="T7"/>
                </a:cxn>
                <a:cxn ang="0">
                  <a:pos x="T8" y="T9"/>
                </a:cxn>
                <a:cxn ang="0">
                  <a:pos x="T10" y="T11"/>
                </a:cxn>
              </a:cxnLst>
              <a:rect l="0" t="0" r="r" b="b"/>
              <a:pathLst>
                <a:path w="10" h="8">
                  <a:moveTo>
                    <a:pt x="10" y="8"/>
                  </a:moveTo>
                  <a:cubicBezTo>
                    <a:pt x="10" y="5"/>
                    <a:pt x="10" y="5"/>
                    <a:pt x="10" y="5"/>
                  </a:cubicBezTo>
                  <a:cubicBezTo>
                    <a:pt x="10" y="2"/>
                    <a:pt x="8" y="0"/>
                    <a:pt x="5" y="0"/>
                  </a:cubicBezTo>
                  <a:cubicBezTo>
                    <a:pt x="3" y="0"/>
                    <a:pt x="0" y="2"/>
                    <a:pt x="0" y="5"/>
                  </a:cubicBezTo>
                  <a:cubicBezTo>
                    <a:pt x="0" y="8"/>
                    <a:pt x="0" y="8"/>
                    <a:pt x="0" y="8"/>
                  </a:cubicBezTo>
                  <a:lnTo>
                    <a:pt x="10" y="8"/>
                  </a:lnTo>
                  <a:close/>
                </a:path>
              </a:pathLst>
            </a:custGeom>
            <a:grpFill/>
            <a:ln w="9525">
              <a:solidFill>
                <a:srgbClr val="000000"/>
              </a:solidFill>
              <a:round/>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7" name="Freeform 303">
              <a:extLst>
                <a:ext uri="{FF2B5EF4-FFF2-40B4-BE49-F238E27FC236}">
                  <a16:creationId xmlns:a16="http://schemas.microsoft.com/office/drawing/2014/main" id="{404362FA-0451-429E-B781-8D6F16D0DB26}"/>
                </a:ext>
              </a:extLst>
            </p:cNvPr>
            <p:cNvSpPr>
              <a:spLocks/>
            </p:cNvSpPr>
            <p:nvPr/>
          </p:nvSpPr>
          <p:spPr bwMode="auto">
            <a:xfrm>
              <a:off x="8950325" y="1651000"/>
              <a:ext cx="174625" cy="125413"/>
            </a:xfrm>
            <a:custGeom>
              <a:avLst/>
              <a:gdLst>
                <a:gd name="T0" fmla="*/ 0 w 51"/>
                <a:gd name="T1" fmla="*/ 19 h 37"/>
                <a:gd name="T2" fmla="*/ 7 w 51"/>
                <a:gd name="T3" fmla="*/ 37 h 37"/>
                <a:gd name="T4" fmla="*/ 43 w 51"/>
                <a:gd name="T5" fmla="*/ 37 h 37"/>
                <a:gd name="T6" fmla="*/ 51 w 51"/>
                <a:gd name="T7" fmla="*/ 19 h 37"/>
                <a:gd name="T8" fmla="*/ 42 w 51"/>
                <a:gd name="T9" fmla="*/ 0 h 37"/>
                <a:gd name="T10" fmla="*/ 8 w 51"/>
                <a:gd name="T11" fmla="*/ 0 h 37"/>
                <a:gd name="T12" fmla="*/ 0 w 5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51" h="37">
                  <a:moveTo>
                    <a:pt x="0" y="19"/>
                  </a:moveTo>
                  <a:cubicBezTo>
                    <a:pt x="0" y="26"/>
                    <a:pt x="3" y="32"/>
                    <a:pt x="7" y="37"/>
                  </a:cubicBezTo>
                  <a:cubicBezTo>
                    <a:pt x="43" y="37"/>
                    <a:pt x="43" y="37"/>
                    <a:pt x="43" y="37"/>
                  </a:cubicBezTo>
                  <a:cubicBezTo>
                    <a:pt x="48" y="32"/>
                    <a:pt x="51" y="26"/>
                    <a:pt x="51" y="19"/>
                  </a:cubicBezTo>
                  <a:cubicBezTo>
                    <a:pt x="51" y="11"/>
                    <a:pt x="48" y="5"/>
                    <a:pt x="42" y="0"/>
                  </a:cubicBezTo>
                  <a:cubicBezTo>
                    <a:pt x="8" y="0"/>
                    <a:pt x="8" y="0"/>
                    <a:pt x="8" y="0"/>
                  </a:cubicBezTo>
                  <a:cubicBezTo>
                    <a:pt x="3" y="5"/>
                    <a:pt x="0" y="11"/>
                    <a:pt x="0" y="19"/>
                  </a:cubicBezTo>
                  <a:close/>
                </a:path>
              </a:pathLst>
            </a:custGeom>
            <a:grpFill/>
            <a:ln w="9525">
              <a:solidFill>
                <a:srgbClr val="000000"/>
              </a:solidFill>
              <a:round/>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8" name="Rectangle 304">
              <a:extLst>
                <a:ext uri="{FF2B5EF4-FFF2-40B4-BE49-F238E27FC236}">
                  <a16:creationId xmlns:a16="http://schemas.microsoft.com/office/drawing/2014/main" id="{CECF3ED4-9F73-43ED-8ADC-F4FC42F9DB47}"/>
                </a:ext>
              </a:extLst>
            </p:cNvPr>
            <p:cNvSpPr>
              <a:spLocks noChangeArrowheads="1"/>
            </p:cNvSpPr>
            <p:nvPr/>
          </p:nvSpPr>
          <p:spPr bwMode="auto">
            <a:xfrm>
              <a:off x="8994775" y="1674813"/>
              <a:ext cx="14288" cy="42863"/>
            </a:xfrm>
            <a:prstGeom prst="rect">
              <a:avLst/>
            </a:prstGeom>
            <a:grpFill/>
            <a:ln w="9525">
              <a:solidFill>
                <a:srgbClr val="000000"/>
              </a:solidFill>
              <a:miter lim="800000"/>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19" name="Rectangle 305">
              <a:extLst>
                <a:ext uri="{FF2B5EF4-FFF2-40B4-BE49-F238E27FC236}">
                  <a16:creationId xmlns:a16="http://schemas.microsoft.com/office/drawing/2014/main" id="{805B5604-2272-4BF3-A617-4BC2F4AF2DCB}"/>
                </a:ext>
              </a:extLst>
            </p:cNvPr>
            <p:cNvSpPr>
              <a:spLocks noChangeArrowheads="1"/>
            </p:cNvSpPr>
            <p:nvPr/>
          </p:nvSpPr>
          <p:spPr bwMode="auto">
            <a:xfrm>
              <a:off x="9063038" y="1674813"/>
              <a:ext cx="17463" cy="42863"/>
            </a:xfrm>
            <a:prstGeom prst="rect">
              <a:avLst/>
            </a:prstGeom>
            <a:grpFill/>
            <a:ln w="9525">
              <a:solidFill>
                <a:srgbClr val="000000"/>
              </a:solidFill>
              <a:miter lim="800000"/>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20" name="Freeform 306">
              <a:extLst>
                <a:ext uri="{FF2B5EF4-FFF2-40B4-BE49-F238E27FC236}">
                  <a16:creationId xmlns:a16="http://schemas.microsoft.com/office/drawing/2014/main" id="{081ECA5C-AFE4-498A-BCFA-2F2285E6CB79}"/>
                </a:ext>
              </a:extLst>
            </p:cNvPr>
            <p:cNvSpPr>
              <a:spLocks/>
            </p:cNvSpPr>
            <p:nvPr/>
          </p:nvSpPr>
          <p:spPr bwMode="auto">
            <a:xfrm>
              <a:off x="9018588" y="1728788"/>
              <a:ext cx="34925" cy="30163"/>
            </a:xfrm>
            <a:custGeom>
              <a:avLst/>
              <a:gdLst>
                <a:gd name="T0" fmla="*/ 10 w 10"/>
                <a:gd name="T1" fmla="*/ 9 h 9"/>
                <a:gd name="T2" fmla="*/ 10 w 10"/>
                <a:gd name="T3" fmla="*/ 5 h 9"/>
                <a:gd name="T4" fmla="*/ 5 w 10"/>
                <a:gd name="T5" fmla="*/ 0 h 9"/>
                <a:gd name="T6" fmla="*/ 0 w 10"/>
                <a:gd name="T7" fmla="*/ 5 h 9"/>
                <a:gd name="T8" fmla="*/ 0 w 10"/>
                <a:gd name="T9" fmla="*/ 9 h 9"/>
                <a:gd name="T10" fmla="*/ 10 w 10"/>
                <a:gd name="T11" fmla="*/ 9 h 9"/>
              </a:gdLst>
              <a:ahLst/>
              <a:cxnLst>
                <a:cxn ang="0">
                  <a:pos x="T0" y="T1"/>
                </a:cxn>
                <a:cxn ang="0">
                  <a:pos x="T2" y="T3"/>
                </a:cxn>
                <a:cxn ang="0">
                  <a:pos x="T4" y="T5"/>
                </a:cxn>
                <a:cxn ang="0">
                  <a:pos x="T6" y="T7"/>
                </a:cxn>
                <a:cxn ang="0">
                  <a:pos x="T8" y="T9"/>
                </a:cxn>
                <a:cxn ang="0">
                  <a:pos x="T10" y="T11"/>
                </a:cxn>
              </a:cxnLst>
              <a:rect l="0" t="0" r="r" b="b"/>
              <a:pathLst>
                <a:path w="10" h="9">
                  <a:moveTo>
                    <a:pt x="10" y="9"/>
                  </a:moveTo>
                  <a:cubicBezTo>
                    <a:pt x="10" y="5"/>
                    <a:pt x="10" y="5"/>
                    <a:pt x="10" y="5"/>
                  </a:cubicBezTo>
                  <a:cubicBezTo>
                    <a:pt x="10" y="2"/>
                    <a:pt x="8" y="0"/>
                    <a:pt x="5" y="0"/>
                  </a:cubicBezTo>
                  <a:cubicBezTo>
                    <a:pt x="3" y="0"/>
                    <a:pt x="0" y="2"/>
                    <a:pt x="0" y="5"/>
                  </a:cubicBezTo>
                  <a:cubicBezTo>
                    <a:pt x="0" y="9"/>
                    <a:pt x="0" y="9"/>
                    <a:pt x="0" y="9"/>
                  </a:cubicBezTo>
                  <a:lnTo>
                    <a:pt x="10" y="9"/>
                  </a:lnTo>
                  <a:close/>
                </a:path>
              </a:pathLst>
            </a:custGeom>
            <a:grpFill/>
            <a:ln w="9525">
              <a:solidFill>
                <a:srgbClr val="000000"/>
              </a:solidFill>
              <a:round/>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21" name="Oval 307">
              <a:extLst>
                <a:ext uri="{FF2B5EF4-FFF2-40B4-BE49-F238E27FC236}">
                  <a16:creationId xmlns:a16="http://schemas.microsoft.com/office/drawing/2014/main" id="{EB5A14C8-9B5D-40EC-A866-24EBCE550A1E}"/>
                </a:ext>
              </a:extLst>
            </p:cNvPr>
            <p:cNvSpPr>
              <a:spLocks noChangeArrowheads="1"/>
            </p:cNvSpPr>
            <p:nvPr/>
          </p:nvSpPr>
          <p:spPr bwMode="auto">
            <a:xfrm>
              <a:off x="9012238" y="1574800"/>
              <a:ext cx="47625" cy="47625"/>
            </a:xfrm>
            <a:prstGeom prst="ellipse">
              <a:avLst/>
            </a:prstGeom>
            <a:grpFill/>
            <a:ln w="9525">
              <a:solidFill>
                <a:srgbClr val="000000"/>
              </a:solidFill>
              <a:round/>
              <a:headEnd/>
              <a:tailEnd/>
            </a:ln>
            <a:extLst/>
          </p:spPr>
          <p:txBody>
            <a:bodyPr vert="horz" wrap="square" lIns="91427" tIns="45713" rIns="91427" bIns="45713" numCol="1" anchor="t" anchorCtr="0" compatLnSpc="1">
              <a:prstTxWarp prst="textNoShape">
                <a:avLst/>
              </a:prstTxWarp>
            </a:bodyPr>
            <a:lstStyle/>
            <a:p>
              <a:endParaRPr lang="en-US" sz="1764"/>
            </a:p>
          </p:txBody>
        </p:sp>
        <p:sp>
          <p:nvSpPr>
            <p:cNvPr id="22" name="Line 308">
              <a:extLst>
                <a:ext uri="{FF2B5EF4-FFF2-40B4-BE49-F238E27FC236}">
                  <a16:creationId xmlns:a16="http://schemas.microsoft.com/office/drawing/2014/main" id="{BB4EC379-F750-4971-A2D1-2A063E174CDC}"/>
                </a:ext>
              </a:extLst>
            </p:cNvPr>
            <p:cNvSpPr>
              <a:spLocks noChangeShapeType="1"/>
            </p:cNvSpPr>
            <p:nvPr/>
          </p:nvSpPr>
          <p:spPr bwMode="auto">
            <a:xfrm flipV="1">
              <a:off x="9015413" y="1577975"/>
              <a:ext cx="41275" cy="41275"/>
            </a:xfrm>
            <a:prstGeom prst="line">
              <a:avLst/>
            </a:prstGeom>
            <a:grpFill/>
            <a:ln w="6350" cap="flat">
              <a:solidFill>
                <a:srgbClr val="002060"/>
              </a:solidFill>
              <a:prstDash val="solid"/>
              <a:miter lim="800000"/>
              <a:headEnd/>
              <a:tailEnd/>
            </a:ln>
            <a:extLst/>
          </p:spPr>
          <p:txBody>
            <a:bodyPr vert="horz" wrap="square" lIns="91427" tIns="45713" rIns="91427" bIns="45713" numCol="1" anchor="t" anchorCtr="0" compatLnSpc="1">
              <a:prstTxWarp prst="textNoShape">
                <a:avLst/>
              </a:prstTxWarp>
            </a:bodyPr>
            <a:lstStyle/>
            <a:p>
              <a:endParaRPr lang="en-US" sz="1764"/>
            </a:p>
          </p:txBody>
        </p:sp>
      </p:grpSp>
      <p:sp>
        <p:nvSpPr>
          <p:cNvPr id="4" name="TextBox 3">
            <a:extLst>
              <a:ext uri="{FF2B5EF4-FFF2-40B4-BE49-F238E27FC236}">
                <a16:creationId xmlns:a16="http://schemas.microsoft.com/office/drawing/2014/main" id="{A8B9145E-E2C3-4F4F-A4E9-023AF2511B13}"/>
              </a:ext>
            </a:extLst>
          </p:cNvPr>
          <p:cNvSpPr txBox="1"/>
          <p:nvPr/>
        </p:nvSpPr>
        <p:spPr>
          <a:xfrm>
            <a:off x="8741046" y="1599878"/>
            <a:ext cx="3292007" cy="960220"/>
          </a:xfrm>
          <a:prstGeom prst="rect">
            <a:avLst/>
          </a:prstGeom>
          <a:solidFill>
            <a:srgbClr val="002060"/>
          </a:solidFill>
        </p:spPr>
        <p:txBody>
          <a:bodyPr wrap="square" lIns="182854" tIns="146283" rIns="182854" bIns="146283" rtlCol="0">
            <a:spAutoFit/>
          </a:bodyPr>
          <a:lstStyle/>
          <a:p>
            <a:pPr algn="ctr">
              <a:lnSpc>
                <a:spcPct val="90000"/>
              </a:lnSpc>
              <a:spcAft>
                <a:spcPts val="600"/>
              </a:spcAft>
            </a:pPr>
            <a:r>
              <a:rPr lang="en-US" sz="2400" i="1">
                <a:solidFill>
                  <a:schemeClr val="bg1"/>
                </a:solidFill>
                <a:latin typeface="+mj-lt"/>
              </a:rPr>
              <a:t>300% Growth with Backup ISVs in FY18!</a:t>
            </a:r>
          </a:p>
        </p:txBody>
      </p:sp>
    </p:spTree>
    <p:extLst>
      <p:ext uri="{BB962C8B-B14F-4D97-AF65-F5344CB8AC3E}">
        <p14:creationId xmlns:p14="http://schemas.microsoft.com/office/powerpoint/2010/main" val="278690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A40FB8A9-45E9-4C10-9137-65F19D3A165D}"/>
              </a:ext>
            </a:extLst>
          </p:cNvPr>
          <p:cNvSpPr txBox="1">
            <a:spLocks/>
          </p:cNvSpPr>
          <p:nvPr/>
        </p:nvSpPr>
        <p:spPr>
          <a:xfrm>
            <a:off x="226221" y="128450"/>
            <a:ext cx="11882821" cy="917184"/>
          </a:xfrm>
          <a:prstGeom prst="rect">
            <a:avLst/>
          </a:prstGeom>
        </p:spPr>
        <p:txBody>
          <a:bodyPr vert="horz" wrap="square" lIns="0" tIns="164592" rIns="0" bIns="0" rtlCol="0" anchor="t">
            <a:noAutofit/>
          </a:bodyPr>
          <a:lstStyle>
            <a:lvl1pPr defTabSz="932742">
              <a:lnSpc>
                <a:spcPct val="90000"/>
              </a:lnSpc>
              <a:spcBef>
                <a:spcPct val="0"/>
              </a:spcBef>
              <a:buNone/>
              <a:defRPr lang="en-US" sz="3600" b="0" cap="none" spc="-150" baseline="0">
                <a:ln w="3175">
                  <a:noFill/>
                </a:ln>
                <a:solidFill>
                  <a:schemeClr val="tx2"/>
                </a:solidFill>
                <a:effectLst/>
                <a:latin typeface="+mj-lt"/>
                <a:cs typeface="Segoe UI" pitchFamily="34" charset="0"/>
              </a:defRPr>
            </a:lvl1pPr>
          </a:lstStyle>
          <a:p>
            <a:r>
              <a:rPr lang="en-US"/>
              <a:t>A Simple Process – Ask and attach</a:t>
            </a:r>
          </a:p>
        </p:txBody>
      </p:sp>
      <p:graphicFrame>
        <p:nvGraphicFramePr>
          <p:cNvPr id="2" name="Diagram 1">
            <a:extLst>
              <a:ext uri="{FF2B5EF4-FFF2-40B4-BE49-F238E27FC236}">
                <a16:creationId xmlns:a16="http://schemas.microsoft.com/office/drawing/2014/main" id="{58BB5D25-9DBE-4D51-A8F3-9C21B055D96F}"/>
              </a:ext>
            </a:extLst>
          </p:cNvPr>
          <p:cNvGraphicFramePr/>
          <p:nvPr>
            <p:extLst>
              <p:ext uri="{D42A27DB-BD31-4B8C-83A1-F6EECF244321}">
                <p14:modId xmlns:p14="http://schemas.microsoft.com/office/powerpoint/2010/main" val="765920415"/>
              </p:ext>
            </p:extLst>
          </p:nvPr>
        </p:nvGraphicFramePr>
        <p:xfrm>
          <a:off x="2073923" y="1146635"/>
          <a:ext cx="8288631" cy="5525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919BFC13-F615-4FAA-97FF-2FC17419F8BF}"/>
              </a:ext>
            </a:extLst>
          </p:cNvPr>
          <p:cNvSpPr txBox="1"/>
          <p:nvPr/>
        </p:nvSpPr>
        <p:spPr>
          <a:xfrm>
            <a:off x="1570696" y="1143316"/>
            <a:ext cx="6458590" cy="1412567"/>
          </a:xfrm>
          <a:prstGeom prst="rect">
            <a:avLst/>
          </a:prstGeom>
        </p:spPr>
        <p:txBody>
          <a:bodyPr vert="horz" wrap="square" lIns="0" tIns="0" rIns="0" bIns="0" rtlCol="0">
            <a:spAutoFit/>
          </a:bodyPr>
          <a:lstStyle>
            <a:lvl1pPr marR="0" indent="0" defTabSz="932742" fontAlgn="auto">
              <a:lnSpc>
                <a:spcPct val="100000"/>
              </a:lnSpc>
              <a:spcBef>
                <a:spcPts val="0"/>
              </a:spcBef>
              <a:spcAft>
                <a:spcPts val="1400"/>
              </a:spcAft>
              <a:buClrTx/>
              <a:buSzPct val="90000"/>
              <a:buFont typeface="Wingdings" panose="05000000000000000000" pitchFamily="2" charset="2"/>
              <a:buNone/>
              <a:tabLst/>
              <a:defRPr sz="2000" spc="0" baseline="0">
                <a:solidFill>
                  <a:srgbClr val="000000"/>
                </a:solidFill>
                <a:latin typeface="+mj-lt"/>
              </a:defRPr>
            </a:lvl1pPr>
            <a:lvl2pPr marL="228600" marR="0" indent="0" defTabSz="932742" fontAlgn="auto">
              <a:lnSpc>
                <a:spcPct val="100000"/>
              </a:lnSpc>
              <a:spcBef>
                <a:spcPts val="0"/>
              </a:spcBef>
              <a:spcAft>
                <a:spcPts val="1400"/>
              </a:spcAft>
              <a:buClrTx/>
              <a:buSzPct val="90000"/>
              <a:buFont typeface="Wingdings" panose="05000000000000000000" pitchFamily="2" charset="2"/>
              <a:buNone/>
              <a:tabLst/>
              <a:defRPr sz="1800" spc="0" baseline="0">
                <a:solidFill>
                  <a:srgbClr val="000000"/>
                </a:solidFill>
              </a:defRPr>
            </a:lvl2pPr>
            <a:lvl3pPr marL="4572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3pPr>
            <a:lvl4pPr marL="6858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4pPr>
            <a:lvl5pPr marL="9144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ctr"/>
            <a:r>
              <a:rPr lang="en-US"/>
              <a:t>Attach to the incumbent</a:t>
            </a:r>
          </a:p>
          <a:p>
            <a:pPr algn="ctr"/>
            <a:r>
              <a:rPr lang="en-US"/>
              <a:t>and</a:t>
            </a:r>
          </a:p>
          <a:p>
            <a:pPr algn="ctr"/>
            <a:r>
              <a:rPr lang="en-US"/>
              <a:t>Land critical data in Azure</a:t>
            </a:r>
          </a:p>
        </p:txBody>
      </p:sp>
      <p:sp>
        <p:nvSpPr>
          <p:cNvPr id="3" name="Rectangle 2">
            <a:extLst>
              <a:ext uri="{FF2B5EF4-FFF2-40B4-BE49-F238E27FC236}">
                <a16:creationId xmlns:a16="http://schemas.microsoft.com/office/drawing/2014/main" id="{365A64D5-3AB7-4AD0-9110-D21326038663}"/>
              </a:ext>
            </a:extLst>
          </p:cNvPr>
          <p:cNvSpPr/>
          <p:nvPr/>
        </p:nvSpPr>
        <p:spPr bwMode="auto">
          <a:xfrm>
            <a:off x="2752582" y="6035151"/>
            <a:ext cx="6830098" cy="854570"/>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000">
                <a:solidFill>
                  <a:schemeClr val="tx1"/>
                </a:solidFill>
                <a:ea typeface="Segoe UI" pitchFamily="34" charset="0"/>
                <a:cs typeface="Segoe UI" pitchFamily="34" charset="0"/>
              </a:rPr>
              <a:t>The customer is looking for a new solution?</a:t>
            </a:r>
          </a:p>
          <a:p>
            <a:pPr algn="ctr" defTabSz="932293" fontAlgn="base">
              <a:lnSpc>
                <a:spcPct val="90000"/>
              </a:lnSpc>
              <a:spcBef>
                <a:spcPct val="0"/>
              </a:spcBef>
              <a:spcAft>
                <a:spcPct val="0"/>
              </a:spcAft>
            </a:pPr>
            <a:r>
              <a:rPr lang="en-US" sz="2000">
                <a:solidFill>
                  <a:schemeClr val="tx1"/>
                </a:solidFill>
                <a:ea typeface="Segoe UI" pitchFamily="34" charset="0"/>
                <a:cs typeface="Segoe UI" pitchFamily="34" charset="0"/>
              </a:rPr>
              <a:t>- Position Azure Backup or Use the ISV Matrix -</a:t>
            </a:r>
          </a:p>
        </p:txBody>
      </p:sp>
      <p:pic>
        <p:nvPicPr>
          <p:cNvPr id="6" name="Picture 5">
            <a:extLst>
              <a:ext uri="{FF2B5EF4-FFF2-40B4-BE49-F238E27FC236}">
                <a16:creationId xmlns:a16="http://schemas.microsoft.com/office/drawing/2014/main" id="{313216EF-D62B-4054-8491-3D8E83D78158}"/>
              </a:ext>
            </a:extLst>
          </p:cNvPr>
          <p:cNvPicPr>
            <a:picLocks noChangeAspect="1"/>
          </p:cNvPicPr>
          <p:nvPr/>
        </p:nvPicPr>
        <p:blipFill>
          <a:blip r:embed="rId8"/>
          <a:stretch>
            <a:fillRect/>
          </a:stretch>
        </p:blipFill>
        <p:spPr>
          <a:xfrm>
            <a:off x="11216048" y="1390235"/>
            <a:ext cx="1027153" cy="753246"/>
          </a:xfrm>
          <a:prstGeom prst="rect">
            <a:avLst/>
          </a:prstGeom>
        </p:spPr>
      </p:pic>
      <p:pic>
        <p:nvPicPr>
          <p:cNvPr id="7" name="Picture 6">
            <a:extLst>
              <a:ext uri="{FF2B5EF4-FFF2-40B4-BE49-F238E27FC236}">
                <a16:creationId xmlns:a16="http://schemas.microsoft.com/office/drawing/2014/main" id="{183D8BA2-98BA-47D9-9383-A184DC77F603}"/>
              </a:ext>
            </a:extLst>
          </p:cNvPr>
          <p:cNvPicPr>
            <a:picLocks noChangeAspect="1"/>
          </p:cNvPicPr>
          <p:nvPr/>
        </p:nvPicPr>
        <p:blipFill>
          <a:blip r:embed="rId9"/>
          <a:stretch>
            <a:fillRect/>
          </a:stretch>
        </p:blipFill>
        <p:spPr>
          <a:xfrm>
            <a:off x="10747311" y="3019916"/>
            <a:ext cx="1480639" cy="742788"/>
          </a:xfrm>
          <a:prstGeom prst="rect">
            <a:avLst/>
          </a:prstGeom>
        </p:spPr>
      </p:pic>
      <p:pic>
        <p:nvPicPr>
          <p:cNvPr id="8" name="Picture 7">
            <a:extLst>
              <a:ext uri="{FF2B5EF4-FFF2-40B4-BE49-F238E27FC236}">
                <a16:creationId xmlns:a16="http://schemas.microsoft.com/office/drawing/2014/main" id="{3C3665E9-0FE5-45D9-B672-A7EC3CFC54D1}"/>
              </a:ext>
            </a:extLst>
          </p:cNvPr>
          <p:cNvPicPr>
            <a:picLocks noChangeAspect="1"/>
          </p:cNvPicPr>
          <p:nvPr/>
        </p:nvPicPr>
        <p:blipFill>
          <a:blip r:embed="rId10"/>
          <a:stretch>
            <a:fillRect/>
          </a:stretch>
        </p:blipFill>
        <p:spPr>
          <a:xfrm>
            <a:off x="10213579" y="2416281"/>
            <a:ext cx="1937806" cy="339339"/>
          </a:xfrm>
          <a:prstGeom prst="rect">
            <a:avLst/>
          </a:prstGeom>
        </p:spPr>
      </p:pic>
      <p:pic>
        <p:nvPicPr>
          <p:cNvPr id="9" name="Picture 8">
            <a:extLst>
              <a:ext uri="{FF2B5EF4-FFF2-40B4-BE49-F238E27FC236}">
                <a16:creationId xmlns:a16="http://schemas.microsoft.com/office/drawing/2014/main" id="{4AFF7B44-04FC-44BE-9474-FB93DB9A6CC1}"/>
              </a:ext>
            </a:extLst>
          </p:cNvPr>
          <p:cNvPicPr>
            <a:picLocks noChangeAspect="1"/>
          </p:cNvPicPr>
          <p:nvPr/>
        </p:nvPicPr>
        <p:blipFill>
          <a:blip r:embed="rId11"/>
          <a:stretch>
            <a:fillRect/>
          </a:stretch>
        </p:blipFill>
        <p:spPr>
          <a:xfrm>
            <a:off x="11062302" y="3917120"/>
            <a:ext cx="1018028" cy="678686"/>
          </a:xfrm>
          <a:prstGeom prst="rect">
            <a:avLst/>
          </a:prstGeom>
        </p:spPr>
      </p:pic>
      <p:pic>
        <p:nvPicPr>
          <p:cNvPr id="10" name="Picture 9">
            <a:extLst>
              <a:ext uri="{FF2B5EF4-FFF2-40B4-BE49-F238E27FC236}">
                <a16:creationId xmlns:a16="http://schemas.microsoft.com/office/drawing/2014/main" id="{DE928DBF-8005-4216-9C4E-8C7B8A45D9DA}"/>
              </a:ext>
            </a:extLst>
          </p:cNvPr>
          <p:cNvPicPr>
            <a:picLocks noChangeAspect="1"/>
          </p:cNvPicPr>
          <p:nvPr/>
        </p:nvPicPr>
        <p:blipFill>
          <a:blip r:embed="rId12"/>
          <a:stretch>
            <a:fillRect/>
          </a:stretch>
        </p:blipFill>
        <p:spPr>
          <a:xfrm>
            <a:off x="11559300" y="5886940"/>
            <a:ext cx="812385" cy="448212"/>
          </a:xfrm>
          <a:prstGeom prst="rect">
            <a:avLst/>
          </a:prstGeom>
        </p:spPr>
      </p:pic>
      <p:pic>
        <p:nvPicPr>
          <p:cNvPr id="11" name="Picture 10">
            <a:extLst>
              <a:ext uri="{FF2B5EF4-FFF2-40B4-BE49-F238E27FC236}">
                <a16:creationId xmlns:a16="http://schemas.microsoft.com/office/drawing/2014/main" id="{602FB8A6-7677-43B0-9D0C-ACADF6B6D507}"/>
              </a:ext>
            </a:extLst>
          </p:cNvPr>
          <p:cNvPicPr>
            <a:picLocks noChangeAspect="1"/>
          </p:cNvPicPr>
          <p:nvPr/>
        </p:nvPicPr>
        <p:blipFill>
          <a:blip r:embed="rId13"/>
          <a:stretch>
            <a:fillRect/>
          </a:stretch>
        </p:blipFill>
        <p:spPr>
          <a:xfrm>
            <a:off x="10243147" y="5115587"/>
            <a:ext cx="1949390" cy="641674"/>
          </a:xfrm>
          <a:prstGeom prst="rect">
            <a:avLst/>
          </a:prstGeom>
        </p:spPr>
      </p:pic>
      <p:pic>
        <p:nvPicPr>
          <p:cNvPr id="12" name="Picture 11">
            <a:extLst>
              <a:ext uri="{FF2B5EF4-FFF2-40B4-BE49-F238E27FC236}">
                <a16:creationId xmlns:a16="http://schemas.microsoft.com/office/drawing/2014/main" id="{683C10C0-279E-4126-9F36-1C01480D5756}"/>
              </a:ext>
            </a:extLst>
          </p:cNvPr>
          <p:cNvPicPr>
            <a:picLocks noChangeAspect="1"/>
          </p:cNvPicPr>
          <p:nvPr/>
        </p:nvPicPr>
        <p:blipFill>
          <a:blip r:embed="rId14"/>
          <a:stretch>
            <a:fillRect/>
          </a:stretch>
        </p:blipFill>
        <p:spPr>
          <a:xfrm>
            <a:off x="9842051" y="5817274"/>
            <a:ext cx="1522705" cy="517878"/>
          </a:xfrm>
          <a:prstGeom prst="rect">
            <a:avLst/>
          </a:prstGeom>
        </p:spPr>
      </p:pic>
      <p:pic>
        <p:nvPicPr>
          <p:cNvPr id="13" name="Graphic 12">
            <a:extLst>
              <a:ext uri="{FF2B5EF4-FFF2-40B4-BE49-F238E27FC236}">
                <a16:creationId xmlns:a16="http://schemas.microsoft.com/office/drawing/2014/main" id="{5EF77AFD-3D05-4502-B6C1-F96FF88E61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33297" y="1574447"/>
            <a:ext cx="1806857" cy="464289"/>
          </a:xfrm>
          <a:prstGeom prst="rect">
            <a:avLst/>
          </a:prstGeom>
        </p:spPr>
      </p:pic>
      <p:pic>
        <p:nvPicPr>
          <p:cNvPr id="15" name="Picture 14">
            <a:extLst>
              <a:ext uri="{FF2B5EF4-FFF2-40B4-BE49-F238E27FC236}">
                <a16:creationId xmlns:a16="http://schemas.microsoft.com/office/drawing/2014/main" id="{2B13932E-2726-48DF-A9B2-4AE6464655D1}"/>
              </a:ext>
            </a:extLst>
          </p:cNvPr>
          <p:cNvPicPr>
            <a:picLocks noChangeAspect="1"/>
          </p:cNvPicPr>
          <p:nvPr/>
        </p:nvPicPr>
        <p:blipFill>
          <a:blip r:embed="rId17"/>
          <a:stretch>
            <a:fillRect/>
          </a:stretch>
        </p:blipFill>
        <p:spPr>
          <a:xfrm>
            <a:off x="10973213" y="524587"/>
            <a:ext cx="1353974" cy="447812"/>
          </a:xfrm>
          <a:prstGeom prst="rect">
            <a:avLst/>
          </a:prstGeom>
        </p:spPr>
      </p:pic>
      <p:pic>
        <p:nvPicPr>
          <p:cNvPr id="16" name="Picture 15">
            <a:extLst>
              <a:ext uri="{FF2B5EF4-FFF2-40B4-BE49-F238E27FC236}">
                <a16:creationId xmlns:a16="http://schemas.microsoft.com/office/drawing/2014/main" id="{0B551439-9499-4B76-B2E7-1E96CAF0FB51}"/>
              </a:ext>
            </a:extLst>
          </p:cNvPr>
          <p:cNvPicPr>
            <a:picLocks noChangeAspect="1"/>
          </p:cNvPicPr>
          <p:nvPr/>
        </p:nvPicPr>
        <p:blipFill>
          <a:blip r:embed="rId18"/>
          <a:stretch>
            <a:fillRect/>
          </a:stretch>
        </p:blipFill>
        <p:spPr>
          <a:xfrm>
            <a:off x="9373115" y="735249"/>
            <a:ext cx="1113546" cy="398805"/>
          </a:xfrm>
          <a:prstGeom prst="rect">
            <a:avLst/>
          </a:prstGeom>
        </p:spPr>
      </p:pic>
      <p:pic>
        <p:nvPicPr>
          <p:cNvPr id="17" name="Picture 16">
            <a:extLst>
              <a:ext uri="{FF2B5EF4-FFF2-40B4-BE49-F238E27FC236}">
                <a16:creationId xmlns:a16="http://schemas.microsoft.com/office/drawing/2014/main" id="{F1DCAE8C-9D38-407E-B09B-A75601B28CED}"/>
              </a:ext>
            </a:extLst>
          </p:cNvPr>
          <p:cNvPicPr>
            <a:picLocks noChangeAspect="1"/>
          </p:cNvPicPr>
          <p:nvPr/>
        </p:nvPicPr>
        <p:blipFill>
          <a:blip r:embed="rId19"/>
          <a:stretch>
            <a:fillRect/>
          </a:stretch>
        </p:blipFill>
        <p:spPr>
          <a:xfrm>
            <a:off x="10663000" y="4707934"/>
            <a:ext cx="1508014" cy="201337"/>
          </a:xfrm>
          <a:prstGeom prst="rect">
            <a:avLst/>
          </a:prstGeom>
        </p:spPr>
      </p:pic>
    </p:spTree>
    <p:extLst>
      <p:ext uri="{BB962C8B-B14F-4D97-AF65-F5344CB8AC3E}">
        <p14:creationId xmlns:p14="http://schemas.microsoft.com/office/powerpoint/2010/main" val="16280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6">
            <a:extLst>
              <a:ext uri="{FF2B5EF4-FFF2-40B4-BE49-F238E27FC236}">
                <a16:creationId xmlns:a16="http://schemas.microsoft.com/office/drawing/2014/main" id="{41BD0176-87AC-44F4-9767-897311396BB4}"/>
              </a:ext>
            </a:extLst>
          </p:cNvPr>
          <p:cNvSpPr>
            <a:spLocks noGrp="1"/>
          </p:cNvSpPr>
          <p:nvPr>
            <p:ph type="title"/>
          </p:nvPr>
        </p:nvSpPr>
        <p:spPr>
          <a:xfrm>
            <a:off x="586015" y="295274"/>
            <a:ext cx="11269592" cy="917575"/>
          </a:xfrm>
        </p:spPr>
        <p:txBody>
          <a:bodyPr vert="horz" wrap="square" lIns="0" tIns="164592" rIns="0" bIns="0" rtlCol="0" anchor="t">
            <a:noAutofit/>
          </a:bodyPr>
          <a:lstStyle/>
          <a:p>
            <a:r>
              <a:rPr lang="en-US"/>
              <a:t>ISV Architecture</a:t>
            </a:r>
          </a:p>
        </p:txBody>
      </p:sp>
      <p:sp>
        <p:nvSpPr>
          <p:cNvPr id="3" name="Rectangle 2">
            <a:extLst>
              <a:ext uri="{FF2B5EF4-FFF2-40B4-BE49-F238E27FC236}">
                <a16:creationId xmlns:a16="http://schemas.microsoft.com/office/drawing/2014/main" id="{70384F77-AE4F-48CE-86D8-E63CFA5C97D7}"/>
              </a:ext>
            </a:extLst>
          </p:cNvPr>
          <p:cNvSpPr/>
          <p:nvPr/>
        </p:nvSpPr>
        <p:spPr>
          <a:xfrm>
            <a:off x="948568" y="2331508"/>
            <a:ext cx="10907040" cy="3456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a:solidFill>
                <a:prstClr val="white"/>
              </a:solidFill>
            </a:endParaRPr>
          </a:p>
        </p:txBody>
      </p:sp>
      <p:pic>
        <p:nvPicPr>
          <p:cNvPr id="49" name="Picture 48">
            <a:extLst>
              <a:ext uri="{FF2B5EF4-FFF2-40B4-BE49-F238E27FC236}">
                <a16:creationId xmlns:a16="http://schemas.microsoft.com/office/drawing/2014/main" id="{9A11D92D-5D33-4819-B60C-389E7818F338}"/>
              </a:ext>
            </a:extLst>
          </p:cNvPr>
          <p:cNvPicPr>
            <a:picLocks noChangeAspect="1"/>
          </p:cNvPicPr>
          <p:nvPr/>
        </p:nvPicPr>
        <p:blipFill>
          <a:blip r:embed="rId3"/>
          <a:stretch>
            <a:fillRect/>
          </a:stretch>
        </p:blipFill>
        <p:spPr>
          <a:xfrm>
            <a:off x="9505466" y="4056133"/>
            <a:ext cx="509666" cy="524557"/>
          </a:xfrm>
          <a:prstGeom prst="rect">
            <a:avLst/>
          </a:prstGeom>
        </p:spPr>
      </p:pic>
      <p:pic>
        <p:nvPicPr>
          <p:cNvPr id="44" name="Picture 43">
            <a:extLst>
              <a:ext uri="{FF2B5EF4-FFF2-40B4-BE49-F238E27FC236}">
                <a16:creationId xmlns:a16="http://schemas.microsoft.com/office/drawing/2014/main" id="{C586CF56-44D3-4BC3-8C76-ADBACCA85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4621" y="3334031"/>
            <a:ext cx="509666" cy="551776"/>
          </a:xfrm>
          <a:prstGeom prst="rect">
            <a:avLst/>
          </a:prstGeom>
        </p:spPr>
      </p:pic>
      <p:sp>
        <p:nvSpPr>
          <p:cNvPr id="2" name="TextBox 1">
            <a:extLst>
              <a:ext uri="{FF2B5EF4-FFF2-40B4-BE49-F238E27FC236}">
                <a16:creationId xmlns:a16="http://schemas.microsoft.com/office/drawing/2014/main" id="{8F9F83F0-3E6F-4D6E-98C3-804B6A8EAD24}"/>
              </a:ext>
            </a:extLst>
          </p:cNvPr>
          <p:cNvSpPr txBox="1"/>
          <p:nvPr/>
        </p:nvSpPr>
        <p:spPr>
          <a:xfrm>
            <a:off x="956777" y="1677786"/>
            <a:ext cx="10907040" cy="382308"/>
          </a:xfrm>
          <a:prstGeom prst="rect">
            <a:avLst/>
          </a:prstGeom>
          <a:solidFill>
            <a:srgbClr val="0070C0"/>
          </a:solidFill>
        </p:spPr>
        <p:txBody>
          <a:bodyPr wrap="square" rtlCol="0">
            <a:spAutoFit/>
          </a:bodyPr>
          <a:lstStyle/>
          <a:p>
            <a:pPr defTabSz="932597">
              <a:defRPr/>
            </a:pPr>
            <a:r>
              <a:rPr lang="en-US">
                <a:solidFill>
                  <a:prstClr val="white"/>
                </a:solidFill>
                <a:latin typeface="Calibri" panose="020F0502020204030204"/>
              </a:rPr>
              <a:t>Customer managed backup storage and infrastructure </a:t>
            </a:r>
          </a:p>
        </p:txBody>
      </p:sp>
      <p:sp>
        <p:nvSpPr>
          <p:cNvPr id="40" name="Rectangle: Rounded Corners 39">
            <a:extLst>
              <a:ext uri="{FF2B5EF4-FFF2-40B4-BE49-F238E27FC236}">
                <a16:creationId xmlns:a16="http://schemas.microsoft.com/office/drawing/2014/main" id="{EECC4B2A-B62C-4F2C-8DC3-FF1103826C57}"/>
              </a:ext>
            </a:extLst>
          </p:cNvPr>
          <p:cNvSpPr/>
          <p:nvPr/>
        </p:nvSpPr>
        <p:spPr bwMode="auto">
          <a:xfrm>
            <a:off x="4452815" y="2672162"/>
            <a:ext cx="7191620" cy="3010230"/>
          </a:xfrm>
          <a:prstGeom prst="roundRect">
            <a:avLst/>
          </a:prstGeom>
          <a:noFill/>
          <a:ln w="9525" cap="flat" cmpd="sng" algn="ctr">
            <a:solidFill>
              <a:srgbClr val="FFFFFF">
                <a:lumMod val="75000"/>
              </a:srgbClr>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a:gradFill>
                <a:gsLst>
                  <a:gs pos="0">
                    <a:srgbClr val="FFFFFF"/>
                  </a:gs>
                  <a:gs pos="100000">
                    <a:srgbClr val="FFFFFF"/>
                  </a:gs>
                </a:gsLst>
                <a:lin ang="5400000" scaled="0"/>
              </a:gradFill>
              <a:cs typeface="Segoe UI" pitchFamily="34" charset="0"/>
            </a:endParaRPr>
          </a:p>
        </p:txBody>
      </p:sp>
      <p:pic>
        <p:nvPicPr>
          <p:cNvPr id="43" name="Picture 42">
            <a:extLst>
              <a:ext uri="{FF2B5EF4-FFF2-40B4-BE49-F238E27FC236}">
                <a16:creationId xmlns:a16="http://schemas.microsoft.com/office/drawing/2014/main" id="{8036BC5D-4073-473F-8115-8CE7E31EE59E}"/>
              </a:ext>
            </a:extLst>
          </p:cNvPr>
          <p:cNvPicPr>
            <a:picLocks noChangeAspect="1"/>
          </p:cNvPicPr>
          <p:nvPr/>
        </p:nvPicPr>
        <p:blipFill>
          <a:blip r:embed="rId5"/>
          <a:stretch>
            <a:fillRect/>
          </a:stretch>
        </p:blipFill>
        <p:spPr>
          <a:xfrm>
            <a:off x="4417848" y="2436891"/>
            <a:ext cx="450970" cy="470542"/>
          </a:xfrm>
          <a:prstGeom prst="rect">
            <a:avLst/>
          </a:prstGeom>
        </p:spPr>
      </p:pic>
      <p:sp>
        <p:nvSpPr>
          <p:cNvPr id="5" name="TextBox 4">
            <a:extLst>
              <a:ext uri="{FF2B5EF4-FFF2-40B4-BE49-F238E27FC236}">
                <a16:creationId xmlns:a16="http://schemas.microsoft.com/office/drawing/2014/main" id="{4D28662C-9F24-4BFC-A39B-E41BC90BE336}"/>
              </a:ext>
            </a:extLst>
          </p:cNvPr>
          <p:cNvSpPr txBox="1"/>
          <p:nvPr/>
        </p:nvSpPr>
        <p:spPr>
          <a:xfrm>
            <a:off x="873725" y="1312132"/>
            <a:ext cx="5344512" cy="380553"/>
          </a:xfrm>
          <a:prstGeom prst="rect">
            <a:avLst/>
          </a:prstGeom>
        </p:spPr>
        <p:txBody>
          <a:bodyPr vert="horz" wrap="square" lIns="0" tIns="0" rIns="0" bIns="0" rtlCol="0">
            <a:spAutoFit/>
          </a:bodyPr>
          <a:lstStyle>
            <a:lvl1pPr marR="0" indent="0" defTabSz="932742" fontAlgn="auto">
              <a:lnSpc>
                <a:spcPct val="100000"/>
              </a:lnSpc>
              <a:spcBef>
                <a:spcPts val="0"/>
              </a:spcBef>
              <a:spcAft>
                <a:spcPts val="1400"/>
              </a:spcAft>
              <a:buClrTx/>
              <a:buSzPct val="90000"/>
              <a:buFont typeface="Wingdings" panose="05000000000000000000" pitchFamily="2" charset="2"/>
              <a:buNone/>
              <a:tabLst/>
              <a:defRPr sz="2000" spc="0" baseline="0">
                <a:solidFill>
                  <a:srgbClr val="000000"/>
                </a:solidFill>
                <a:latin typeface="+mj-lt"/>
              </a:defRPr>
            </a:lvl1pPr>
            <a:lvl2pPr marL="228600" marR="0" indent="0" defTabSz="932742" fontAlgn="auto">
              <a:lnSpc>
                <a:spcPct val="100000"/>
              </a:lnSpc>
              <a:spcBef>
                <a:spcPts val="0"/>
              </a:spcBef>
              <a:spcAft>
                <a:spcPts val="1400"/>
              </a:spcAft>
              <a:buClrTx/>
              <a:buSzPct val="90000"/>
              <a:buFont typeface="Wingdings" panose="05000000000000000000" pitchFamily="2" charset="2"/>
              <a:buNone/>
              <a:tabLst/>
              <a:defRPr sz="1800" spc="0" baseline="0">
                <a:solidFill>
                  <a:srgbClr val="000000"/>
                </a:solidFill>
              </a:defRPr>
            </a:lvl2pPr>
            <a:lvl3pPr marL="4572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3pPr>
            <a:lvl4pPr marL="6858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4pPr>
            <a:lvl5pPr marL="914400" marR="0" indent="0" defTabSz="932742" fontAlgn="auto">
              <a:lnSpc>
                <a:spcPct val="100000"/>
              </a:lnSpc>
              <a:spcBef>
                <a:spcPts val="0"/>
              </a:spcBef>
              <a:spcAft>
                <a:spcPts val="1400"/>
              </a:spcAft>
              <a:buClrTx/>
              <a:buSzPct val="90000"/>
              <a:buFont typeface="Wingdings" panose="05000000000000000000" pitchFamily="2" charset="2"/>
              <a:buNone/>
              <a:tabLst/>
              <a:defRPr sz="14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ISVs easily leverage Azure as a Backup Target</a:t>
            </a:r>
          </a:p>
        </p:txBody>
      </p:sp>
      <p:pic>
        <p:nvPicPr>
          <p:cNvPr id="10" name="Picture 9">
            <a:extLst>
              <a:ext uri="{FF2B5EF4-FFF2-40B4-BE49-F238E27FC236}">
                <a16:creationId xmlns:a16="http://schemas.microsoft.com/office/drawing/2014/main" id="{B589FDE6-195B-4BA9-B195-A39DF68A59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1070" y="4322939"/>
            <a:ext cx="1676371" cy="883014"/>
          </a:xfrm>
          <a:prstGeom prst="rect">
            <a:avLst/>
          </a:prstGeom>
        </p:spPr>
      </p:pic>
      <p:sp>
        <p:nvSpPr>
          <p:cNvPr id="33" name="TextBox 32">
            <a:extLst>
              <a:ext uri="{FF2B5EF4-FFF2-40B4-BE49-F238E27FC236}">
                <a16:creationId xmlns:a16="http://schemas.microsoft.com/office/drawing/2014/main" id="{03DD6BB0-4855-4016-9A83-532771AB9AD2}"/>
              </a:ext>
            </a:extLst>
          </p:cNvPr>
          <p:cNvSpPr txBox="1"/>
          <p:nvPr/>
        </p:nvSpPr>
        <p:spPr>
          <a:xfrm>
            <a:off x="6972809" y="2640786"/>
            <a:ext cx="2699812" cy="270285"/>
          </a:xfrm>
          <a:prstGeom prst="rect">
            <a:avLst/>
          </a:prstGeom>
          <a:noFill/>
        </p:spPr>
        <p:txBody>
          <a:bodyPr wrap="square" rtlCol="0">
            <a:spAutoFit/>
          </a:bodyPr>
          <a:lstStyle/>
          <a:p>
            <a:pPr defTabSz="932597">
              <a:defRPr/>
            </a:pPr>
            <a:r>
              <a:rPr lang="en-US" sz="1122" b="1">
                <a:solidFill>
                  <a:srgbClr val="44546A"/>
                </a:solidFill>
              </a:rPr>
              <a:t>Customer subscription</a:t>
            </a:r>
          </a:p>
        </p:txBody>
      </p:sp>
      <p:pic>
        <p:nvPicPr>
          <p:cNvPr id="25" name="Picture 24">
            <a:extLst>
              <a:ext uri="{FF2B5EF4-FFF2-40B4-BE49-F238E27FC236}">
                <a16:creationId xmlns:a16="http://schemas.microsoft.com/office/drawing/2014/main" id="{64A06869-C05F-41A2-8F06-18A24550C499}"/>
              </a:ext>
            </a:extLst>
          </p:cNvPr>
          <p:cNvPicPr>
            <a:picLocks noChangeAspect="1"/>
          </p:cNvPicPr>
          <p:nvPr/>
        </p:nvPicPr>
        <p:blipFill>
          <a:blip r:embed="rId3"/>
          <a:stretch>
            <a:fillRect/>
          </a:stretch>
        </p:blipFill>
        <p:spPr>
          <a:xfrm>
            <a:off x="5130451" y="3358838"/>
            <a:ext cx="509666" cy="524557"/>
          </a:xfrm>
          <a:prstGeom prst="rect">
            <a:avLst/>
          </a:prstGeom>
        </p:spPr>
      </p:pic>
      <p:pic>
        <p:nvPicPr>
          <p:cNvPr id="28" name="Picture 27">
            <a:extLst>
              <a:ext uri="{FF2B5EF4-FFF2-40B4-BE49-F238E27FC236}">
                <a16:creationId xmlns:a16="http://schemas.microsoft.com/office/drawing/2014/main" id="{E6EB1454-410C-41EA-9190-F6DAEE73E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263" y="3306806"/>
            <a:ext cx="509666" cy="551776"/>
          </a:xfrm>
          <a:prstGeom prst="rect">
            <a:avLst/>
          </a:prstGeom>
        </p:spPr>
      </p:pic>
      <p:sp>
        <p:nvSpPr>
          <p:cNvPr id="31" name="TextBox 30">
            <a:extLst>
              <a:ext uri="{FF2B5EF4-FFF2-40B4-BE49-F238E27FC236}">
                <a16:creationId xmlns:a16="http://schemas.microsoft.com/office/drawing/2014/main" id="{261BE36E-9776-42A4-9903-5A18996DDD14}"/>
              </a:ext>
            </a:extLst>
          </p:cNvPr>
          <p:cNvSpPr txBox="1"/>
          <p:nvPr/>
        </p:nvSpPr>
        <p:spPr>
          <a:xfrm>
            <a:off x="4663192" y="3822963"/>
            <a:ext cx="1501540" cy="446397"/>
          </a:xfrm>
          <a:prstGeom prst="rect">
            <a:avLst/>
          </a:prstGeom>
          <a:noFill/>
        </p:spPr>
        <p:txBody>
          <a:bodyPr wrap="square" rtlCol="0">
            <a:spAutoFit/>
          </a:bodyPr>
          <a:lstStyle/>
          <a:p>
            <a:r>
              <a:rPr lang="en-US" sz="1122">
                <a:solidFill>
                  <a:schemeClr val="tx2"/>
                </a:solidFill>
              </a:rPr>
              <a:t>Tiered Backup Storage</a:t>
            </a:r>
          </a:p>
        </p:txBody>
      </p:sp>
      <p:sp>
        <p:nvSpPr>
          <p:cNvPr id="32" name="TextBox 31">
            <a:extLst>
              <a:ext uri="{FF2B5EF4-FFF2-40B4-BE49-F238E27FC236}">
                <a16:creationId xmlns:a16="http://schemas.microsoft.com/office/drawing/2014/main" id="{41C720AC-E63A-48B6-8CFC-9F3A61905A0A}"/>
              </a:ext>
            </a:extLst>
          </p:cNvPr>
          <p:cNvSpPr txBox="1"/>
          <p:nvPr/>
        </p:nvSpPr>
        <p:spPr>
          <a:xfrm>
            <a:off x="6086757" y="3808438"/>
            <a:ext cx="1366680" cy="265009"/>
          </a:xfrm>
          <a:prstGeom prst="rect">
            <a:avLst/>
          </a:prstGeom>
          <a:noFill/>
        </p:spPr>
        <p:txBody>
          <a:bodyPr wrap="square" rtlCol="0">
            <a:spAutoFit/>
          </a:bodyPr>
          <a:lstStyle/>
          <a:p>
            <a:r>
              <a:rPr lang="en-US" sz="1122" err="1">
                <a:solidFill>
                  <a:schemeClr val="tx2"/>
                </a:solidFill>
              </a:rPr>
              <a:t>MediaAgent</a:t>
            </a:r>
            <a:r>
              <a:rPr lang="en-US" sz="1122">
                <a:solidFill>
                  <a:schemeClr val="tx2"/>
                </a:solidFill>
              </a:rPr>
              <a:t>/Proxy</a:t>
            </a:r>
          </a:p>
        </p:txBody>
      </p:sp>
      <p:pic>
        <p:nvPicPr>
          <p:cNvPr id="35" name="Picture 34">
            <a:extLst>
              <a:ext uri="{FF2B5EF4-FFF2-40B4-BE49-F238E27FC236}">
                <a16:creationId xmlns:a16="http://schemas.microsoft.com/office/drawing/2014/main" id="{3D79D435-89DD-4CB6-8345-F5AD53965A22}"/>
              </a:ext>
            </a:extLst>
          </p:cNvPr>
          <p:cNvPicPr>
            <a:picLocks noChangeAspect="1"/>
          </p:cNvPicPr>
          <p:nvPr/>
        </p:nvPicPr>
        <p:blipFill>
          <a:blip r:embed="rId7"/>
          <a:stretch>
            <a:fillRect/>
          </a:stretch>
        </p:blipFill>
        <p:spPr>
          <a:xfrm>
            <a:off x="2375362" y="2735300"/>
            <a:ext cx="580725" cy="518505"/>
          </a:xfrm>
          <a:prstGeom prst="rect">
            <a:avLst/>
          </a:prstGeom>
        </p:spPr>
      </p:pic>
      <p:sp>
        <p:nvSpPr>
          <p:cNvPr id="41" name="TextBox 40">
            <a:extLst>
              <a:ext uri="{FF2B5EF4-FFF2-40B4-BE49-F238E27FC236}">
                <a16:creationId xmlns:a16="http://schemas.microsoft.com/office/drawing/2014/main" id="{CED0AD63-A551-40B9-AB35-94B83A78F39B}"/>
              </a:ext>
            </a:extLst>
          </p:cNvPr>
          <p:cNvSpPr txBox="1"/>
          <p:nvPr/>
        </p:nvSpPr>
        <p:spPr>
          <a:xfrm>
            <a:off x="2838261" y="2803346"/>
            <a:ext cx="2162733" cy="270285"/>
          </a:xfrm>
          <a:prstGeom prst="rect">
            <a:avLst/>
          </a:prstGeom>
          <a:noFill/>
        </p:spPr>
        <p:txBody>
          <a:bodyPr wrap="square" rtlCol="0">
            <a:spAutoFit/>
          </a:bodyPr>
          <a:lstStyle/>
          <a:p>
            <a:pPr defTabSz="932597">
              <a:defRPr/>
            </a:pPr>
            <a:r>
              <a:rPr lang="en-US" sz="1122">
                <a:solidFill>
                  <a:srgbClr val="44546A"/>
                </a:solidFill>
              </a:rPr>
              <a:t>Create and manage</a:t>
            </a:r>
          </a:p>
        </p:txBody>
      </p:sp>
      <p:cxnSp>
        <p:nvCxnSpPr>
          <p:cNvPr id="18" name="Connector: Elbow 17">
            <a:extLst>
              <a:ext uri="{FF2B5EF4-FFF2-40B4-BE49-F238E27FC236}">
                <a16:creationId xmlns:a16="http://schemas.microsoft.com/office/drawing/2014/main" id="{BDABA6F4-4674-4DD0-8720-25787A3751FF}"/>
              </a:ext>
            </a:extLst>
          </p:cNvPr>
          <p:cNvCxnSpPr>
            <a:cxnSpLocks/>
            <a:endCxn id="25" idx="0"/>
          </p:cNvCxnSpPr>
          <p:nvPr/>
        </p:nvCxnSpPr>
        <p:spPr>
          <a:xfrm>
            <a:off x="2926110" y="3056103"/>
            <a:ext cx="2459174" cy="30273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CCE8CE9-5B61-4400-85EC-8B6BDB17D141}"/>
              </a:ext>
            </a:extLst>
          </p:cNvPr>
          <p:cNvCxnSpPr>
            <a:cxnSpLocks/>
            <a:endCxn id="28" idx="0"/>
          </p:cNvCxnSpPr>
          <p:nvPr/>
        </p:nvCxnSpPr>
        <p:spPr>
          <a:xfrm>
            <a:off x="5350607" y="3051098"/>
            <a:ext cx="1322489" cy="25570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D0E7DF2-1A18-420A-A1D9-9EBE8067AFDF}"/>
              </a:ext>
            </a:extLst>
          </p:cNvPr>
          <p:cNvCxnSpPr>
            <a:cxnSpLocks/>
          </p:cNvCxnSpPr>
          <p:nvPr/>
        </p:nvCxnSpPr>
        <p:spPr>
          <a:xfrm flipV="1">
            <a:off x="2956087" y="4062792"/>
            <a:ext cx="2422908" cy="441508"/>
          </a:xfrm>
          <a:prstGeom prst="bentConnector3">
            <a:avLst>
              <a:gd name="adj1" fmla="val 100396"/>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AB2C486-CD2E-40C4-BEC1-0BEF4EAC2E41}"/>
              </a:ext>
            </a:extLst>
          </p:cNvPr>
          <p:cNvSpPr txBox="1"/>
          <p:nvPr/>
        </p:nvSpPr>
        <p:spPr>
          <a:xfrm>
            <a:off x="3147976" y="4256274"/>
            <a:ext cx="2162733" cy="270285"/>
          </a:xfrm>
          <a:prstGeom prst="rect">
            <a:avLst/>
          </a:prstGeom>
          <a:noFill/>
        </p:spPr>
        <p:txBody>
          <a:bodyPr wrap="square" rtlCol="0">
            <a:spAutoFit/>
          </a:bodyPr>
          <a:lstStyle/>
          <a:p>
            <a:pPr defTabSz="932597">
              <a:defRPr/>
            </a:pPr>
            <a:r>
              <a:rPr lang="en-US" sz="1122">
                <a:solidFill>
                  <a:srgbClr val="44546A"/>
                </a:solidFill>
              </a:rPr>
              <a:t>Backup data </a:t>
            </a:r>
          </a:p>
        </p:txBody>
      </p:sp>
      <p:cxnSp>
        <p:nvCxnSpPr>
          <p:cNvPr id="47" name="Connector: Elbow 46">
            <a:extLst>
              <a:ext uri="{FF2B5EF4-FFF2-40B4-BE49-F238E27FC236}">
                <a16:creationId xmlns:a16="http://schemas.microsoft.com/office/drawing/2014/main" id="{5C8C4244-B220-486D-860C-6B8DB6D9A12A}"/>
              </a:ext>
            </a:extLst>
          </p:cNvPr>
          <p:cNvCxnSpPr>
            <a:cxnSpLocks/>
          </p:cNvCxnSpPr>
          <p:nvPr/>
        </p:nvCxnSpPr>
        <p:spPr>
          <a:xfrm flipV="1">
            <a:off x="2873917" y="4054163"/>
            <a:ext cx="3772076" cy="982693"/>
          </a:xfrm>
          <a:prstGeom prst="bentConnector3">
            <a:avLst>
              <a:gd name="adj1" fmla="val 100212"/>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795D69-F565-4A54-8E19-892F0AFF5CC9}"/>
              </a:ext>
            </a:extLst>
          </p:cNvPr>
          <p:cNvSpPr txBox="1"/>
          <p:nvPr/>
        </p:nvSpPr>
        <p:spPr>
          <a:xfrm>
            <a:off x="3160277" y="4775860"/>
            <a:ext cx="2162733" cy="270285"/>
          </a:xfrm>
          <a:prstGeom prst="rect">
            <a:avLst/>
          </a:prstGeom>
          <a:noFill/>
        </p:spPr>
        <p:txBody>
          <a:bodyPr wrap="square" rtlCol="0">
            <a:spAutoFit/>
          </a:bodyPr>
          <a:lstStyle/>
          <a:p>
            <a:pPr defTabSz="932597">
              <a:defRPr/>
            </a:pPr>
            <a:r>
              <a:rPr lang="en-US" sz="1122">
                <a:solidFill>
                  <a:srgbClr val="44546A"/>
                </a:solidFill>
              </a:rPr>
              <a:t>Restore action</a:t>
            </a:r>
          </a:p>
        </p:txBody>
      </p:sp>
      <p:cxnSp>
        <p:nvCxnSpPr>
          <p:cNvPr id="77" name="Straight Arrow Connector 76">
            <a:extLst>
              <a:ext uri="{FF2B5EF4-FFF2-40B4-BE49-F238E27FC236}">
                <a16:creationId xmlns:a16="http://schemas.microsoft.com/office/drawing/2014/main" id="{C501945D-6BCD-4CE2-8235-05C21205DBAD}"/>
              </a:ext>
            </a:extLst>
          </p:cNvPr>
          <p:cNvCxnSpPr>
            <a:cxnSpLocks/>
            <a:stCxn id="28" idx="3"/>
            <a:endCxn id="44" idx="1"/>
          </p:cNvCxnSpPr>
          <p:nvPr/>
        </p:nvCxnSpPr>
        <p:spPr>
          <a:xfrm>
            <a:off x="6927930" y="3582694"/>
            <a:ext cx="2546691" cy="27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7B44F1CC-278F-4911-9740-958E56488A4F}"/>
              </a:ext>
            </a:extLst>
          </p:cNvPr>
          <p:cNvCxnSpPr>
            <a:cxnSpLocks/>
            <a:endCxn id="49" idx="1"/>
          </p:cNvCxnSpPr>
          <p:nvPr/>
        </p:nvCxnSpPr>
        <p:spPr>
          <a:xfrm>
            <a:off x="8506828" y="3593426"/>
            <a:ext cx="998638" cy="724986"/>
          </a:xfrm>
          <a:prstGeom prst="bentConnector3">
            <a:avLst>
              <a:gd name="adj1" fmla="val 899"/>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184230-8660-45DE-898A-B495DB5DCFCD}"/>
              </a:ext>
            </a:extLst>
          </p:cNvPr>
          <p:cNvSpPr txBox="1"/>
          <p:nvPr/>
        </p:nvSpPr>
        <p:spPr>
          <a:xfrm>
            <a:off x="7573372" y="3199722"/>
            <a:ext cx="827092" cy="270285"/>
          </a:xfrm>
          <a:prstGeom prst="rect">
            <a:avLst/>
          </a:prstGeom>
          <a:noFill/>
        </p:spPr>
        <p:txBody>
          <a:bodyPr wrap="square" rtlCol="0">
            <a:spAutoFit/>
          </a:bodyPr>
          <a:lstStyle/>
          <a:p>
            <a:pPr defTabSz="932597">
              <a:defRPr/>
            </a:pPr>
            <a:r>
              <a:rPr lang="en-US" sz="1122">
                <a:solidFill>
                  <a:srgbClr val="44546A"/>
                </a:solidFill>
              </a:rPr>
              <a:t>Restore</a:t>
            </a:r>
          </a:p>
        </p:txBody>
      </p:sp>
      <p:sp>
        <p:nvSpPr>
          <p:cNvPr id="84" name="TextBox 83">
            <a:extLst>
              <a:ext uri="{FF2B5EF4-FFF2-40B4-BE49-F238E27FC236}">
                <a16:creationId xmlns:a16="http://schemas.microsoft.com/office/drawing/2014/main" id="{47B0FB59-1354-450D-9C0E-3DC099AA3A1A}"/>
              </a:ext>
            </a:extLst>
          </p:cNvPr>
          <p:cNvSpPr txBox="1"/>
          <p:nvPr/>
        </p:nvSpPr>
        <p:spPr>
          <a:xfrm>
            <a:off x="8933765" y="4878157"/>
            <a:ext cx="2162733" cy="270285"/>
          </a:xfrm>
          <a:prstGeom prst="rect">
            <a:avLst/>
          </a:prstGeom>
          <a:noFill/>
        </p:spPr>
        <p:txBody>
          <a:bodyPr wrap="square" rtlCol="0">
            <a:spAutoFit/>
          </a:bodyPr>
          <a:lstStyle/>
          <a:p>
            <a:r>
              <a:rPr lang="en-US" sz="1122">
                <a:solidFill>
                  <a:schemeClr val="tx2"/>
                </a:solidFill>
              </a:rPr>
              <a:t>Target storage and resources</a:t>
            </a:r>
          </a:p>
        </p:txBody>
      </p:sp>
      <p:sp>
        <p:nvSpPr>
          <p:cNvPr id="29" name="TextBox 28">
            <a:extLst>
              <a:ext uri="{FF2B5EF4-FFF2-40B4-BE49-F238E27FC236}">
                <a16:creationId xmlns:a16="http://schemas.microsoft.com/office/drawing/2014/main" id="{FB13C9A2-5FD4-41F9-89B9-D32990F52378}"/>
              </a:ext>
            </a:extLst>
          </p:cNvPr>
          <p:cNvSpPr txBox="1"/>
          <p:nvPr/>
        </p:nvSpPr>
        <p:spPr>
          <a:xfrm>
            <a:off x="931668" y="5809276"/>
            <a:ext cx="10932148" cy="1155680"/>
          </a:xfrm>
          <a:prstGeom prst="rect">
            <a:avLst/>
          </a:prstGeom>
          <a:solidFill>
            <a:schemeClr val="bg1">
              <a:lumMod val="95000"/>
            </a:schemeClr>
          </a:solidFill>
        </p:spPr>
        <p:txBody>
          <a:bodyPr wrap="square" lIns="182854" tIns="146283" rIns="182854" bIns="0" rtlCol="0">
            <a:spAutoFit/>
          </a:bodyPr>
          <a:lstStyle/>
          <a:p>
            <a:pPr defTabSz="932563">
              <a:lnSpc>
                <a:spcPct val="90000"/>
              </a:lnSpc>
              <a:spcAft>
                <a:spcPts val="600"/>
              </a:spcAft>
              <a:defRPr/>
            </a:pPr>
            <a:r>
              <a:rPr lang="en-US" sz="1122"/>
              <a:t>*Indexing provides granular restores  				*Billing varies per monthly churn and restore patterns</a:t>
            </a:r>
          </a:p>
          <a:p>
            <a:pPr defTabSz="932563">
              <a:lnSpc>
                <a:spcPct val="90000"/>
              </a:lnSpc>
              <a:spcAft>
                <a:spcPts val="600"/>
              </a:spcAft>
              <a:defRPr/>
            </a:pPr>
            <a:r>
              <a:rPr lang="en-US" sz="1122"/>
              <a:t>*Deduplication reduces storage footprint 				*Some operational overhead to manage storage/</a:t>
            </a:r>
            <a:r>
              <a:rPr lang="en-US" sz="1122" err="1"/>
              <a:t>MediaAgent</a:t>
            </a:r>
            <a:r>
              <a:rPr lang="en-US" sz="1122"/>
              <a:t>/proxy in cloud </a:t>
            </a:r>
          </a:p>
          <a:p>
            <a:pPr defTabSz="932563">
              <a:lnSpc>
                <a:spcPct val="90000"/>
              </a:lnSpc>
              <a:spcAft>
                <a:spcPts val="600"/>
              </a:spcAft>
              <a:defRPr/>
            </a:pPr>
            <a:r>
              <a:rPr lang="en-US" sz="1122"/>
              <a:t>*Heterogenous application consistent protection 	 		*Restoration may require on prem connectivity or replica infrastructure in cloud</a:t>
            </a:r>
          </a:p>
          <a:p>
            <a:pPr defTabSz="932563">
              <a:lnSpc>
                <a:spcPct val="90000"/>
              </a:lnSpc>
              <a:spcAft>
                <a:spcPts val="600"/>
              </a:spcAft>
              <a:defRPr/>
            </a:pPr>
            <a:r>
              <a:rPr lang="en-US" sz="1122"/>
              <a:t>*Leverage Azure Storage Tiers through ISV policies 	</a:t>
            </a:r>
          </a:p>
        </p:txBody>
      </p:sp>
      <p:sp>
        <p:nvSpPr>
          <p:cNvPr id="30" name="TextBox 29">
            <a:extLst>
              <a:ext uri="{FF2B5EF4-FFF2-40B4-BE49-F238E27FC236}">
                <a16:creationId xmlns:a16="http://schemas.microsoft.com/office/drawing/2014/main" id="{AB089C81-9ED6-BD4C-80F0-B5AFFC996FD1}"/>
              </a:ext>
            </a:extLst>
          </p:cNvPr>
          <p:cNvSpPr txBox="1"/>
          <p:nvPr/>
        </p:nvSpPr>
        <p:spPr>
          <a:xfrm>
            <a:off x="9369280" y="2815524"/>
            <a:ext cx="1025086" cy="446397"/>
          </a:xfrm>
          <a:prstGeom prst="rect">
            <a:avLst/>
          </a:prstGeom>
          <a:noFill/>
        </p:spPr>
        <p:txBody>
          <a:bodyPr wrap="square" rtlCol="0">
            <a:spAutoFit/>
          </a:bodyPr>
          <a:lstStyle/>
          <a:p>
            <a:pPr defTabSz="932597">
              <a:defRPr/>
            </a:pPr>
            <a:r>
              <a:rPr lang="en-US" sz="1122">
                <a:solidFill>
                  <a:srgbClr val="44546A"/>
                </a:solidFill>
              </a:rPr>
              <a:t>On </a:t>
            </a:r>
            <a:r>
              <a:rPr lang="en-US" sz="1122" err="1">
                <a:solidFill>
                  <a:srgbClr val="44546A"/>
                </a:solidFill>
              </a:rPr>
              <a:t>Prem</a:t>
            </a:r>
            <a:endParaRPr lang="en-US" sz="1122">
              <a:solidFill>
                <a:srgbClr val="44546A"/>
              </a:solidFill>
            </a:endParaRPr>
          </a:p>
          <a:p>
            <a:pPr defTabSz="932597">
              <a:defRPr/>
            </a:pPr>
            <a:r>
              <a:rPr lang="en-US" sz="1122">
                <a:solidFill>
                  <a:srgbClr val="44546A"/>
                </a:solidFill>
              </a:rPr>
              <a:t>In Azure</a:t>
            </a:r>
          </a:p>
        </p:txBody>
      </p:sp>
      <p:sp>
        <p:nvSpPr>
          <p:cNvPr id="34" name="TextBox 33">
            <a:extLst>
              <a:ext uri="{FF2B5EF4-FFF2-40B4-BE49-F238E27FC236}">
                <a16:creationId xmlns:a16="http://schemas.microsoft.com/office/drawing/2014/main" id="{A03CCE5B-C1BD-41A5-A1F6-2B41CBD4E722}"/>
              </a:ext>
            </a:extLst>
          </p:cNvPr>
          <p:cNvSpPr txBox="1"/>
          <p:nvPr/>
        </p:nvSpPr>
        <p:spPr>
          <a:xfrm>
            <a:off x="997544" y="5246985"/>
            <a:ext cx="2162733" cy="437684"/>
          </a:xfrm>
          <a:prstGeom prst="rect">
            <a:avLst/>
          </a:prstGeom>
          <a:noFill/>
        </p:spPr>
        <p:txBody>
          <a:bodyPr wrap="square" rtlCol="0">
            <a:spAutoFit/>
          </a:bodyPr>
          <a:lstStyle/>
          <a:p>
            <a:pPr defTabSz="932597">
              <a:defRPr/>
            </a:pPr>
            <a:r>
              <a:rPr lang="en-US" sz="1122">
                <a:solidFill>
                  <a:srgbClr val="44546A"/>
                </a:solidFill>
              </a:rPr>
              <a:t>Add Storage Account(s) as Targets</a:t>
            </a:r>
          </a:p>
        </p:txBody>
      </p:sp>
    </p:spTree>
    <p:extLst>
      <p:ext uri="{BB962C8B-B14F-4D97-AF65-F5344CB8AC3E}">
        <p14:creationId xmlns:p14="http://schemas.microsoft.com/office/powerpoint/2010/main" val="37915353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992CA-FC48-45DB-9801-35A7EE19D612}"/>
              </a:ext>
            </a:extLst>
          </p:cNvPr>
          <p:cNvSpPr>
            <a:spLocks noGrp="1"/>
          </p:cNvSpPr>
          <p:nvPr>
            <p:ph type="body" sz="quarter" idx="10"/>
          </p:nvPr>
        </p:nvSpPr>
        <p:spPr>
          <a:xfrm>
            <a:off x="434975" y="1142881"/>
            <a:ext cx="11567160" cy="4780796"/>
          </a:xfrm>
        </p:spPr>
        <p:txBody>
          <a:bodyPr vert="horz" wrap="square" lIns="0" tIns="0" rIns="0" bIns="0" rtlCol="0">
            <a:spAutoFit/>
          </a:bodyPr>
          <a:lstStyle/>
          <a:p>
            <a:r>
              <a:rPr lang="en-US" sz="2000">
                <a:latin typeface="+mj-lt"/>
              </a:rPr>
              <a:t>Choose the right tier of storage</a:t>
            </a:r>
          </a:p>
          <a:p>
            <a:pPr marL="228600" lvl="1"/>
            <a:r>
              <a:rPr lang="en-US"/>
              <a:t>Cool Storage and Archive Storage impose penalties for early deletion (30/180 Days) – use for long term retention</a:t>
            </a:r>
          </a:p>
          <a:p>
            <a:pPr marL="228600" lvl="1"/>
            <a:r>
              <a:rPr lang="en-US"/>
              <a:t>Blob Storage offers lower transaction fees and should be used over GPv2 for active data sets like test restores</a:t>
            </a:r>
          </a:p>
          <a:p>
            <a:endParaRPr lang="en-US" sz="2000">
              <a:latin typeface="+mj-lt"/>
            </a:endParaRPr>
          </a:p>
          <a:p>
            <a:r>
              <a:rPr lang="en-US" sz="2000">
                <a:latin typeface="+mj-lt"/>
              </a:rPr>
              <a:t>Reduce unnecessary transaction (TX) and egress fees</a:t>
            </a:r>
          </a:p>
          <a:p>
            <a:pPr marL="228600" lvl="1"/>
            <a:r>
              <a:rPr lang="en-US"/>
              <a:t>Turn off backup verification for copies sent to Azure (they were already verified on-premises)</a:t>
            </a:r>
          </a:p>
          <a:p>
            <a:pPr marL="228600" lvl="1"/>
            <a:r>
              <a:rPr lang="en-US"/>
              <a:t>If test restores are planned, execute them within Azure and from Hot Tier to reduce TX and Egress fees</a:t>
            </a:r>
          </a:p>
          <a:p>
            <a:endParaRPr lang="en-US" sz="2000">
              <a:latin typeface="+mj-lt"/>
            </a:endParaRPr>
          </a:p>
          <a:p>
            <a:r>
              <a:rPr lang="en-US" sz="2000">
                <a:latin typeface="+mj-lt"/>
              </a:rPr>
              <a:t>Plan for restore operations</a:t>
            </a:r>
          </a:p>
          <a:p>
            <a:pPr marL="228600" lvl="1"/>
            <a:r>
              <a:rPr lang="en-US"/>
              <a:t>ISVs need running VMs and storage bandwidth to meet recovery windows</a:t>
            </a:r>
          </a:p>
          <a:p>
            <a:pPr marL="457200" lvl="2"/>
            <a:r>
              <a:rPr lang="en-US"/>
              <a:t>	Do the math to determine the number of VMs and number of source storage accounts to meet their window</a:t>
            </a:r>
          </a:p>
        </p:txBody>
      </p:sp>
      <p:sp>
        <p:nvSpPr>
          <p:cNvPr id="3" name="Title 2">
            <a:extLst>
              <a:ext uri="{FF2B5EF4-FFF2-40B4-BE49-F238E27FC236}">
                <a16:creationId xmlns:a16="http://schemas.microsoft.com/office/drawing/2014/main" id="{FEACA14E-B9E4-463B-BAEF-A6CB7EF499BB}"/>
              </a:ext>
            </a:extLst>
          </p:cNvPr>
          <p:cNvSpPr>
            <a:spLocks noGrp="1"/>
          </p:cNvSpPr>
          <p:nvPr>
            <p:ph type="title"/>
          </p:nvPr>
        </p:nvSpPr>
        <p:spPr/>
        <p:txBody>
          <a:bodyPr vert="horz" wrap="square" lIns="0" tIns="164592" rIns="0" bIns="0" rtlCol="0" anchor="t">
            <a:noAutofit/>
          </a:bodyPr>
          <a:lstStyle/>
          <a:p>
            <a:r>
              <a:rPr lang="en-US"/>
              <a:t>Backup to Azure Best Practices</a:t>
            </a:r>
          </a:p>
        </p:txBody>
      </p:sp>
    </p:spTree>
    <p:extLst>
      <p:ext uri="{BB962C8B-B14F-4D97-AF65-F5344CB8AC3E}">
        <p14:creationId xmlns:p14="http://schemas.microsoft.com/office/powerpoint/2010/main" val="26351336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84E92-C2BC-4B33-B76D-C76F96030A9D}"/>
              </a:ext>
            </a:extLst>
          </p:cNvPr>
          <p:cNvSpPr>
            <a:spLocks noGrp="1"/>
          </p:cNvSpPr>
          <p:nvPr>
            <p:ph type="title"/>
          </p:nvPr>
        </p:nvSpPr>
        <p:spPr/>
        <p:txBody>
          <a:bodyPr vert="horz" wrap="square" lIns="0" tIns="164592" rIns="0" bIns="0" rtlCol="0" anchor="t">
            <a:noAutofit/>
          </a:bodyPr>
          <a:lstStyle/>
          <a:p>
            <a:r>
              <a:rPr lang="en-US"/>
              <a:t>Top Backup and Disaster Recovery ISVs</a:t>
            </a:r>
          </a:p>
        </p:txBody>
      </p:sp>
      <p:sp>
        <p:nvSpPr>
          <p:cNvPr id="4" name="Text Placeholder 3">
            <a:extLst>
              <a:ext uri="{FF2B5EF4-FFF2-40B4-BE49-F238E27FC236}">
                <a16:creationId xmlns:a16="http://schemas.microsoft.com/office/drawing/2014/main" id="{1048FF59-CC2E-4B08-BC08-429E082B3AAE}"/>
              </a:ext>
            </a:extLst>
          </p:cNvPr>
          <p:cNvSpPr>
            <a:spLocks noGrp="1"/>
          </p:cNvSpPr>
          <p:nvPr>
            <p:ph type="body" sz="quarter" idx="12"/>
          </p:nvPr>
        </p:nvSpPr>
        <p:spPr>
          <a:xfrm>
            <a:off x="2398352" y="938787"/>
            <a:ext cx="1744663" cy="5257850"/>
          </a:xfrm>
          <a:ln>
            <a:solidFill>
              <a:schemeClr val="tx1"/>
            </a:solidFill>
          </a:ln>
        </p:spPr>
        <p:txBody>
          <a:bodyPr/>
          <a:lstStyle/>
          <a:p>
            <a:pPr algn="ctr"/>
            <a:endParaRPr lang="en-US"/>
          </a:p>
          <a:p>
            <a:pPr algn="ctr"/>
            <a:endParaRPr lang="en-US"/>
          </a:p>
          <a:p>
            <a:pPr algn="ctr"/>
            <a:r>
              <a:rPr lang="en-US">
                <a:latin typeface="+mj-lt"/>
              </a:rPr>
              <a:t>Gartner MQ Leader</a:t>
            </a:r>
          </a:p>
          <a:p>
            <a:pPr algn="ctr"/>
            <a:endParaRPr lang="en-US">
              <a:latin typeface="+mj-lt"/>
            </a:endParaRPr>
          </a:p>
          <a:p>
            <a:pPr algn="ctr"/>
            <a:r>
              <a:rPr lang="en-US">
                <a:latin typeface="+mj-lt"/>
              </a:rPr>
              <a:t>Highest level of Azure integration</a:t>
            </a:r>
          </a:p>
          <a:p>
            <a:pPr algn="ctr"/>
            <a:endParaRPr lang="en-US">
              <a:latin typeface="+mj-lt"/>
            </a:endParaRPr>
          </a:p>
          <a:p>
            <a:pPr algn="ctr"/>
            <a:r>
              <a:rPr lang="en-US">
                <a:latin typeface="+mj-lt"/>
              </a:rPr>
              <a:t>Backup, Archive, DR</a:t>
            </a:r>
          </a:p>
          <a:p>
            <a:pPr algn="ctr"/>
            <a:r>
              <a:rPr lang="en-US">
                <a:latin typeface="+mj-lt"/>
              </a:rPr>
              <a:t> </a:t>
            </a:r>
          </a:p>
          <a:p>
            <a:pPr algn="ctr"/>
            <a:r>
              <a:rPr lang="en-US">
                <a:latin typeface="+mj-lt"/>
              </a:rPr>
              <a:t>On-premises, Azure VMs, Azure SQL, BLOBs, </a:t>
            </a:r>
            <a:r>
              <a:rPr lang="en-US" err="1">
                <a:latin typeface="+mj-lt"/>
              </a:rPr>
              <a:t>Hdinsight</a:t>
            </a:r>
            <a:endParaRPr lang="en-US">
              <a:latin typeface="+mj-lt"/>
            </a:endParaRPr>
          </a:p>
          <a:p>
            <a:pPr algn="ctr"/>
            <a:endParaRPr lang="en-US">
              <a:latin typeface="+mj-lt"/>
            </a:endParaRPr>
          </a:p>
          <a:p>
            <a:pPr algn="ctr"/>
            <a:r>
              <a:rPr lang="en-US">
                <a:latin typeface="+mj-lt"/>
              </a:rPr>
              <a:t>Deduplication</a:t>
            </a:r>
          </a:p>
          <a:p>
            <a:pPr algn="ctr"/>
            <a:endParaRPr lang="en-US">
              <a:latin typeface="+mj-lt"/>
            </a:endParaRPr>
          </a:p>
          <a:p>
            <a:pPr algn="ctr"/>
            <a:r>
              <a:rPr lang="en-US">
                <a:solidFill>
                  <a:srgbClr val="FF0000"/>
                </a:solidFill>
                <a:latin typeface="+mj-lt"/>
              </a:rPr>
              <a:t>Does not offer low RPO DR</a:t>
            </a:r>
          </a:p>
          <a:p>
            <a:pPr algn="ctr"/>
            <a:endParaRPr lang="en-US" sz="1100">
              <a:solidFill>
                <a:schemeClr val="tx1"/>
              </a:solidFill>
              <a:latin typeface="+mj-lt"/>
            </a:endParaRPr>
          </a:p>
          <a:p>
            <a:pPr algn="ctr"/>
            <a:r>
              <a:rPr lang="en-US" sz="1100">
                <a:solidFill>
                  <a:schemeClr val="tx1"/>
                </a:solidFill>
                <a:latin typeface="+mj-lt"/>
              </a:rPr>
              <a:t>mblythe@commvault.com</a:t>
            </a:r>
          </a:p>
        </p:txBody>
      </p:sp>
      <p:sp>
        <p:nvSpPr>
          <p:cNvPr id="5" name="Text Placeholder 4">
            <a:extLst>
              <a:ext uri="{FF2B5EF4-FFF2-40B4-BE49-F238E27FC236}">
                <a16:creationId xmlns:a16="http://schemas.microsoft.com/office/drawing/2014/main" id="{301EA655-E2F2-4332-96FA-E094F5B22514}"/>
              </a:ext>
            </a:extLst>
          </p:cNvPr>
          <p:cNvSpPr>
            <a:spLocks noGrp="1"/>
          </p:cNvSpPr>
          <p:nvPr>
            <p:ph type="body" sz="quarter" idx="13"/>
          </p:nvPr>
        </p:nvSpPr>
        <p:spPr>
          <a:xfrm>
            <a:off x="4361729" y="938787"/>
            <a:ext cx="1744663" cy="6022161"/>
          </a:xfrm>
          <a:ln>
            <a:solidFill>
              <a:schemeClr val="tx1"/>
            </a:solidFill>
          </a:ln>
        </p:spPr>
        <p:txBody>
          <a:bodyPr/>
          <a:lstStyle/>
          <a:p>
            <a:pPr algn="ctr"/>
            <a:endParaRPr lang="en-US"/>
          </a:p>
          <a:p>
            <a:pPr algn="ctr"/>
            <a:endParaRPr lang="en-US"/>
          </a:p>
          <a:p>
            <a:pPr algn="ctr"/>
            <a:r>
              <a:rPr lang="en-US">
                <a:latin typeface="+mj-lt"/>
              </a:rPr>
              <a:t>Gartner Visionary</a:t>
            </a:r>
          </a:p>
          <a:p>
            <a:pPr algn="ctr"/>
            <a:endParaRPr lang="en-US">
              <a:latin typeface="+mj-lt"/>
            </a:endParaRPr>
          </a:p>
          <a:p>
            <a:pPr algn="ctr"/>
            <a:r>
              <a:rPr lang="en-US">
                <a:latin typeface="+mj-lt"/>
              </a:rPr>
              <a:t>Fastest growing ISV #1 in Customer Sat^</a:t>
            </a:r>
          </a:p>
          <a:p>
            <a:pPr algn="ctr"/>
            <a:endParaRPr lang="en-US">
              <a:latin typeface="+mj-lt"/>
            </a:endParaRPr>
          </a:p>
          <a:p>
            <a:pPr algn="ctr"/>
            <a:r>
              <a:rPr lang="en-US">
                <a:latin typeface="+mj-lt"/>
              </a:rPr>
              <a:t>Backup, Archive, DR</a:t>
            </a:r>
          </a:p>
          <a:p>
            <a:pPr algn="ctr"/>
            <a:endParaRPr lang="en-US">
              <a:latin typeface="+mj-lt"/>
            </a:endParaRPr>
          </a:p>
          <a:p>
            <a:pPr algn="ctr"/>
            <a:r>
              <a:rPr lang="en-US">
                <a:latin typeface="+mj-lt"/>
              </a:rPr>
              <a:t>On-premises machines</a:t>
            </a:r>
          </a:p>
          <a:p>
            <a:pPr algn="ctr"/>
            <a:endParaRPr lang="en-US">
              <a:latin typeface="+mj-lt"/>
            </a:endParaRPr>
          </a:p>
          <a:p>
            <a:pPr algn="ctr"/>
            <a:r>
              <a:rPr lang="en-US">
                <a:latin typeface="+mj-lt"/>
              </a:rPr>
              <a:t>Global Deduplication &amp; content indexing</a:t>
            </a:r>
          </a:p>
          <a:p>
            <a:pPr algn="ctr"/>
            <a:endParaRPr lang="en-US">
              <a:latin typeface="+mj-lt"/>
            </a:endParaRPr>
          </a:p>
          <a:p>
            <a:pPr algn="ctr"/>
            <a:r>
              <a:rPr lang="en-US">
                <a:latin typeface="+mj-lt"/>
              </a:rPr>
              <a:t>Near instant access</a:t>
            </a:r>
          </a:p>
          <a:p>
            <a:pPr algn="ctr"/>
            <a:endParaRPr lang="en-US">
              <a:latin typeface="+mj-lt"/>
            </a:endParaRPr>
          </a:p>
          <a:p>
            <a:pPr algn="ctr"/>
            <a:r>
              <a:rPr lang="en-US">
                <a:solidFill>
                  <a:srgbClr val="FF0000"/>
                </a:solidFill>
                <a:latin typeface="+mj-lt"/>
              </a:rPr>
              <a:t>Cannot yet backup Azure VMs</a:t>
            </a:r>
          </a:p>
          <a:p>
            <a:pPr algn="ctr"/>
            <a:endParaRPr lang="en-US" sz="600">
              <a:latin typeface="+mj-lt"/>
            </a:endParaRPr>
          </a:p>
          <a:p>
            <a:pPr algn="ctr"/>
            <a:r>
              <a:rPr lang="en-US" sz="1200">
                <a:solidFill>
                  <a:schemeClr val="tx1"/>
                </a:solidFill>
                <a:latin typeface="+mj-lt"/>
              </a:rPr>
              <a:t>jeff.garrett@rubrik.com</a:t>
            </a:r>
          </a:p>
        </p:txBody>
      </p:sp>
      <p:sp>
        <p:nvSpPr>
          <p:cNvPr id="6" name="Text Placeholder 5">
            <a:extLst>
              <a:ext uri="{FF2B5EF4-FFF2-40B4-BE49-F238E27FC236}">
                <a16:creationId xmlns:a16="http://schemas.microsoft.com/office/drawing/2014/main" id="{4529D181-2893-44B6-9D44-A2F308E42C36}"/>
              </a:ext>
            </a:extLst>
          </p:cNvPr>
          <p:cNvSpPr>
            <a:spLocks noGrp="1"/>
          </p:cNvSpPr>
          <p:nvPr>
            <p:ph type="body" sz="quarter" idx="14"/>
          </p:nvPr>
        </p:nvSpPr>
        <p:spPr>
          <a:xfrm>
            <a:off x="6325106" y="938787"/>
            <a:ext cx="1744663" cy="5519460"/>
          </a:xfrm>
          <a:ln>
            <a:solidFill>
              <a:schemeClr val="tx1"/>
            </a:solidFill>
          </a:ln>
        </p:spPr>
        <p:txBody>
          <a:bodyPr/>
          <a:lstStyle/>
          <a:p>
            <a:pPr algn="ctr"/>
            <a:endParaRPr lang="en-US"/>
          </a:p>
          <a:p>
            <a:pPr algn="ctr"/>
            <a:endParaRPr lang="en-US"/>
          </a:p>
          <a:p>
            <a:pPr algn="ctr"/>
            <a:r>
              <a:rPr lang="en-US">
                <a:latin typeface="+mj-lt"/>
              </a:rPr>
              <a:t>Not in 2017 MQ***</a:t>
            </a:r>
          </a:p>
          <a:p>
            <a:pPr algn="ctr"/>
            <a:endParaRPr lang="en-US">
              <a:latin typeface="+mj-lt"/>
            </a:endParaRPr>
          </a:p>
          <a:p>
            <a:pPr algn="ctr"/>
            <a:r>
              <a:rPr lang="en-US">
                <a:latin typeface="+mj-lt"/>
              </a:rPr>
              <a:t>Industry buzz</a:t>
            </a:r>
            <a:br>
              <a:rPr lang="en-US">
                <a:latin typeface="+mj-lt"/>
              </a:rPr>
            </a:br>
            <a:r>
              <a:rPr lang="en-US">
                <a:latin typeface="+mj-lt"/>
              </a:rPr>
              <a:t>#2 in Customer Sat^</a:t>
            </a:r>
          </a:p>
          <a:p>
            <a:pPr algn="ctr"/>
            <a:endParaRPr lang="en-US">
              <a:latin typeface="+mj-lt"/>
            </a:endParaRPr>
          </a:p>
          <a:p>
            <a:pPr algn="ctr"/>
            <a:r>
              <a:rPr lang="en-US">
                <a:latin typeface="+mj-lt"/>
              </a:rPr>
              <a:t>Backup &amp; NAS</a:t>
            </a:r>
          </a:p>
          <a:p>
            <a:pPr algn="ctr"/>
            <a:endParaRPr lang="en-US">
              <a:latin typeface="+mj-lt"/>
            </a:endParaRPr>
          </a:p>
          <a:p>
            <a:pPr algn="ctr"/>
            <a:r>
              <a:rPr lang="en-US">
                <a:latin typeface="+mj-lt"/>
              </a:rPr>
              <a:t>On-premises VMs &amp; Files &amp; Azure VMs</a:t>
            </a:r>
          </a:p>
          <a:p>
            <a:pPr algn="ctr"/>
            <a:endParaRPr lang="en-US">
              <a:latin typeface="+mj-lt"/>
            </a:endParaRPr>
          </a:p>
          <a:p>
            <a:pPr algn="ctr"/>
            <a:r>
              <a:rPr lang="en-US">
                <a:latin typeface="+mj-lt"/>
              </a:rPr>
              <a:t>Global Deduplication &amp; Production Storage</a:t>
            </a:r>
          </a:p>
          <a:p>
            <a:pPr algn="ctr"/>
            <a:endParaRPr lang="en-US">
              <a:latin typeface="+mj-lt"/>
            </a:endParaRPr>
          </a:p>
          <a:p>
            <a:pPr algn="ctr"/>
            <a:r>
              <a:rPr lang="en-US">
                <a:solidFill>
                  <a:srgbClr val="FF0000"/>
                </a:solidFill>
                <a:latin typeface="+mj-lt"/>
              </a:rPr>
              <a:t>General purpose storage platform not specific to backup</a:t>
            </a:r>
          </a:p>
          <a:p>
            <a:pPr algn="ctr"/>
            <a:endParaRPr lang="en-US">
              <a:latin typeface="+mj-lt"/>
            </a:endParaRPr>
          </a:p>
          <a:p>
            <a:pPr algn="ctr"/>
            <a:r>
              <a:rPr lang="en-US" sz="1100">
                <a:solidFill>
                  <a:schemeClr val="tx1"/>
                </a:solidFill>
                <a:latin typeface="+mj-lt"/>
              </a:rPr>
              <a:t>pworsnop@cohesity.com</a:t>
            </a:r>
          </a:p>
        </p:txBody>
      </p:sp>
      <p:sp>
        <p:nvSpPr>
          <p:cNvPr id="7" name="Text Placeholder 6">
            <a:extLst>
              <a:ext uri="{FF2B5EF4-FFF2-40B4-BE49-F238E27FC236}">
                <a16:creationId xmlns:a16="http://schemas.microsoft.com/office/drawing/2014/main" id="{B6D3C03D-8C68-4718-BD53-94E67503B6E6}"/>
              </a:ext>
            </a:extLst>
          </p:cNvPr>
          <p:cNvSpPr>
            <a:spLocks noGrp="1"/>
          </p:cNvSpPr>
          <p:nvPr>
            <p:ph type="body" sz="quarter" idx="15"/>
          </p:nvPr>
        </p:nvSpPr>
        <p:spPr>
          <a:xfrm>
            <a:off x="8288483" y="938787"/>
            <a:ext cx="1744663" cy="5950347"/>
          </a:xfrm>
          <a:ln>
            <a:solidFill>
              <a:schemeClr val="tx1"/>
            </a:solidFill>
          </a:ln>
        </p:spPr>
        <p:txBody>
          <a:bodyPr/>
          <a:lstStyle/>
          <a:p>
            <a:pPr algn="ctr"/>
            <a:endParaRPr lang="en-US"/>
          </a:p>
          <a:p>
            <a:pPr algn="ctr"/>
            <a:endParaRPr lang="en-US"/>
          </a:p>
          <a:p>
            <a:pPr algn="ctr"/>
            <a:r>
              <a:rPr lang="en-US">
                <a:latin typeface="+mj-lt"/>
              </a:rPr>
              <a:t>Gartner MQ Leader</a:t>
            </a:r>
          </a:p>
          <a:p>
            <a:pPr algn="ctr"/>
            <a:endParaRPr lang="en-US">
              <a:latin typeface="+mj-lt"/>
            </a:endParaRPr>
          </a:p>
          <a:p>
            <a:pPr algn="ctr"/>
            <a:r>
              <a:rPr lang="en-US">
                <a:latin typeface="+mj-lt"/>
              </a:rPr>
              <a:t>Offers fast recovery of VMs to Azure</a:t>
            </a:r>
          </a:p>
          <a:p>
            <a:pPr algn="ctr"/>
            <a:endParaRPr lang="en-US">
              <a:latin typeface="+mj-lt"/>
            </a:endParaRPr>
          </a:p>
          <a:p>
            <a:pPr algn="ctr"/>
            <a:r>
              <a:rPr lang="en-US">
                <a:latin typeface="+mj-lt"/>
              </a:rPr>
              <a:t>DR now Backup v8</a:t>
            </a:r>
          </a:p>
          <a:p>
            <a:pPr algn="ctr"/>
            <a:endParaRPr lang="en-US">
              <a:latin typeface="+mj-lt"/>
            </a:endParaRPr>
          </a:p>
          <a:p>
            <a:pPr algn="ctr"/>
            <a:r>
              <a:rPr lang="en-US">
                <a:latin typeface="+mj-lt"/>
              </a:rPr>
              <a:t>Customers love agentless solution</a:t>
            </a:r>
          </a:p>
          <a:p>
            <a:pPr algn="ctr"/>
            <a:endParaRPr lang="en-US">
              <a:latin typeface="+mj-lt"/>
            </a:endParaRPr>
          </a:p>
          <a:p>
            <a:pPr algn="ctr"/>
            <a:r>
              <a:rPr lang="en-US">
                <a:latin typeface="+mj-lt"/>
              </a:rPr>
              <a:t>Can migrate from AWS to Azure</a:t>
            </a:r>
          </a:p>
          <a:p>
            <a:pPr algn="ctr"/>
            <a:endParaRPr lang="en-US">
              <a:latin typeface="+mj-lt"/>
            </a:endParaRPr>
          </a:p>
          <a:p>
            <a:pPr algn="ctr"/>
            <a:r>
              <a:rPr lang="en-US">
                <a:solidFill>
                  <a:srgbClr val="FF0000"/>
                </a:solidFill>
                <a:latin typeface="+mj-lt"/>
              </a:rPr>
              <a:t>Only supports VMs</a:t>
            </a:r>
          </a:p>
          <a:p>
            <a:pPr algn="ctr"/>
            <a:endParaRPr lang="en-US">
              <a:solidFill>
                <a:srgbClr val="FF0000"/>
              </a:solidFill>
              <a:latin typeface="+mj-lt"/>
            </a:endParaRPr>
          </a:p>
          <a:p>
            <a:pPr algn="ctr"/>
            <a:r>
              <a:rPr lang="en-US">
                <a:solidFill>
                  <a:srgbClr val="FF0000"/>
                </a:solidFill>
                <a:latin typeface="+mj-lt"/>
              </a:rPr>
              <a:t>Lacks search and index for item-level restores</a:t>
            </a:r>
          </a:p>
          <a:p>
            <a:pPr algn="ctr"/>
            <a:r>
              <a:rPr lang="en-US" sz="1200">
                <a:solidFill>
                  <a:schemeClr val="tx1"/>
                </a:solidFill>
                <a:latin typeface="+mj-lt"/>
              </a:rPr>
              <a:t>jeff.shuey@zerto.com</a:t>
            </a:r>
            <a:endParaRPr lang="en-US">
              <a:solidFill>
                <a:schemeClr val="tx1"/>
              </a:solidFill>
              <a:latin typeface="+mj-lt"/>
            </a:endParaRPr>
          </a:p>
        </p:txBody>
      </p:sp>
      <p:sp>
        <p:nvSpPr>
          <p:cNvPr id="8" name="Text Placeholder 7">
            <a:extLst>
              <a:ext uri="{FF2B5EF4-FFF2-40B4-BE49-F238E27FC236}">
                <a16:creationId xmlns:a16="http://schemas.microsoft.com/office/drawing/2014/main" id="{F917735D-19F5-44FF-B938-D54B5C459CED}"/>
              </a:ext>
            </a:extLst>
          </p:cNvPr>
          <p:cNvSpPr>
            <a:spLocks noGrp="1"/>
          </p:cNvSpPr>
          <p:nvPr>
            <p:ph type="body" sz="quarter" idx="16"/>
          </p:nvPr>
        </p:nvSpPr>
        <p:spPr>
          <a:xfrm>
            <a:off x="10251862" y="938787"/>
            <a:ext cx="1744663" cy="5229637"/>
          </a:xfrm>
          <a:ln>
            <a:solidFill>
              <a:schemeClr val="tx1"/>
            </a:solidFill>
          </a:ln>
        </p:spPr>
        <p:txBody>
          <a:bodyPr/>
          <a:lstStyle/>
          <a:p>
            <a:pPr algn="ctr"/>
            <a:endParaRPr lang="en-US"/>
          </a:p>
          <a:p>
            <a:pPr algn="ctr"/>
            <a:endParaRPr lang="en-US"/>
          </a:p>
          <a:p>
            <a:pPr algn="ctr"/>
            <a:r>
              <a:rPr lang="en-US">
                <a:latin typeface="+mj-lt"/>
              </a:rPr>
              <a:t>Gartner MQ Leader</a:t>
            </a:r>
          </a:p>
          <a:p>
            <a:pPr algn="ctr"/>
            <a:endParaRPr lang="en-US">
              <a:latin typeface="+mj-lt"/>
            </a:endParaRPr>
          </a:p>
          <a:p>
            <a:pPr algn="ctr"/>
            <a:r>
              <a:rPr lang="en-US">
                <a:latin typeface="+mj-lt"/>
              </a:rPr>
              <a:t>Leader in ISV </a:t>
            </a:r>
            <a:r>
              <a:rPr lang="en-US" err="1">
                <a:latin typeface="+mj-lt"/>
              </a:rPr>
              <a:t>co-sell</a:t>
            </a:r>
            <a:r>
              <a:rPr lang="en-US">
                <a:latin typeface="+mj-lt"/>
              </a:rPr>
              <a:t> &amp; strong channel</a:t>
            </a:r>
          </a:p>
          <a:p>
            <a:pPr algn="ctr"/>
            <a:endParaRPr lang="en-US">
              <a:latin typeface="+mj-lt"/>
            </a:endParaRPr>
          </a:p>
          <a:p>
            <a:pPr algn="ctr"/>
            <a:r>
              <a:rPr lang="en-US">
                <a:latin typeface="+mj-lt"/>
              </a:rPr>
              <a:t>Backup</a:t>
            </a:r>
          </a:p>
          <a:p>
            <a:pPr algn="ctr"/>
            <a:endParaRPr lang="en-US">
              <a:latin typeface="+mj-lt"/>
            </a:endParaRPr>
          </a:p>
          <a:p>
            <a:pPr algn="ctr"/>
            <a:r>
              <a:rPr lang="en-US">
                <a:latin typeface="+mj-lt"/>
              </a:rPr>
              <a:t>VMs &amp; Physical Servers</a:t>
            </a:r>
          </a:p>
          <a:p>
            <a:pPr algn="ctr"/>
            <a:endParaRPr lang="en-US">
              <a:latin typeface="+mj-lt"/>
            </a:endParaRPr>
          </a:p>
          <a:p>
            <a:pPr algn="ctr"/>
            <a:r>
              <a:rPr lang="en-US">
                <a:solidFill>
                  <a:srgbClr val="FF0000"/>
                </a:solidFill>
                <a:latin typeface="+mj-lt"/>
              </a:rPr>
              <a:t>Require IaaS VMs 27/7/365</a:t>
            </a:r>
          </a:p>
          <a:p>
            <a:pPr algn="ctr"/>
            <a:endParaRPr lang="en-US">
              <a:solidFill>
                <a:srgbClr val="FF0000"/>
              </a:solidFill>
              <a:latin typeface="+mj-lt"/>
            </a:endParaRPr>
          </a:p>
          <a:p>
            <a:pPr algn="ctr"/>
            <a:r>
              <a:rPr lang="en-US">
                <a:solidFill>
                  <a:srgbClr val="FF0000"/>
                </a:solidFill>
                <a:latin typeface="+mj-lt"/>
              </a:rPr>
              <a:t>Do not support cost effective Blob storage</a:t>
            </a:r>
          </a:p>
          <a:p>
            <a:pPr algn="ctr"/>
            <a:r>
              <a:rPr lang="en-US" sz="1200">
                <a:solidFill>
                  <a:schemeClr val="tx1"/>
                </a:solidFill>
                <a:latin typeface="+mj-lt"/>
              </a:rPr>
              <a:t>Jill.Wilkins@veeam.com</a:t>
            </a:r>
          </a:p>
        </p:txBody>
      </p:sp>
      <p:pic>
        <p:nvPicPr>
          <p:cNvPr id="10" name="Picture 9">
            <a:extLst>
              <a:ext uri="{FF2B5EF4-FFF2-40B4-BE49-F238E27FC236}">
                <a16:creationId xmlns:a16="http://schemas.microsoft.com/office/drawing/2014/main" id="{33C25A83-5BFC-4D1D-B927-3DDA686B9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30" y="938787"/>
            <a:ext cx="1604964" cy="401241"/>
          </a:xfrm>
          <a:prstGeom prst="rect">
            <a:avLst/>
          </a:prstGeom>
        </p:spPr>
      </p:pic>
      <p:pic>
        <p:nvPicPr>
          <p:cNvPr id="12" name="Picture 11">
            <a:extLst>
              <a:ext uri="{FF2B5EF4-FFF2-40B4-BE49-F238E27FC236}">
                <a16:creationId xmlns:a16="http://schemas.microsoft.com/office/drawing/2014/main" id="{4D851E66-DCC1-4A6C-AF98-CBE6ECBA9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460" y="1014768"/>
            <a:ext cx="1518446" cy="249278"/>
          </a:xfrm>
          <a:prstGeom prst="rect">
            <a:avLst/>
          </a:prstGeom>
        </p:spPr>
      </p:pic>
      <p:sp>
        <p:nvSpPr>
          <p:cNvPr id="13" name="Text Placeholder 3">
            <a:extLst>
              <a:ext uri="{FF2B5EF4-FFF2-40B4-BE49-F238E27FC236}">
                <a16:creationId xmlns:a16="http://schemas.microsoft.com/office/drawing/2014/main" id="{1560E176-62FF-4448-BE40-6BDB7F7D9EA5}"/>
              </a:ext>
            </a:extLst>
          </p:cNvPr>
          <p:cNvSpPr txBox="1">
            <a:spLocks/>
          </p:cNvSpPr>
          <p:nvPr/>
        </p:nvSpPr>
        <p:spPr>
          <a:xfrm>
            <a:off x="439950" y="938787"/>
            <a:ext cx="1744663" cy="5304016"/>
          </a:xfrm>
          <a:prstGeom prst="rect">
            <a:avLst/>
          </a:prstGeom>
          <a:ln>
            <a:solidFill>
              <a:schemeClr val="tx1"/>
            </a:solidFill>
          </a:ln>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700"/>
              </a:spcAft>
              <a:buClrTx/>
              <a:buSzPct val="90000"/>
              <a:buFont typeface="Wingdings" panose="05000000000000000000" pitchFamily="2" charset="2"/>
              <a:buNone/>
              <a:tabLst/>
              <a:defRPr sz="1400" b="1" kern="1200" spc="0" baseline="0">
                <a:solidFill>
                  <a:schemeClr val="tx2"/>
                </a:solidFill>
                <a:latin typeface="+mn-lt"/>
                <a:ea typeface="+mn-ea"/>
                <a:cs typeface="+mn-cs"/>
              </a:defRPr>
            </a:lvl1pPr>
            <a:lvl2pPr marL="0" marR="0" indent="0" algn="l" defTabSz="932742" rtl="0" eaLnBrk="1" fontAlgn="auto" latinLnBrk="0" hangingPunct="1">
              <a:lnSpc>
                <a:spcPct val="100000"/>
              </a:lnSpc>
              <a:spcBef>
                <a:spcPts val="0"/>
              </a:spcBef>
              <a:spcAft>
                <a:spcPts val="700"/>
              </a:spcAft>
              <a:buClrTx/>
              <a:buSzPct val="90000"/>
              <a:buFont typeface="Arial" panose="020B0604020202020204" pitchFamily="34" charset="0"/>
              <a:buNone/>
              <a:tabLst/>
              <a:defRPr sz="14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ts val="0"/>
              </a:spcBef>
              <a:spcAft>
                <a:spcPts val="1400"/>
              </a:spcAft>
              <a:buClrTx/>
              <a:buSzPct val="90000"/>
              <a:buFont typeface="Wingdings" panose="05000000000000000000" pitchFamily="2" charset="2"/>
              <a:buNone/>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a:p>
          <a:p>
            <a:pPr algn="ctr"/>
            <a:endParaRPr lang="en-US"/>
          </a:p>
          <a:p>
            <a:pPr algn="ctr"/>
            <a:r>
              <a:rPr lang="en-US" b="0">
                <a:latin typeface="+mj-lt"/>
              </a:rPr>
              <a:t>Gartner MQ Leader</a:t>
            </a:r>
          </a:p>
          <a:p>
            <a:pPr algn="ctr"/>
            <a:endParaRPr lang="en-US" b="0">
              <a:latin typeface="+mj-lt"/>
            </a:endParaRPr>
          </a:p>
          <a:p>
            <a:pPr algn="ctr"/>
            <a:r>
              <a:rPr lang="en-US" b="0">
                <a:latin typeface="+mj-lt"/>
              </a:rPr>
              <a:t>Strategic alliance with Microsoft</a:t>
            </a:r>
          </a:p>
          <a:p>
            <a:pPr algn="ctr"/>
            <a:r>
              <a:rPr lang="en-US" b="0">
                <a:latin typeface="+mj-lt"/>
              </a:rPr>
              <a:t> </a:t>
            </a:r>
          </a:p>
          <a:p>
            <a:pPr algn="ctr"/>
            <a:r>
              <a:rPr lang="en-US" b="0">
                <a:latin typeface="+mj-lt"/>
              </a:rPr>
              <a:t>Backup, Archive, DR</a:t>
            </a:r>
          </a:p>
          <a:p>
            <a:pPr algn="ctr"/>
            <a:endParaRPr lang="en-US" b="0">
              <a:latin typeface="+mj-lt"/>
            </a:endParaRPr>
          </a:p>
          <a:p>
            <a:pPr algn="ctr"/>
            <a:r>
              <a:rPr lang="en-US" b="0">
                <a:latin typeface="+mj-lt"/>
              </a:rPr>
              <a:t>Protect On-premises &amp; Azure machines &amp; Azure optimized*</a:t>
            </a:r>
          </a:p>
          <a:p>
            <a:pPr algn="ctr"/>
            <a:endParaRPr lang="en-US" b="0">
              <a:latin typeface="+mj-lt"/>
            </a:endParaRPr>
          </a:p>
          <a:p>
            <a:pPr algn="ctr"/>
            <a:r>
              <a:rPr lang="en-US" b="0">
                <a:latin typeface="+mj-lt"/>
              </a:rPr>
              <a:t>Global Deduplication</a:t>
            </a:r>
          </a:p>
          <a:p>
            <a:pPr algn="ctr"/>
            <a:endParaRPr lang="en-US" b="0">
              <a:latin typeface="+mj-lt"/>
            </a:endParaRPr>
          </a:p>
          <a:p>
            <a:pPr algn="ctr"/>
            <a:r>
              <a:rPr lang="en-US" b="0">
                <a:solidFill>
                  <a:srgbClr val="FF0000"/>
                </a:solidFill>
                <a:latin typeface="+mj-lt"/>
              </a:rPr>
              <a:t>Does not support Archive tier**</a:t>
            </a:r>
          </a:p>
          <a:p>
            <a:pPr algn="ctr"/>
            <a:endParaRPr lang="en-US" b="0">
              <a:solidFill>
                <a:srgbClr val="FF0000"/>
              </a:solidFill>
              <a:latin typeface="+mj-lt"/>
            </a:endParaRPr>
          </a:p>
          <a:p>
            <a:pPr algn="ctr"/>
            <a:r>
              <a:rPr lang="en-US" sz="1100" b="0">
                <a:solidFill>
                  <a:schemeClr val="tx1"/>
                </a:solidFill>
                <a:latin typeface="+mj-lt"/>
              </a:rPr>
              <a:t>Carla.ewing@veritas.com</a:t>
            </a:r>
          </a:p>
        </p:txBody>
      </p:sp>
      <p:pic>
        <p:nvPicPr>
          <p:cNvPr id="15" name="Picture 14">
            <a:extLst>
              <a:ext uri="{FF2B5EF4-FFF2-40B4-BE49-F238E27FC236}">
                <a16:creationId xmlns:a16="http://schemas.microsoft.com/office/drawing/2014/main" id="{3D099169-8E73-42D9-AA92-938BE4BC2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563" y="813215"/>
            <a:ext cx="1606994" cy="775493"/>
          </a:xfrm>
          <a:prstGeom prst="rect">
            <a:avLst/>
          </a:prstGeom>
        </p:spPr>
      </p:pic>
      <p:pic>
        <p:nvPicPr>
          <p:cNvPr id="17" name="Picture 16">
            <a:extLst>
              <a:ext uri="{FF2B5EF4-FFF2-40B4-BE49-F238E27FC236}">
                <a16:creationId xmlns:a16="http://schemas.microsoft.com/office/drawing/2014/main" id="{ADC76D96-2FAE-48BC-996B-500BE14F7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682" y="1110393"/>
            <a:ext cx="1719086" cy="229635"/>
          </a:xfrm>
          <a:prstGeom prst="rect">
            <a:avLst/>
          </a:prstGeom>
        </p:spPr>
      </p:pic>
      <p:pic>
        <p:nvPicPr>
          <p:cNvPr id="19" name="Picture 18">
            <a:extLst>
              <a:ext uri="{FF2B5EF4-FFF2-40B4-BE49-F238E27FC236}">
                <a16:creationId xmlns:a16="http://schemas.microsoft.com/office/drawing/2014/main" id="{1EEC74D3-DDD1-4837-9D01-93AEF8932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9926" y="987432"/>
            <a:ext cx="1521776" cy="475555"/>
          </a:xfrm>
          <a:prstGeom prst="rect">
            <a:avLst/>
          </a:prstGeom>
        </p:spPr>
      </p:pic>
      <p:pic>
        <p:nvPicPr>
          <p:cNvPr id="21" name="Picture 20">
            <a:extLst>
              <a:ext uri="{FF2B5EF4-FFF2-40B4-BE49-F238E27FC236}">
                <a16:creationId xmlns:a16="http://schemas.microsoft.com/office/drawing/2014/main" id="{E01D5CCE-E898-4D15-9AE9-AF3CAF4C2F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6804" y="1088945"/>
            <a:ext cx="1494777" cy="272528"/>
          </a:xfrm>
          <a:prstGeom prst="rect">
            <a:avLst/>
          </a:prstGeom>
        </p:spPr>
      </p:pic>
      <p:sp>
        <p:nvSpPr>
          <p:cNvPr id="24" name="TextBox 23">
            <a:extLst>
              <a:ext uri="{FF2B5EF4-FFF2-40B4-BE49-F238E27FC236}">
                <a16:creationId xmlns:a16="http://schemas.microsoft.com/office/drawing/2014/main" id="{E7823317-B453-47DA-BA36-F501E044D8E0}"/>
              </a:ext>
            </a:extLst>
          </p:cNvPr>
          <p:cNvSpPr txBox="1"/>
          <p:nvPr/>
        </p:nvSpPr>
        <p:spPr>
          <a:xfrm>
            <a:off x="7954315" y="4723"/>
            <a:ext cx="4595094" cy="489365"/>
          </a:xfrm>
          <a:prstGeom prst="rect">
            <a:avLst/>
          </a:prstGeom>
          <a:solidFill>
            <a:schemeClr val="tx2"/>
          </a:solidFill>
        </p:spPr>
        <p:txBody>
          <a:bodyPr wrap="square" lIns="182880" tIns="146304" rIns="182880" bIns="146304" rtlCol="0">
            <a:spAutoFit/>
          </a:bodyPr>
          <a:lstStyle/>
          <a:p>
            <a:pPr>
              <a:lnSpc>
                <a:spcPct val="90000"/>
              </a:lnSpc>
              <a:spcAft>
                <a:spcPts val="600"/>
              </a:spcAft>
            </a:pPr>
            <a:r>
              <a:rPr lang="en-US" sz="1400">
                <a:solidFill>
                  <a:schemeClr val="bg1"/>
                </a:solidFill>
              </a:rPr>
              <a:t>See Appendix for full Backup, DR, and Archive ISV list</a:t>
            </a:r>
          </a:p>
        </p:txBody>
      </p:sp>
    </p:spTree>
    <p:extLst>
      <p:ext uri="{BB962C8B-B14F-4D97-AF65-F5344CB8AC3E}">
        <p14:creationId xmlns:p14="http://schemas.microsoft.com/office/powerpoint/2010/main" val="8750708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957" y="88231"/>
            <a:ext cx="11237870" cy="565027"/>
          </a:xfrm>
        </p:spPr>
        <p:txBody>
          <a:bodyPr vert="horz" wrap="square" lIns="0" tIns="164592" rIns="0" bIns="0" rtlCol="0" anchor="t">
            <a:noAutofit/>
          </a:bodyPr>
          <a:lstStyle/>
          <a:p>
            <a:r>
              <a:rPr lang="en-US"/>
              <a:t>More resources at your disposal</a:t>
            </a:r>
          </a:p>
        </p:txBody>
      </p:sp>
      <p:sp>
        <p:nvSpPr>
          <p:cNvPr id="6" name="Text Placeholder 5"/>
          <p:cNvSpPr>
            <a:spLocks noGrp="1"/>
          </p:cNvSpPr>
          <p:nvPr>
            <p:ph type="body" sz="quarter" idx="10"/>
          </p:nvPr>
        </p:nvSpPr>
        <p:spPr>
          <a:xfrm>
            <a:off x="275482" y="1053783"/>
            <a:ext cx="8533189" cy="5696559"/>
          </a:xfrm>
        </p:spPr>
        <p:txBody>
          <a:bodyPr/>
          <a:lstStyle/>
          <a:p>
            <a:r>
              <a:rPr lang="en-US" sz="2200">
                <a:gradFill>
                  <a:gsLst>
                    <a:gs pos="7965">
                      <a:schemeClr val="tx1"/>
                    </a:gs>
                    <a:gs pos="63000">
                      <a:schemeClr val="tx1"/>
                    </a:gs>
                  </a:gsLst>
                  <a:lin ang="5400000" scaled="0"/>
                </a:gradFill>
                <a:hlinkClick r:id="rId3"/>
              </a:rPr>
              <a:t>OCP Catalog</a:t>
            </a:r>
            <a:endParaRPr lang="en-US" sz="2200">
              <a:gradFill>
                <a:gsLst>
                  <a:gs pos="7965">
                    <a:schemeClr val="tx1"/>
                  </a:gs>
                  <a:gs pos="63000">
                    <a:schemeClr val="tx1"/>
                  </a:gs>
                </a:gsLst>
                <a:lin ang="5400000" scaled="0"/>
              </a:gradFill>
            </a:endParaRPr>
          </a:p>
          <a:p>
            <a:r>
              <a:rPr lang="en-US" sz="2200">
                <a:gradFill>
                  <a:gsLst>
                    <a:gs pos="7965">
                      <a:schemeClr val="tx1"/>
                    </a:gs>
                    <a:gs pos="63000">
                      <a:schemeClr val="tx1"/>
                    </a:gs>
                  </a:gsLst>
                  <a:lin ang="5400000" scaled="0"/>
                </a:gradFill>
                <a:hlinkClick r:id="" action="ppaction://noaction"/>
              </a:rPr>
              <a:t>ISV Videos on Azure Video Center</a:t>
            </a:r>
            <a:endParaRPr lang="en-US" sz="2200">
              <a:gradFill>
                <a:gsLst>
                  <a:gs pos="7965">
                    <a:schemeClr val="tx1"/>
                  </a:gs>
                  <a:gs pos="63000">
                    <a:schemeClr val="tx1"/>
                  </a:gs>
                </a:gsLst>
                <a:lin ang="5400000" scaled="0"/>
              </a:gradFill>
            </a:endParaRPr>
          </a:p>
          <a:p>
            <a:endParaRPr lang="en-US" sz="2200">
              <a:solidFill>
                <a:schemeClr val="tx1"/>
              </a:solidFill>
              <a:hlinkClick r:id="rId4"/>
            </a:endParaRPr>
          </a:p>
          <a:p>
            <a:r>
              <a:rPr lang="en-US" sz="2200">
                <a:solidFill>
                  <a:schemeClr val="tx1"/>
                </a:solidFill>
                <a:hlinkClick r:id="rId4"/>
              </a:rPr>
              <a:t>AzureStorageSales@Microsoft.com</a:t>
            </a:r>
            <a:endParaRPr lang="en-US" sz="2200">
              <a:solidFill>
                <a:schemeClr val="tx1"/>
              </a:solidFill>
            </a:endParaRPr>
          </a:p>
          <a:p>
            <a:r>
              <a:rPr lang="en-US" sz="2200">
                <a:solidFill>
                  <a:schemeClr val="tx1"/>
                </a:solidFill>
              </a:rPr>
              <a:t>Questions on opportunities and help with deals</a:t>
            </a:r>
          </a:p>
          <a:p>
            <a:r>
              <a:rPr lang="en-US" sz="2200">
                <a:solidFill>
                  <a:schemeClr val="tx1"/>
                </a:solidFill>
                <a:hlinkClick r:id="rId5"/>
              </a:rPr>
              <a:t>AzureStorageDeals@Microsoft.com</a:t>
            </a:r>
            <a:endParaRPr lang="en-US" sz="2200">
              <a:solidFill>
                <a:schemeClr val="tx1"/>
              </a:solidFill>
            </a:endParaRPr>
          </a:p>
          <a:p>
            <a:r>
              <a:rPr lang="en-US" sz="2200">
                <a:solidFill>
                  <a:schemeClr val="tx1"/>
                </a:solidFill>
              </a:rPr>
              <a:t>Help with the largest multi-petabyte deals</a:t>
            </a:r>
          </a:p>
          <a:p>
            <a:r>
              <a:rPr lang="en-US" sz="2200" err="1">
                <a:solidFill>
                  <a:schemeClr val="tx1"/>
                </a:solidFill>
                <a:sym typeface="Wingdings" panose="05000000000000000000" pitchFamily="2" charset="2"/>
                <a:hlinkClick r:id="rId6"/>
              </a:rPr>
              <a:t>AzureStorageFriends</a:t>
            </a:r>
            <a:r>
              <a:rPr lang="en-US" sz="2200">
                <a:solidFill>
                  <a:schemeClr val="tx1"/>
                </a:solidFill>
                <a:sym typeface="Wingdings" panose="05000000000000000000" pitchFamily="2" charset="2"/>
                <a:hlinkClick r:id="rId6"/>
              </a:rPr>
              <a:t>@</a:t>
            </a:r>
            <a:r>
              <a:rPr lang="en-US" sz="2200">
                <a:solidFill>
                  <a:schemeClr val="tx1"/>
                </a:solidFill>
                <a:sym typeface="Wingdings" panose="05000000000000000000" pitchFamily="2" charset="2"/>
              </a:rPr>
              <a:t> – </a:t>
            </a:r>
            <a:r>
              <a:rPr lang="en-US" sz="2200">
                <a:sym typeface="Wingdings" panose="05000000000000000000" pitchFamily="2" charset="2"/>
                <a:hlinkClick r:id="rId7"/>
              </a:rPr>
              <a:t>Join Now</a:t>
            </a:r>
            <a:endParaRPr lang="en-US" sz="2200">
              <a:sym typeface="Wingdings" panose="05000000000000000000" pitchFamily="2" charset="2"/>
            </a:endParaRPr>
          </a:p>
          <a:p>
            <a:r>
              <a:rPr lang="en-US" sz="2200">
                <a:solidFill>
                  <a:schemeClr val="tx1"/>
                </a:solidFill>
                <a:sym typeface="Wingdings" panose="05000000000000000000" pitchFamily="2" charset="2"/>
              </a:rPr>
              <a:t>Technical questions</a:t>
            </a:r>
          </a:p>
          <a:p>
            <a:r>
              <a:rPr lang="en-US" sz="2200" err="1">
                <a:solidFill>
                  <a:schemeClr val="tx1"/>
                </a:solidFill>
                <a:sym typeface="Wingdings" panose="05000000000000000000" pitchFamily="2" charset="2"/>
                <a:hlinkClick r:id="rId8"/>
              </a:rPr>
              <a:t>AzureBackupTechTalk</a:t>
            </a:r>
            <a:r>
              <a:rPr lang="en-US" sz="2200">
                <a:solidFill>
                  <a:schemeClr val="tx1"/>
                </a:solidFill>
                <a:sym typeface="Wingdings" panose="05000000000000000000" pitchFamily="2" charset="2"/>
              </a:rPr>
              <a:t> </a:t>
            </a:r>
          </a:p>
          <a:p>
            <a:r>
              <a:rPr lang="en-US" sz="2200">
                <a:solidFill>
                  <a:schemeClr val="tx1"/>
                </a:solidFill>
                <a:sym typeface="Wingdings" panose="05000000000000000000" pitchFamily="2" charset="2"/>
              </a:rPr>
              <a:t>Azure Backup Technical and Sales Questions</a:t>
            </a:r>
          </a:p>
        </p:txBody>
      </p:sp>
      <p:pic>
        <p:nvPicPr>
          <p:cNvPr id="2" name="Picture 1">
            <a:extLst>
              <a:ext uri="{FF2B5EF4-FFF2-40B4-BE49-F238E27FC236}">
                <a16:creationId xmlns:a16="http://schemas.microsoft.com/office/drawing/2014/main" id="{D680DAE0-F1AB-4C20-94B9-A39ACA4B1845}"/>
              </a:ext>
            </a:extLst>
          </p:cNvPr>
          <p:cNvPicPr>
            <a:picLocks noChangeAspect="1"/>
          </p:cNvPicPr>
          <p:nvPr/>
        </p:nvPicPr>
        <p:blipFill>
          <a:blip r:embed="rId9"/>
          <a:stretch>
            <a:fillRect/>
          </a:stretch>
        </p:blipFill>
        <p:spPr>
          <a:xfrm>
            <a:off x="6859918" y="1627453"/>
            <a:ext cx="5448769" cy="4317893"/>
          </a:xfrm>
          <a:prstGeom prst="rect">
            <a:avLst/>
          </a:prstGeom>
        </p:spPr>
      </p:pic>
    </p:spTree>
    <p:extLst>
      <p:ext uri="{BB962C8B-B14F-4D97-AF65-F5344CB8AC3E}">
        <p14:creationId xmlns:p14="http://schemas.microsoft.com/office/powerpoint/2010/main" val="238434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A96F6A3-C40C-4F4A-AE13-DC948E49A44C}"/>
              </a:ext>
            </a:extLst>
          </p:cNvPr>
          <p:cNvGrpSpPr/>
          <p:nvPr/>
        </p:nvGrpSpPr>
        <p:grpSpPr>
          <a:xfrm>
            <a:off x="452622" y="2002596"/>
            <a:ext cx="3208698" cy="1845509"/>
            <a:chOff x="452622" y="1869246"/>
            <a:chExt cx="3208698" cy="1845509"/>
          </a:xfrm>
        </p:grpSpPr>
        <p:grpSp>
          <p:nvGrpSpPr>
            <p:cNvPr id="236" name="Group 235"/>
            <p:cNvGrpSpPr/>
            <p:nvPr/>
          </p:nvGrpSpPr>
          <p:grpSpPr>
            <a:xfrm>
              <a:off x="1235872" y="3302402"/>
              <a:ext cx="312387" cy="300495"/>
              <a:chOff x="8329583" y="1657289"/>
              <a:chExt cx="312387" cy="300495"/>
            </a:xfrm>
          </p:grpSpPr>
          <p:cxnSp>
            <p:nvCxnSpPr>
              <p:cNvPr id="237" name="Straight Connector 236"/>
              <p:cNvCxnSpPr>
                <a:cxnSpLocks/>
              </p:cNvCxnSpPr>
              <p:nvPr/>
            </p:nvCxnSpPr>
            <p:spPr>
              <a:xfrm rot="16200000">
                <a:off x="8329583" y="1657289"/>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344404" y="1660218"/>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452622" y="1869246"/>
              <a:ext cx="3208698" cy="1845509"/>
              <a:chOff x="4420900" y="595604"/>
              <a:chExt cx="6065735" cy="1742081"/>
            </a:xfrm>
          </p:grpSpPr>
          <p:sp>
            <p:nvSpPr>
              <p:cNvPr id="268" name="Rectangle: Rounded Corners 267"/>
              <p:cNvSpPr/>
              <p:nvPr/>
            </p:nvSpPr>
            <p:spPr bwMode="auto">
              <a:xfrm>
                <a:off x="4420900" y="713579"/>
                <a:ext cx="6065735" cy="1624106"/>
              </a:xfrm>
              <a:prstGeom prst="roundRect">
                <a:avLst>
                  <a:gd name="adj" fmla="val 0"/>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9" name="Rectangle 268"/>
              <p:cNvSpPr/>
              <p:nvPr/>
            </p:nvSpPr>
            <p:spPr bwMode="auto">
              <a:xfrm>
                <a:off x="6500227" y="595604"/>
                <a:ext cx="1820587" cy="2280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Primary site</a:t>
                </a:r>
              </a:p>
            </p:txBody>
          </p:sp>
        </p:grpSp>
        <p:grpSp>
          <p:nvGrpSpPr>
            <p:cNvPr id="152" name="Group 151">
              <a:extLst>
                <a:ext uri="{FF2B5EF4-FFF2-40B4-BE49-F238E27FC236}">
                  <a16:creationId xmlns:a16="http://schemas.microsoft.com/office/drawing/2014/main" id="{611BB24C-E9F3-4081-AEE7-8D4719ED76D4}"/>
                </a:ext>
              </a:extLst>
            </p:cNvPr>
            <p:cNvGrpSpPr/>
            <p:nvPr/>
          </p:nvGrpSpPr>
          <p:grpSpPr>
            <a:xfrm>
              <a:off x="2557950" y="3291535"/>
              <a:ext cx="430898" cy="322229"/>
              <a:chOff x="6801732" y="3273980"/>
              <a:chExt cx="430898" cy="322229"/>
            </a:xfrm>
          </p:grpSpPr>
          <p:cxnSp>
            <p:nvCxnSpPr>
              <p:cNvPr id="153" name="Straight Connector 152">
                <a:extLst>
                  <a:ext uri="{FF2B5EF4-FFF2-40B4-BE49-F238E27FC236}">
                    <a16:creationId xmlns:a16="http://schemas.microsoft.com/office/drawing/2014/main" id="{FF2123DB-B4FB-4F8B-873D-213659EFCF3D}"/>
                  </a:ext>
                </a:extLst>
              </p:cNvPr>
              <p:cNvCxnSpPr>
                <a:cxnSpLocks/>
              </p:cNvCxnSpPr>
              <p:nvPr/>
            </p:nvCxnSpPr>
            <p:spPr>
              <a:xfrm flipV="1">
                <a:off x="6925153" y="3273980"/>
                <a:ext cx="307477" cy="322229"/>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DCA67D5-4314-4E88-A570-A23DA52ABCE8}"/>
                  </a:ext>
                </a:extLst>
              </p:cNvPr>
              <p:cNvCxnSpPr/>
              <p:nvPr/>
            </p:nvCxnSpPr>
            <p:spPr>
              <a:xfrm>
                <a:off x="6801732" y="3461180"/>
                <a:ext cx="123419" cy="127932"/>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2" name="server" title="Icon of a server tower">
              <a:extLst>
                <a:ext uri="{FF2B5EF4-FFF2-40B4-BE49-F238E27FC236}">
                  <a16:creationId xmlns:a16="http://schemas.microsoft.com/office/drawing/2014/main" id="{8186C45C-FF4D-41A8-958C-17441E3E1B8A}"/>
                </a:ext>
              </a:extLst>
            </p:cNvPr>
            <p:cNvSpPr>
              <a:spLocks noChangeAspect="1" noEditPoints="1"/>
            </p:cNvSpPr>
            <p:nvPr/>
          </p:nvSpPr>
          <p:spPr bwMode="auto">
            <a:xfrm>
              <a:off x="1178239" y="2321719"/>
              <a:ext cx="413302" cy="78501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2" name="Group 1">
              <a:extLst>
                <a:ext uri="{FF2B5EF4-FFF2-40B4-BE49-F238E27FC236}">
                  <a16:creationId xmlns:a16="http://schemas.microsoft.com/office/drawing/2014/main" id="{3AD60DE6-79E6-4736-B577-971675D6AAAD}"/>
                </a:ext>
              </a:extLst>
            </p:cNvPr>
            <p:cNvGrpSpPr/>
            <p:nvPr/>
          </p:nvGrpSpPr>
          <p:grpSpPr>
            <a:xfrm>
              <a:off x="860736" y="2842504"/>
              <a:ext cx="452714" cy="450697"/>
              <a:chOff x="860736" y="2842504"/>
              <a:chExt cx="452714" cy="450697"/>
            </a:xfrm>
          </p:grpSpPr>
          <p:sp>
            <p:nvSpPr>
              <p:cNvPr id="259" name="Oval 5"/>
              <p:cNvSpPr>
                <a:spLocks noChangeArrowheads="1"/>
              </p:cNvSpPr>
              <p:nvPr/>
            </p:nvSpPr>
            <p:spPr bwMode="auto">
              <a:xfrm>
                <a:off x="860736" y="2842504"/>
                <a:ext cx="452714" cy="450697"/>
              </a:xfrm>
              <a:prstGeom prst="ellipse">
                <a:avLst/>
              </a:prstGeom>
              <a:solidFill>
                <a:schemeClr val="bg1"/>
              </a:solidFill>
              <a:ln w="19050" cap="flat">
                <a:solidFill>
                  <a:srgbClr val="E8112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 name="LightningBolt_E945" title="Icon of a lightning bolt">
                <a:extLst>
                  <a:ext uri="{FF2B5EF4-FFF2-40B4-BE49-F238E27FC236}">
                    <a16:creationId xmlns:a16="http://schemas.microsoft.com/office/drawing/2014/main" id="{93616BF3-C5B4-46B6-A66F-8C1D113AC3CA}"/>
                  </a:ext>
                </a:extLst>
              </p:cNvPr>
              <p:cNvSpPr>
                <a:spLocks noChangeAspect="1"/>
              </p:cNvSpPr>
              <p:nvPr/>
            </p:nvSpPr>
            <p:spPr bwMode="auto">
              <a:xfrm>
                <a:off x="1010785" y="2971422"/>
                <a:ext cx="152616" cy="212971"/>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90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50" name="server" title="Icon of a server tower">
              <a:extLst>
                <a:ext uri="{FF2B5EF4-FFF2-40B4-BE49-F238E27FC236}">
                  <a16:creationId xmlns:a16="http://schemas.microsoft.com/office/drawing/2014/main" id="{6C2CBC95-EEEF-410A-893B-E714D6322EA9}"/>
                </a:ext>
              </a:extLst>
            </p:cNvPr>
            <p:cNvSpPr>
              <a:spLocks noChangeAspect="1" noEditPoints="1"/>
            </p:cNvSpPr>
            <p:nvPr/>
          </p:nvSpPr>
          <p:spPr bwMode="auto">
            <a:xfrm>
              <a:off x="2557950" y="2318865"/>
              <a:ext cx="413302" cy="78501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600CEB7E-9D68-4372-B4B2-1BEA22418441}"/>
              </a:ext>
            </a:extLst>
          </p:cNvPr>
          <p:cNvGrpSpPr/>
          <p:nvPr/>
        </p:nvGrpSpPr>
        <p:grpSpPr>
          <a:xfrm>
            <a:off x="4657563" y="2024171"/>
            <a:ext cx="2927029" cy="1823932"/>
            <a:chOff x="4657563" y="1890821"/>
            <a:chExt cx="2927029" cy="1823932"/>
          </a:xfrm>
        </p:grpSpPr>
        <p:grpSp>
          <p:nvGrpSpPr>
            <p:cNvPr id="230" name="Group 229"/>
            <p:cNvGrpSpPr/>
            <p:nvPr/>
          </p:nvGrpSpPr>
          <p:grpSpPr>
            <a:xfrm>
              <a:off x="6305833" y="1915398"/>
              <a:ext cx="1278759" cy="1799355"/>
              <a:chOff x="7267137" y="639171"/>
              <a:chExt cx="3219498" cy="1698516"/>
            </a:xfrm>
          </p:grpSpPr>
          <p:sp>
            <p:nvSpPr>
              <p:cNvPr id="232" name="Rectangle: Rounded Corners 231"/>
              <p:cNvSpPr/>
              <p:nvPr/>
            </p:nvSpPr>
            <p:spPr bwMode="auto">
              <a:xfrm>
                <a:off x="7267137" y="713579"/>
                <a:ext cx="3219498" cy="1624108"/>
              </a:xfrm>
              <a:prstGeom prst="roundRect">
                <a:avLst>
                  <a:gd name="adj" fmla="val 0"/>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3" name="Rectangle 232"/>
              <p:cNvSpPr/>
              <p:nvPr/>
            </p:nvSpPr>
            <p:spPr bwMode="auto">
              <a:xfrm>
                <a:off x="7447881" y="639171"/>
                <a:ext cx="2857706"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rPr>
                  <a:t>Secondary site</a:t>
                </a:r>
              </a:p>
            </p:txBody>
          </p:sp>
        </p:grpSp>
        <p:grpSp>
          <p:nvGrpSpPr>
            <p:cNvPr id="110" name="Group 109"/>
            <p:cNvGrpSpPr/>
            <p:nvPr/>
          </p:nvGrpSpPr>
          <p:grpSpPr>
            <a:xfrm>
              <a:off x="4657563" y="1890821"/>
              <a:ext cx="1278759" cy="1805452"/>
              <a:chOff x="7267137" y="636077"/>
              <a:chExt cx="3219498" cy="1507244"/>
            </a:xfrm>
          </p:grpSpPr>
          <p:sp>
            <p:nvSpPr>
              <p:cNvPr id="111" name="Rectangle: Rounded Corners 110"/>
              <p:cNvSpPr/>
              <p:nvPr/>
            </p:nvSpPr>
            <p:spPr bwMode="auto">
              <a:xfrm>
                <a:off x="7267137" y="713579"/>
                <a:ext cx="3219498" cy="1429742"/>
              </a:xfrm>
              <a:prstGeom prst="roundRect">
                <a:avLst>
                  <a:gd name="adj" fmla="val 0"/>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2" name="Rectangle 111"/>
              <p:cNvSpPr/>
              <p:nvPr/>
            </p:nvSpPr>
            <p:spPr bwMode="auto">
              <a:xfrm>
                <a:off x="7639999" y="636077"/>
                <a:ext cx="2473468"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rPr>
                  <a:t>Primary site</a:t>
                </a:r>
              </a:p>
            </p:txBody>
          </p:sp>
        </p:grpSp>
        <p:grpSp>
          <p:nvGrpSpPr>
            <p:cNvPr id="113" name="Group 112"/>
            <p:cNvGrpSpPr/>
            <p:nvPr/>
          </p:nvGrpSpPr>
          <p:grpSpPr>
            <a:xfrm>
              <a:off x="5180252" y="3302402"/>
              <a:ext cx="312387" cy="300495"/>
              <a:chOff x="8329583" y="1657289"/>
              <a:chExt cx="312387" cy="300495"/>
            </a:xfrm>
          </p:grpSpPr>
          <p:cxnSp>
            <p:nvCxnSpPr>
              <p:cNvPr id="114" name="Straight Connector 113"/>
              <p:cNvCxnSpPr>
                <a:cxnSpLocks/>
              </p:cNvCxnSpPr>
              <p:nvPr/>
            </p:nvCxnSpPr>
            <p:spPr>
              <a:xfrm rot="16200000">
                <a:off x="8329583" y="1657289"/>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344404" y="1660218"/>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68B9502-39BB-4626-A772-CE885A535E79}"/>
                </a:ext>
              </a:extLst>
            </p:cNvPr>
            <p:cNvGrpSpPr/>
            <p:nvPr/>
          </p:nvGrpSpPr>
          <p:grpSpPr>
            <a:xfrm>
              <a:off x="6693279" y="3291535"/>
              <a:ext cx="430898" cy="322229"/>
              <a:chOff x="6801732" y="3273980"/>
              <a:chExt cx="430898" cy="322229"/>
            </a:xfrm>
          </p:grpSpPr>
          <p:cxnSp>
            <p:nvCxnSpPr>
              <p:cNvPr id="122" name="Straight Connector 121">
                <a:extLst>
                  <a:ext uri="{FF2B5EF4-FFF2-40B4-BE49-F238E27FC236}">
                    <a16:creationId xmlns:a16="http://schemas.microsoft.com/office/drawing/2014/main" id="{3BD3595B-A0BD-4A7D-87EE-2B4F0DAA0978}"/>
                  </a:ext>
                </a:extLst>
              </p:cNvPr>
              <p:cNvCxnSpPr>
                <a:cxnSpLocks/>
              </p:cNvCxnSpPr>
              <p:nvPr/>
            </p:nvCxnSpPr>
            <p:spPr>
              <a:xfrm flipV="1">
                <a:off x="6925153" y="3273980"/>
                <a:ext cx="307477" cy="322229"/>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3CE33F6-8649-4070-BB38-6A5785E720E1}"/>
                  </a:ext>
                </a:extLst>
              </p:cNvPr>
              <p:cNvCxnSpPr/>
              <p:nvPr/>
            </p:nvCxnSpPr>
            <p:spPr>
              <a:xfrm>
                <a:off x="6801732" y="3461180"/>
                <a:ext cx="123419" cy="127932"/>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55" name="server" title="Icon of a server tower">
              <a:extLst>
                <a:ext uri="{FF2B5EF4-FFF2-40B4-BE49-F238E27FC236}">
                  <a16:creationId xmlns:a16="http://schemas.microsoft.com/office/drawing/2014/main" id="{B64D2F23-8890-43A5-B910-BAE0EF415057}"/>
                </a:ext>
              </a:extLst>
            </p:cNvPr>
            <p:cNvSpPr>
              <a:spLocks noChangeAspect="1" noEditPoints="1"/>
            </p:cNvSpPr>
            <p:nvPr/>
          </p:nvSpPr>
          <p:spPr bwMode="auto">
            <a:xfrm>
              <a:off x="5129795" y="2318865"/>
              <a:ext cx="413302" cy="78501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156" name="Group 155">
              <a:extLst>
                <a:ext uri="{FF2B5EF4-FFF2-40B4-BE49-F238E27FC236}">
                  <a16:creationId xmlns:a16="http://schemas.microsoft.com/office/drawing/2014/main" id="{CB3496C6-FA69-4550-B2DB-59DFC70954EA}"/>
                </a:ext>
              </a:extLst>
            </p:cNvPr>
            <p:cNvGrpSpPr/>
            <p:nvPr/>
          </p:nvGrpSpPr>
          <p:grpSpPr>
            <a:xfrm>
              <a:off x="4812292" y="2839650"/>
              <a:ext cx="452714" cy="450697"/>
              <a:chOff x="860736" y="2842504"/>
              <a:chExt cx="452714" cy="450697"/>
            </a:xfrm>
          </p:grpSpPr>
          <p:sp>
            <p:nvSpPr>
              <p:cNvPr id="157" name="Oval 5">
                <a:extLst>
                  <a:ext uri="{FF2B5EF4-FFF2-40B4-BE49-F238E27FC236}">
                    <a16:creationId xmlns:a16="http://schemas.microsoft.com/office/drawing/2014/main" id="{332328E2-E9B2-44F0-AFCF-ED2187A1EA8F}"/>
                  </a:ext>
                </a:extLst>
              </p:cNvPr>
              <p:cNvSpPr>
                <a:spLocks noChangeArrowheads="1"/>
              </p:cNvSpPr>
              <p:nvPr/>
            </p:nvSpPr>
            <p:spPr bwMode="auto">
              <a:xfrm>
                <a:off x="860736" y="2842504"/>
                <a:ext cx="452714" cy="450697"/>
              </a:xfrm>
              <a:prstGeom prst="ellipse">
                <a:avLst/>
              </a:prstGeom>
              <a:solidFill>
                <a:schemeClr val="bg1"/>
              </a:solidFill>
              <a:ln w="19050" cap="flat">
                <a:solidFill>
                  <a:srgbClr val="E8112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8" name="LightningBolt_E945" title="Icon of a lightning bolt">
                <a:extLst>
                  <a:ext uri="{FF2B5EF4-FFF2-40B4-BE49-F238E27FC236}">
                    <a16:creationId xmlns:a16="http://schemas.microsoft.com/office/drawing/2014/main" id="{FF730E36-00D6-4786-A505-0DE8C034EC68}"/>
                  </a:ext>
                </a:extLst>
              </p:cNvPr>
              <p:cNvSpPr>
                <a:spLocks noChangeAspect="1"/>
              </p:cNvSpPr>
              <p:nvPr/>
            </p:nvSpPr>
            <p:spPr bwMode="auto">
              <a:xfrm>
                <a:off x="1010785" y="2971422"/>
                <a:ext cx="152616" cy="212971"/>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90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59" name="server" title="Icon of a server tower">
              <a:extLst>
                <a:ext uri="{FF2B5EF4-FFF2-40B4-BE49-F238E27FC236}">
                  <a16:creationId xmlns:a16="http://schemas.microsoft.com/office/drawing/2014/main" id="{16BE2493-0E12-4219-B674-1352CE67A6B8}"/>
                </a:ext>
              </a:extLst>
            </p:cNvPr>
            <p:cNvSpPr>
              <a:spLocks noChangeAspect="1" noEditPoints="1"/>
            </p:cNvSpPr>
            <p:nvPr/>
          </p:nvSpPr>
          <p:spPr bwMode="auto">
            <a:xfrm>
              <a:off x="6738501" y="2317009"/>
              <a:ext cx="413302" cy="785014"/>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A200C606-54CA-4C51-AD43-0018AEFB1599}"/>
              </a:ext>
            </a:extLst>
          </p:cNvPr>
          <p:cNvGrpSpPr/>
          <p:nvPr/>
        </p:nvGrpSpPr>
        <p:grpSpPr>
          <a:xfrm>
            <a:off x="8560168" y="2058529"/>
            <a:ext cx="3255318" cy="1805679"/>
            <a:chOff x="8560168" y="1925179"/>
            <a:chExt cx="3255318" cy="1805679"/>
          </a:xfrm>
        </p:grpSpPr>
        <p:grpSp>
          <p:nvGrpSpPr>
            <p:cNvPr id="127" name="Group 126">
              <a:extLst>
                <a:ext uri="{FF2B5EF4-FFF2-40B4-BE49-F238E27FC236}">
                  <a16:creationId xmlns:a16="http://schemas.microsoft.com/office/drawing/2014/main" id="{1ABFC18C-56DB-43F1-926F-C94C95898F5A}"/>
                </a:ext>
              </a:extLst>
            </p:cNvPr>
            <p:cNvGrpSpPr/>
            <p:nvPr/>
          </p:nvGrpSpPr>
          <p:grpSpPr>
            <a:xfrm>
              <a:off x="10893657" y="3291535"/>
              <a:ext cx="430898" cy="322229"/>
              <a:chOff x="6801732" y="3273980"/>
              <a:chExt cx="430898" cy="322229"/>
            </a:xfrm>
          </p:grpSpPr>
          <p:cxnSp>
            <p:nvCxnSpPr>
              <p:cNvPr id="129" name="Straight Connector 128">
                <a:extLst>
                  <a:ext uri="{FF2B5EF4-FFF2-40B4-BE49-F238E27FC236}">
                    <a16:creationId xmlns:a16="http://schemas.microsoft.com/office/drawing/2014/main" id="{5C974BFB-3441-498B-AE5F-826858282B3E}"/>
                  </a:ext>
                </a:extLst>
              </p:cNvPr>
              <p:cNvCxnSpPr>
                <a:cxnSpLocks/>
              </p:cNvCxnSpPr>
              <p:nvPr/>
            </p:nvCxnSpPr>
            <p:spPr>
              <a:xfrm flipV="1">
                <a:off x="6925153" y="3273980"/>
                <a:ext cx="307477" cy="322229"/>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776DC07-0E7C-43E0-BA33-0F37A9F344B9}"/>
                  </a:ext>
                </a:extLst>
              </p:cNvPr>
              <p:cNvCxnSpPr/>
              <p:nvPr/>
            </p:nvCxnSpPr>
            <p:spPr>
              <a:xfrm>
                <a:off x="6801732" y="3461180"/>
                <a:ext cx="123419" cy="127932"/>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52942AF2-8E4B-4D93-A4D1-1DF01D854D8D}"/>
                </a:ext>
              </a:extLst>
            </p:cNvPr>
            <p:cNvGrpSpPr/>
            <p:nvPr/>
          </p:nvGrpSpPr>
          <p:grpSpPr>
            <a:xfrm>
              <a:off x="9127492" y="3302402"/>
              <a:ext cx="312387" cy="300495"/>
              <a:chOff x="8329583" y="1657289"/>
              <a:chExt cx="312387" cy="300495"/>
            </a:xfrm>
          </p:grpSpPr>
          <p:cxnSp>
            <p:nvCxnSpPr>
              <p:cNvPr id="167" name="Straight Connector 166">
                <a:extLst>
                  <a:ext uri="{FF2B5EF4-FFF2-40B4-BE49-F238E27FC236}">
                    <a16:creationId xmlns:a16="http://schemas.microsoft.com/office/drawing/2014/main" id="{F175A191-1D8F-4D64-AFB8-B6F2A691B100}"/>
                  </a:ext>
                </a:extLst>
              </p:cNvPr>
              <p:cNvCxnSpPr>
                <a:cxnSpLocks/>
              </p:cNvCxnSpPr>
              <p:nvPr/>
            </p:nvCxnSpPr>
            <p:spPr>
              <a:xfrm rot="16200000">
                <a:off x="8329583" y="1657289"/>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85340D2-1648-41CB-9E5E-7C0A6A6008A5}"/>
                  </a:ext>
                </a:extLst>
              </p:cNvPr>
              <p:cNvCxnSpPr/>
              <p:nvPr/>
            </p:nvCxnSpPr>
            <p:spPr>
              <a:xfrm>
                <a:off x="8344404" y="1660218"/>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4E0CC2B1-A9B0-4721-99BC-BCAA9C7F8CBA}"/>
                </a:ext>
              </a:extLst>
            </p:cNvPr>
            <p:cNvGrpSpPr/>
            <p:nvPr/>
          </p:nvGrpSpPr>
          <p:grpSpPr>
            <a:xfrm>
              <a:off x="8560168" y="1925179"/>
              <a:ext cx="1455832" cy="1803196"/>
              <a:chOff x="7217866" y="621909"/>
              <a:chExt cx="3219498" cy="1702141"/>
            </a:xfrm>
          </p:grpSpPr>
          <p:sp>
            <p:nvSpPr>
              <p:cNvPr id="188" name="Rectangle: Rounded Corners 187">
                <a:extLst>
                  <a:ext uri="{FF2B5EF4-FFF2-40B4-BE49-F238E27FC236}">
                    <a16:creationId xmlns:a16="http://schemas.microsoft.com/office/drawing/2014/main" id="{D46BBB57-7B26-45B1-A887-71D9F8AB0489}"/>
                  </a:ext>
                </a:extLst>
              </p:cNvPr>
              <p:cNvSpPr/>
              <p:nvPr/>
            </p:nvSpPr>
            <p:spPr bwMode="auto">
              <a:xfrm>
                <a:off x="7217866" y="699942"/>
                <a:ext cx="3219498" cy="1624108"/>
              </a:xfrm>
              <a:prstGeom prst="roundRect">
                <a:avLst>
                  <a:gd name="adj" fmla="val 0"/>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9" name="Rectangle 188">
                <a:extLst>
                  <a:ext uri="{FF2B5EF4-FFF2-40B4-BE49-F238E27FC236}">
                    <a16:creationId xmlns:a16="http://schemas.microsoft.com/office/drawing/2014/main" id="{85DD7A5D-B24E-4FC8-A2A9-C8339AFBC305}"/>
                  </a:ext>
                </a:extLst>
              </p:cNvPr>
              <p:cNvSpPr/>
              <p:nvPr/>
            </p:nvSpPr>
            <p:spPr bwMode="auto">
              <a:xfrm>
                <a:off x="8128932" y="621909"/>
                <a:ext cx="1441679"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rPr>
                  <a:t>Original</a:t>
                </a:r>
              </a:p>
            </p:txBody>
          </p:sp>
        </p:grpSp>
        <p:grpSp>
          <p:nvGrpSpPr>
            <p:cNvPr id="190" name="Group 189">
              <a:extLst>
                <a:ext uri="{FF2B5EF4-FFF2-40B4-BE49-F238E27FC236}">
                  <a16:creationId xmlns:a16="http://schemas.microsoft.com/office/drawing/2014/main" id="{0342E072-0C01-4EE2-AE68-CDAA0361B367}"/>
                </a:ext>
              </a:extLst>
            </p:cNvPr>
            <p:cNvGrpSpPr/>
            <p:nvPr/>
          </p:nvGrpSpPr>
          <p:grpSpPr>
            <a:xfrm>
              <a:off x="10359654" y="1933758"/>
              <a:ext cx="1455832" cy="1797100"/>
              <a:chOff x="7217866" y="627663"/>
              <a:chExt cx="3219498" cy="1696387"/>
            </a:xfrm>
          </p:grpSpPr>
          <p:sp>
            <p:nvSpPr>
              <p:cNvPr id="191" name="Rectangle: Rounded Corners 190">
                <a:extLst>
                  <a:ext uri="{FF2B5EF4-FFF2-40B4-BE49-F238E27FC236}">
                    <a16:creationId xmlns:a16="http://schemas.microsoft.com/office/drawing/2014/main" id="{771956ED-22E2-4A8E-971F-CDE97CB1BD99}"/>
                  </a:ext>
                </a:extLst>
              </p:cNvPr>
              <p:cNvSpPr/>
              <p:nvPr/>
            </p:nvSpPr>
            <p:spPr bwMode="auto">
              <a:xfrm>
                <a:off x="7217866" y="699942"/>
                <a:ext cx="3219498" cy="1624108"/>
              </a:xfrm>
              <a:prstGeom prst="roundRect">
                <a:avLst>
                  <a:gd name="adj" fmla="val 0"/>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2" name="Rectangle 191">
                <a:extLst>
                  <a:ext uri="{FF2B5EF4-FFF2-40B4-BE49-F238E27FC236}">
                    <a16:creationId xmlns:a16="http://schemas.microsoft.com/office/drawing/2014/main" id="{F4DDB076-BD57-4CDA-909D-D8E904F90E93}"/>
                  </a:ext>
                </a:extLst>
              </p:cNvPr>
              <p:cNvSpPr/>
              <p:nvPr/>
            </p:nvSpPr>
            <p:spPr bwMode="auto">
              <a:xfrm>
                <a:off x="8138251" y="627663"/>
                <a:ext cx="1396079"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rPr>
                  <a:t>Backup</a:t>
                </a:r>
              </a:p>
            </p:txBody>
          </p:sp>
        </p:grpSp>
        <p:sp>
          <p:nvSpPr>
            <p:cNvPr id="160" name="Database_EFC7" title="Icon of a cylinder">
              <a:extLst>
                <a:ext uri="{FF2B5EF4-FFF2-40B4-BE49-F238E27FC236}">
                  <a16:creationId xmlns:a16="http://schemas.microsoft.com/office/drawing/2014/main" id="{8761AB69-786F-41F8-93AE-AB0FC9518D90}"/>
                </a:ext>
              </a:extLst>
            </p:cNvPr>
            <p:cNvSpPr>
              <a:spLocks noChangeAspect="1" noEditPoints="1"/>
            </p:cNvSpPr>
            <p:nvPr/>
          </p:nvSpPr>
          <p:spPr bwMode="auto">
            <a:xfrm>
              <a:off x="8954506" y="2338799"/>
              <a:ext cx="557704" cy="724926"/>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161" name="Group 160">
              <a:extLst>
                <a:ext uri="{FF2B5EF4-FFF2-40B4-BE49-F238E27FC236}">
                  <a16:creationId xmlns:a16="http://schemas.microsoft.com/office/drawing/2014/main" id="{C0AC93E9-699E-47C8-A9AD-AF8BA7FEB974}"/>
                </a:ext>
              </a:extLst>
            </p:cNvPr>
            <p:cNvGrpSpPr/>
            <p:nvPr/>
          </p:nvGrpSpPr>
          <p:grpSpPr>
            <a:xfrm>
              <a:off x="9283686" y="2788531"/>
              <a:ext cx="452714" cy="450697"/>
              <a:chOff x="860736" y="2842504"/>
              <a:chExt cx="452714" cy="450697"/>
            </a:xfrm>
          </p:grpSpPr>
          <p:sp>
            <p:nvSpPr>
              <p:cNvPr id="162" name="Oval 5">
                <a:extLst>
                  <a:ext uri="{FF2B5EF4-FFF2-40B4-BE49-F238E27FC236}">
                    <a16:creationId xmlns:a16="http://schemas.microsoft.com/office/drawing/2014/main" id="{F7AB9C9F-D445-4440-B4CB-01912A243F23}"/>
                  </a:ext>
                </a:extLst>
              </p:cNvPr>
              <p:cNvSpPr>
                <a:spLocks noChangeArrowheads="1"/>
              </p:cNvSpPr>
              <p:nvPr/>
            </p:nvSpPr>
            <p:spPr bwMode="auto">
              <a:xfrm>
                <a:off x="860736" y="2842504"/>
                <a:ext cx="452714" cy="450697"/>
              </a:xfrm>
              <a:prstGeom prst="ellipse">
                <a:avLst/>
              </a:prstGeom>
              <a:solidFill>
                <a:schemeClr val="bg1"/>
              </a:solidFill>
              <a:ln w="19050" cap="flat">
                <a:solidFill>
                  <a:srgbClr val="E8112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3" name="LightningBolt_E945" title="Icon of a lightning bolt">
                <a:extLst>
                  <a:ext uri="{FF2B5EF4-FFF2-40B4-BE49-F238E27FC236}">
                    <a16:creationId xmlns:a16="http://schemas.microsoft.com/office/drawing/2014/main" id="{876DC6EC-1598-411E-8C33-644B2C286595}"/>
                  </a:ext>
                </a:extLst>
              </p:cNvPr>
              <p:cNvSpPr>
                <a:spLocks noChangeAspect="1"/>
              </p:cNvSpPr>
              <p:nvPr/>
            </p:nvSpPr>
            <p:spPr bwMode="auto">
              <a:xfrm>
                <a:off x="1010785" y="2971422"/>
                <a:ext cx="152616" cy="212971"/>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90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64" name="Database_EFC7" title="Icon of a cylinder">
              <a:extLst>
                <a:ext uri="{FF2B5EF4-FFF2-40B4-BE49-F238E27FC236}">
                  <a16:creationId xmlns:a16="http://schemas.microsoft.com/office/drawing/2014/main" id="{B03FA340-1B97-470D-A7EC-E2016B994163}"/>
                </a:ext>
              </a:extLst>
            </p:cNvPr>
            <p:cNvSpPr>
              <a:spLocks noChangeAspect="1" noEditPoints="1"/>
            </p:cNvSpPr>
            <p:nvPr/>
          </p:nvSpPr>
          <p:spPr bwMode="auto">
            <a:xfrm>
              <a:off x="10830254" y="2338799"/>
              <a:ext cx="557704" cy="724926"/>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useBgFill="1">
        <p:nvSpPr>
          <p:cNvPr id="141" name="Rectangle 140">
            <a:extLst>
              <a:ext uri="{FF2B5EF4-FFF2-40B4-BE49-F238E27FC236}">
                <a16:creationId xmlns:a16="http://schemas.microsoft.com/office/drawing/2014/main" id="{190543DB-6A27-473D-A866-8252A39A0A42}"/>
              </a:ext>
            </a:extLst>
          </p:cNvPr>
          <p:cNvSpPr/>
          <p:nvPr/>
        </p:nvSpPr>
        <p:spPr bwMode="auto">
          <a:xfrm>
            <a:off x="-1" y="0"/>
            <a:ext cx="12436476" cy="176245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4" name="Rectangle 233" hidden="1"/>
          <p:cNvSpPr/>
          <p:nvPr/>
        </p:nvSpPr>
        <p:spPr bwMode="auto">
          <a:xfrm>
            <a:off x="7224321" y="807720"/>
            <a:ext cx="1138162" cy="1100328"/>
          </a:xfrm>
          <a:prstGeom prst="rect">
            <a:avLst/>
          </a:prstGeom>
          <a:solidFill>
            <a:srgbClr val="F2F2F2">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1" name="Straight Connector 130"/>
          <p:cNvCxnSpPr/>
          <p:nvPr/>
        </p:nvCxnSpPr>
        <p:spPr>
          <a:xfrm>
            <a:off x="4146237" y="2095099"/>
            <a:ext cx="0" cy="3944553"/>
          </a:xfrm>
          <a:prstGeom prst="line">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2" name="Straight Connector 131"/>
          <p:cNvCxnSpPr/>
          <p:nvPr/>
        </p:nvCxnSpPr>
        <p:spPr>
          <a:xfrm>
            <a:off x="8051504" y="2095099"/>
            <a:ext cx="0" cy="3944553"/>
          </a:xfrm>
          <a:prstGeom prst="line">
            <a:avLst/>
          </a:prstGeom>
          <a:noFill/>
          <a:ln w="19050">
            <a:solidFill>
              <a:schemeClr val="accent2"/>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1" name="Group 20">
            <a:extLst>
              <a:ext uri="{FF2B5EF4-FFF2-40B4-BE49-F238E27FC236}">
                <a16:creationId xmlns:a16="http://schemas.microsoft.com/office/drawing/2014/main" id="{FD63EE0D-F405-450B-B55A-C8DC4CCDBC58}"/>
              </a:ext>
            </a:extLst>
          </p:cNvPr>
          <p:cNvGrpSpPr/>
          <p:nvPr/>
        </p:nvGrpSpPr>
        <p:grpSpPr>
          <a:xfrm>
            <a:off x="361017" y="3988072"/>
            <a:ext cx="2486339" cy="1534386"/>
            <a:chOff x="498414" y="3854722"/>
            <a:chExt cx="2486339" cy="1534386"/>
          </a:xfrm>
        </p:grpSpPr>
        <p:sp>
          <p:nvSpPr>
            <p:cNvPr id="107" name="Rectangle 106"/>
            <p:cNvSpPr/>
            <p:nvPr/>
          </p:nvSpPr>
          <p:spPr bwMode="auto">
            <a:xfrm>
              <a:off x="498414" y="3854722"/>
              <a:ext cx="2226416"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78D7"/>
                  </a:solidFill>
                  <a:effectLst/>
                  <a:uLnTx/>
                  <a:uFillTx/>
                  <a:latin typeface="Segoe UI Semibold"/>
                  <a:ea typeface="+mn-ea"/>
                  <a:cs typeface="Segoe UI" panose="020B0502040204020203" pitchFamily="34" charset="0"/>
                </a:rPr>
                <a:t>High availability</a:t>
              </a:r>
            </a:p>
          </p:txBody>
        </p:sp>
        <p:sp>
          <p:nvSpPr>
            <p:cNvPr id="108" name="Text Placeholder 22"/>
            <p:cNvSpPr txBox="1">
              <a:spLocks/>
            </p:cNvSpPr>
            <p:nvPr/>
          </p:nvSpPr>
          <p:spPr>
            <a:xfrm>
              <a:off x="583135" y="4622771"/>
              <a:ext cx="2401618" cy="766337"/>
            </a:xfrm>
            <a:prstGeom prst="rect">
              <a:avLst/>
            </a:prstGeom>
          </p:spPr>
          <p:txBody>
            <a:bodyPr wrap="square" lIns="91427" tIns="91427" rIns="91427" bIns="9142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684" rtl="0" eaLnBrk="1" fontAlgn="base" latinLnBrk="0" hangingPunct="1">
                <a:lnSpc>
                  <a:spcPct val="90000"/>
                </a:lnSpc>
                <a:spcBef>
                  <a:spcPct val="20000"/>
                </a:spcBef>
                <a:spcAft>
                  <a:spcPct val="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a second instance</a:t>
              </a:r>
            </a:p>
          </p:txBody>
        </p:sp>
      </p:grpSp>
      <p:cxnSp>
        <p:nvCxnSpPr>
          <p:cNvPr id="109" name="Straight Connector 108"/>
          <p:cNvCxnSpPr/>
          <p:nvPr/>
        </p:nvCxnSpPr>
        <p:spPr>
          <a:xfrm>
            <a:off x="558712" y="4586954"/>
            <a:ext cx="50940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4157FE1-507A-44C0-A9B1-03E410DE0838}"/>
              </a:ext>
            </a:extLst>
          </p:cNvPr>
          <p:cNvGrpSpPr/>
          <p:nvPr/>
        </p:nvGrpSpPr>
        <p:grpSpPr>
          <a:xfrm>
            <a:off x="4657563" y="3988072"/>
            <a:ext cx="3156301" cy="1534386"/>
            <a:chOff x="4691977" y="3854722"/>
            <a:chExt cx="3156301" cy="1534386"/>
          </a:xfrm>
        </p:grpSpPr>
        <p:sp>
          <p:nvSpPr>
            <p:cNvPr id="144" name="Rectangle 143"/>
            <p:cNvSpPr/>
            <p:nvPr/>
          </p:nvSpPr>
          <p:spPr bwMode="auto">
            <a:xfrm>
              <a:off x="4691977" y="3854722"/>
              <a:ext cx="3071580"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78D7"/>
                  </a:solidFill>
                  <a:effectLst/>
                  <a:uLnTx/>
                  <a:uFillTx/>
                  <a:latin typeface="Segoe UI Semibold"/>
                  <a:ea typeface="+mn-ea"/>
                  <a:cs typeface="Segoe UI" panose="020B0502040204020203" pitchFamily="34" charset="0"/>
                </a:rPr>
                <a:t>Disaster recovery</a:t>
              </a:r>
            </a:p>
          </p:txBody>
        </p:sp>
        <p:sp>
          <p:nvSpPr>
            <p:cNvPr id="145" name="Text Placeholder 22"/>
            <p:cNvSpPr txBox="1">
              <a:spLocks/>
            </p:cNvSpPr>
            <p:nvPr/>
          </p:nvSpPr>
          <p:spPr>
            <a:xfrm>
              <a:off x="4776697" y="4622771"/>
              <a:ext cx="3071581" cy="766337"/>
            </a:xfrm>
            <a:prstGeom prst="rect">
              <a:avLst/>
            </a:prstGeom>
          </p:spPr>
          <p:txBody>
            <a:bodyPr wrap="square" lIns="91427" tIns="91427" rIns="91427" bIns="9142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684" rtl="0" eaLnBrk="1" fontAlgn="base" latinLnBrk="0" hangingPunct="1">
                <a:lnSpc>
                  <a:spcPct val="90000"/>
                </a:lnSpc>
                <a:spcBef>
                  <a:spcPct val="20000"/>
                </a:spcBef>
                <a:spcAft>
                  <a:spcPct val="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them in Azure or a secondary datacenter</a:t>
              </a:r>
            </a:p>
          </p:txBody>
        </p:sp>
      </p:grpSp>
      <p:cxnSp>
        <p:nvCxnSpPr>
          <p:cNvPr id="146" name="Straight Connector 145"/>
          <p:cNvCxnSpPr/>
          <p:nvPr/>
        </p:nvCxnSpPr>
        <p:spPr>
          <a:xfrm>
            <a:off x="4855258" y="4586954"/>
            <a:ext cx="50940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1F2F0E5E-72BF-450F-ABD4-E48A74C0B542}"/>
              </a:ext>
            </a:extLst>
          </p:cNvPr>
          <p:cNvGrpSpPr/>
          <p:nvPr/>
        </p:nvGrpSpPr>
        <p:grpSpPr>
          <a:xfrm>
            <a:off x="8448230" y="3988072"/>
            <a:ext cx="3156301" cy="1340487"/>
            <a:chOff x="8448230" y="3854722"/>
            <a:chExt cx="3156301" cy="1340487"/>
          </a:xfrm>
        </p:grpSpPr>
        <p:sp>
          <p:nvSpPr>
            <p:cNvPr id="148" name="Rectangle 147"/>
            <p:cNvSpPr/>
            <p:nvPr/>
          </p:nvSpPr>
          <p:spPr bwMode="auto">
            <a:xfrm>
              <a:off x="8448230" y="3854722"/>
              <a:ext cx="2226416"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78D7"/>
                  </a:solidFill>
                  <a:effectLst/>
                  <a:uLnTx/>
                  <a:uFillTx/>
                  <a:latin typeface="Segoe UI Semibold"/>
                  <a:ea typeface="+mn-ea"/>
                  <a:cs typeface="Segoe UI" panose="020B0502040204020203" pitchFamily="34" charset="0"/>
                </a:rPr>
                <a:t>Backup</a:t>
              </a:r>
            </a:p>
          </p:txBody>
        </p:sp>
        <p:sp>
          <p:nvSpPr>
            <p:cNvPr id="149" name="Text Placeholder 22"/>
            <p:cNvSpPr txBox="1">
              <a:spLocks/>
            </p:cNvSpPr>
            <p:nvPr/>
          </p:nvSpPr>
          <p:spPr>
            <a:xfrm>
              <a:off x="8532950" y="4622771"/>
              <a:ext cx="3071581" cy="572438"/>
            </a:xfrm>
            <a:prstGeom prst="rect">
              <a:avLst/>
            </a:prstGeom>
          </p:spPr>
          <p:txBody>
            <a:bodyPr wrap="square" lIns="91427" tIns="91427" rIns="91427" bIns="9142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684" rtl="0" eaLnBrk="1" fontAlgn="base" latinLnBrk="0" hangingPunct="1">
                <a:lnSpc>
                  <a:spcPct val="90000"/>
                </a:lnSpc>
                <a:spcBef>
                  <a:spcPct val="20000"/>
                </a:spcBef>
                <a:spcAft>
                  <a:spcPct val="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ＭＳ Ｐゴシック" charset="0"/>
                  <a:cs typeface="Segoe UI" panose="020B0502040204020203" pitchFamily="34" charset="0"/>
                </a:rPr>
                <a:t>When your data is corrupted, deleted or lost, you can restore it</a:t>
              </a:r>
            </a:p>
          </p:txBody>
        </p:sp>
      </p:grpSp>
      <p:cxnSp>
        <p:nvCxnSpPr>
          <p:cNvPr id="151" name="Straight Connector 150"/>
          <p:cNvCxnSpPr/>
          <p:nvPr/>
        </p:nvCxnSpPr>
        <p:spPr>
          <a:xfrm>
            <a:off x="8645925" y="4586954"/>
            <a:ext cx="50940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64F9918-6208-43B1-8672-01C4DA648849}"/>
              </a:ext>
            </a:extLst>
          </p:cNvPr>
          <p:cNvSpPr>
            <a:spLocks noGrp="1"/>
          </p:cNvSpPr>
          <p:nvPr>
            <p:ph type="title"/>
          </p:nvPr>
        </p:nvSpPr>
        <p:spPr/>
        <p:txBody>
          <a:bodyPr/>
          <a:lstStyle/>
          <a:p>
            <a:r>
              <a:rPr lang="en-US"/>
              <a:t>What is Resiliency?</a:t>
            </a:r>
            <a:br>
              <a:rPr lang="en-US"/>
            </a:br>
            <a:endParaRPr lang="en-US"/>
          </a:p>
        </p:txBody>
      </p:sp>
      <p:sp>
        <p:nvSpPr>
          <p:cNvPr id="5" name="Text Placeholder 4">
            <a:extLst>
              <a:ext uri="{FF2B5EF4-FFF2-40B4-BE49-F238E27FC236}">
                <a16:creationId xmlns:a16="http://schemas.microsoft.com/office/drawing/2014/main" id="{50E806C9-33D3-4BD7-96E6-1AC509E52A08}"/>
              </a:ext>
            </a:extLst>
          </p:cNvPr>
          <p:cNvSpPr>
            <a:spLocks noGrp="1"/>
          </p:cNvSpPr>
          <p:nvPr>
            <p:ph type="body" sz="quarter" idx="10"/>
          </p:nvPr>
        </p:nvSpPr>
        <p:spPr>
          <a:xfrm>
            <a:off x="434975" y="1000125"/>
            <a:ext cx="11563350" cy="313932"/>
          </a:xfrm>
        </p:spPr>
        <p:txBody>
          <a:bodyPr/>
          <a:lstStyle/>
          <a:p>
            <a:r>
              <a:rPr lang="en-US">
                <a:solidFill>
                  <a:schemeClr val="tx1"/>
                </a:solidFill>
              </a:rPr>
              <a:t>Not about avoiding failures, but responding to failures</a:t>
            </a:r>
          </a:p>
        </p:txBody>
      </p:sp>
    </p:spTree>
    <p:extLst>
      <p:ext uri="{BB962C8B-B14F-4D97-AF65-F5344CB8AC3E}">
        <p14:creationId xmlns:p14="http://schemas.microsoft.com/office/powerpoint/2010/main" val="36432906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par>
                                <p:cTn id="8" presetID="2" presetClass="entr" presetSubtype="1" decel="10000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par>
                                <p:cTn id="12" presetID="22" presetClass="entr" presetSubtype="8" fill="hold" nodeType="withEffect">
                                  <p:stCondLst>
                                    <p:cond delay="250"/>
                                  </p:stCondLst>
                                  <p:childTnLst>
                                    <p:set>
                                      <p:cBhvr>
                                        <p:cTn id="13" dur="1" fill="hold">
                                          <p:stCondLst>
                                            <p:cond delay="0"/>
                                          </p:stCondLst>
                                        </p:cTn>
                                        <p:tgtEl>
                                          <p:spTgt spid="109"/>
                                        </p:tgtEl>
                                        <p:attrNameLst>
                                          <p:attrName>style.visibility</p:attrName>
                                        </p:attrNameLst>
                                      </p:cBhvr>
                                      <p:to>
                                        <p:strVal val="visible"/>
                                      </p:to>
                                    </p:set>
                                    <p:animEffect transition="in" filter="wipe(left)">
                                      <p:cBhvr>
                                        <p:cTn id="14" dur="500"/>
                                        <p:tgtEl>
                                          <p:spTgt spid="109"/>
                                        </p:tgtEl>
                                      </p:cBhvr>
                                    </p:animEffect>
                                  </p:childTnLst>
                                </p:cTn>
                              </p:par>
                              <p:par>
                                <p:cTn id="15" presetID="2" presetClass="entr" presetSubtype="2" decel="100000" fill="hold" nodeType="withEffect">
                                  <p:stCondLst>
                                    <p:cond delay="25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2" presetClass="entr" presetSubtype="1" fill="hold" nodeType="withEffect">
                                  <p:stCondLst>
                                    <p:cond delay="0"/>
                                  </p:stCondLst>
                                  <p:childTnLst>
                                    <p:set>
                                      <p:cBhvr>
                                        <p:cTn id="25" dur="1" fill="hold">
                                          <p:stCondLst>
                                            <p:cond delay="0"/>
                                          </p:stCondLst>
                                        </p:cTn>
                                        <p:tgtEl>
                                          <p:spTgt spid="131"/>
                                        </p:tgtEl>
                                        <p:attrNameLst>
                                          <p:attrName>style.visibility</p:attrName>
                                        </p:attrNameLst>
                                      </p:cBhvr>
                                      <p:to>
                                        <p:strVal val="visible"/>
                                      </p:to>
                                    </p:set>
                                    <p:animEffect transition="in" filter="wipe(up)">
                                      <p:cBhvr>
                                        <p:cTn id="26" dur="500"/>
                                        <p:tgtEl>
                                          <p:spTgt spid="131"/>
                                        </p:tgtEl>
                                      </p:cBhvr>
                                    </p:animEffect>
                                  </p:childTnLst>
                                </p:cTn>
                              </p:par>
                              <p:par>
                                <p:cTn id="27" presetID="22" presetClass="entr" presetSubtype="8"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wipe(left)">
                                      <p:cBhvr>
                                        <p:cTn id="29" dur="500"/>
                                        <p:tgtEl>
                                          <p:spTgt spid="146"/>
                                        </p:tgtEl>
                                      </p:cBhvr>
                                    </p:animEffect>
                                  </p:childTnLst>
                                </p:cTn>
                              </p:par>
                              <p:par>
                                <p:cTn id="30" presetID="2" presetClass="entr" presetSubtype="2" decel="10000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750" fill="hold"/>
                                        <p:tgtEl>
                                          <p:spTgt spid="22"/>
                                        </p:tgtEl>
                                        <p:attrNameLst>
                                          <p:attrName>ppt_x</p:attrName>
                                        </p:attrNameLst>
                                      </p:cBhvr>
                                      <p:tavLst>
                                        <p:tav tm="0">
                                          <p:val>
                                            <p:strVal val="1+#ppt_w/2"/>
                                          </p:val>
                                        </p:tav>
                                        <p:tav tm="100000">
                                          <p:val>
                                            <p:strVal val="#ppt_x"/>
                                          </p:val>
                                        </p:tav>
                                      </p:tavLst>
                                    </p:anim>
                                    <p:anim calcmode="lin" valueType="num">
                                      <p:cBhvr additive="base">
                                        <p:cTn id="33" dur="750" fill="hold"/>
                                        <p:tgtEl>
                                          <p:spTgt spid="22"/>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2" presetClass="entr" presetSubtype="1" fill="hold"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wipe(up)">
                                      <p:cBhvr>
                                        <p:cTn id="37" dur="500"/>
                                        <p:tgtEl>
                                          <p:spTgt spid="132"/>
                                        </p:tgtEl>
                                      </p:cBhvr>
                                    </p:animEffect>
                                  </p:childTnLst>
                                </p:cTn>
                              </p:par>
                              <p:par>
                                <p:cTn id="38" presetID="2" presetClass="entr" presetSubtype="2" decel="10000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750" fill="hold"/>
                                        <p:tgtEl>
                                          <p:spTgt spid="23"/>
                                        </p:tgtEl>
                                        <p:attrNameLst>
                                          <p:attrName>ppt_x</p:attrName>
                                        </p:attrNameLst>
                                      </p:cBhvr>
                                      <p:tavLst>
                                        <p:tav tm="0">
                                          <p:val>
                                            <p:strVal val="1+#ppt_w/2"/>
                                          </p:val>
                                        </p:tav>
                                        <p:tav tm="100000">
                                          <p:val>
                                            <p:strVal val="#ppt_x"/>
                                          </p:val>
                                        </p:tav>
                                      </p:tavLst>
                                    </p:anim>
                                    <p:anim calcmode="lin" valueType="num">
                                      <p:cBhvr additive="base">
                                        <p:cTn id="41" dur="750" fill="hold"/>
                                        <p:tgtEl>
                                          <p:spTgt spid="23"/>
                                        </p:tgtEl>
                                        <p:attrNameLst>
                                          <p:attrName>ppt_y</p:attrName>
                                        </p:attrNameLst>
                                      </p:cBhvr>
                                      <p:tavLst>
                                        <p:tav tm="0">
                                          <p:val>
                                            <p:strVal val="#ppt_y"/>
                                          </p:val>
                                        </p:tav>
                                        <p:tav tm="100000">
                                          <p:val>
                                            <p:strVal val="#ppt_y"/>
                                          </p:val>
                                        </p:tav>
                                      </p:tavLst>
                                    </p:anim>
                                  </p:childTnLst>
                                </p:cTn>
                              </p:par>
                              <p:par>
                                <p:cTn id="42" presetID="22" presetClass="entr" presetSubtype="8" fill="hold" nodeType="withEffect">
                                  <p:stCondLst>
                                    <p:cond delay="0"/>
                                  </p:stCondLst>
                                  <p:childTnLst>
                                    <p:set>
                                      <p:cBhvr>
                                        <p:cTn id="43" dur="1" fill="hold">
                                          <p:stCondLst>
                                            <p:cond delay="0"/>
                                          </p:stCondLst>
                                        </p:cTn>
                                        <p:tgtEl>
                                          <p:spTgt spid="151"/>
                                        </p:tgtEl>
                                        <p:attrNameLst>
                                          <p:attrName>style.visibility</p:attrName>
                                        </p:attrNameLst>
                                      </p:cBhvr>
                                      <p:to>
                                        <p:strVal val="visible"/>
                                      </p:to>
                                    </p:set>
                                    <p:animEffect transition="in" filter="wipe(left)">
                                      <p:cBhvr>
                                        <p:cTn id="44" dur="500"/>
                                        <p:tgtEl>
                                          <p:spTgt spid="151"/>
                                        </p:tgtEl>
                                      </p:cBhvr>
                                    </p:animEffect>
                                  </p:childTnLst>
                                </p:cTn>
                              </p:par>
                              <p:par>
                                <p:cTn id="45" presetID="2" presetClass="entr" presetSubtype="1" decel="10000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0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0070C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6ED2BA-554B-9E41-815A-5EDBE8FCFF61}"/>
              </a:ext>
            </a:extLst>
          </p:cNvPr>
          <p:cNvSpPr>
            <a:spLocks noGrp="1"/>
          </p:cNvSpPr>
          <p:nvPr>
            <p:ph idx="1"/>
          </p:nvPr>
        </p:nvSpPr>
        <p:spPr/>
        <p:txBody>
          <a:bodyPr>
            <a:normAutofit/>
          </a:bodyPr>
          <a:lstStyle/>
          <a:p>
            <a:pPr marL="0" indent="0">
              <a:buNone/>
            </a:pPr>
            <a:endParaRPr lang="en-US" sz="3264">
              <a:solidFill>
                <a:schemeClr val="bg1"/>
              </a:solidFill>
            </a:endParaRPr>
          </a:p>
          <a:p>
            <a:pPr marL="0" indent="0">
              <a:buNone/>
            </a:pPr>
            <a:r>
              <a:rPr lang="en-US" sz="3264">
                <a:solidFill>
                  <a:schemeClr val="bg1"/>
                </a:solidFill>
              </a:rPr>
              <a:t>Azure is the fastest growing cloud for Backup Exec</a:t>
            </a:r>
          </a:p>
          <a:p>
            <a:pPr marL="0" indent="0">
              <a:buNone/>
            </a:pPr>
            <a:r>
              <a:rPr lang="en-US" sz="3264">
                <a:solidFill>
                  <a:schemeClr val="bg1"/>
                </a:solidFill>
              </a:rPr>
              <a:t>Backup, dedupe and DR to Azure cover the top customer use cases for cloud adoption</a:t>
            </a:r>
          </a:p>
          <a:p>
            <a:pPr marL="0" indent="0">
              <a:buNone/>
            </a:pPr>
            <a:r>
              <a:rPr lang="en-US" sz="3264">
                <a:solidFill>
                  <a:schemeClr val="bg1"/>
                </a:solidFill>
              </a:rPr>
              <a:t>Azure Site Recovery extends Backup Exec Azure integration with tailored protection for each system per SLA-needs</a:t>
            </a:r>
          </a:p>
          <a:p>
            <a:pPr marL="0" indent="0">
              <a:buNone/>
            </a:pPr>
            <a:r>
              <a:rPr lang="en-US" sz="3264" b="1">
                <a:solidFill>
                  <a:schemeClr val="bg1"/>
                </a:solidFill>
              </a:rPr>
              <a:t>Partner Opportunity</a:t>
            </a:r>
            <a:r>
              <a:rPr lang="en-US" sz="3264">
                <a:solidFill>
                  <a:schemeClr val="bg1"/>
                </a:solidFill>
              </a:rPr>
              <a:t>: Serve top customer needs and drive Azure consumption with the combined solution</a:t>
            </a:r>
          </a:p>
        </p:txBody>
      </p:sp>
      <p:sp>
        <p:nvSpPr>
          <p:cNvPr id="3" name="Title 2">
            <a:extLst>
              <a:ext uri="{FF2B5EF4-FFF2-40B4-BE49-F238E27FC236}">
                <a16:creationId xmlns:a16="http://schemas.microsoft.com/office/drawing/2014/main" id="{27FC3DF4-190D-3848-B35C-1664D864168A}"/>
              </a:ext>
            </a:extLst>
          </p:cNvPr>
          <p:cNvSpPr>
            <a:spLocks noGrp="1"/>
          </p:cNvSpPr>
          <p:nvPr>
            <p:ph type="title"/>
          </p:nvPr>
        </p:nvSpPr>
        <p:spPr/>
        <p:txBody>
          <a:bodyPr/>
          <a:lstStyle/>
          <a:p>
            <a:r>
              <a:rPr lang="en-US">
                <a:solidFill>
                  <a:schemeClr val="bg1"/>
                </a:solidFill>
              </a:rPr>
              <a:t>Azure and Backup Exec</a:t>
            </a:r>
          </a:p>
        </p:txBody>
      </p:sp>
      <p:sp>
        <p:nvSpPr>
          <p:cNvPr id="4" name="Footer Placeholder 3">
            <a:extLst>
              <a:ext uri="{FF2B5EF4-FFF2-40B4-BE49-F238E27FC236}">
                <a16:creationId xmlns:a16="http://schemas.microsoft.com/office/drawing/2014/main" id="{4AE83265-45E5-EC45-9DDF-97F8B140E851}"/>
              </a:ext>
            </a:extLst>
          </p:cNvPr>
          <p:cNvSpPr>
            <a:spLocks noGrp="1"/>
          </p:cNvSpPr>
          <p:nvPr>
            <p:ph type="ftr" sz="quarter" idx="11"/>
          </p:nvPr>
        </p:nvSpPr>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2C2C2B">
                    <a:lumMod val="60000"/>
                    <a:lumOff val="40000"/>
                  </a:srgbClr>
                </a:solidFill>
                <a:effectLst/>
                <a:uLnTx/>
                <a:uFillTx/>
                <a:latin typeface="Corbel"/>
                <a:ea typeface="+mn-ea"/>
                <a:cs typeface="+mn-cs"/>
              </a:rPr>
              <a:t>Copyright © </a:t>
            </a:r>
            <a:r>
              <a:rPr kumimoji="0" lang="is-IS" sz="1020" b="0" i="0" u="none" strike="noStrike" kern="1200" cap="none" spc="0" normalizeH="0" baseline="0" noProof="0">
                <a:ln>
                  <a:noFill/>
                </a:ln>
                <a:solidFill>
                  <a:srgbClr val="2C2C2B">
                    <a:lumMod val="60000"/>
                    <a:lumOff val="40000"/>
                  </a:srgbClr>
                </a:solidFill>
                <a:effectLst/>
                <a:uLnTx/>
                <a:uFillTx/>
                <a:latin typeface="Corbel"/>
                <a:ea typeface="+mn-ea"/>
                <a:cs typeface="+mn-cs"/>
              </a:rPr>
              <a:t>2017</a:t>
            </a:r>
            <a:r>
              <a:rPr kumimoji="0" lang="en-US" sz="1020" b="0" i="0" u="none" strike="noStrike" kern="1200" cap="none" spc="0" normalizeH="0" baseline="0" noProof="0">
                <a:ln>
                  <a:noFill/>
                </a:ln>
                <a:solidFill>
                  <a:srgbClr val="2C2C2B">
                    <a:lumMod val="60000"/>
                    <a:lumOff val="40000"/>
                  </a:srgbClr>
                </a:solidFill>
                <a:effectLst/>
                <a:uLnTx/>
                <a:uFillTx/>
                <a:latin typeface="Corbel"/>
                <a:ea typeface="+mn-ea"/>
                <a:cs typeface="+mn-cs"/>
              </a:rPr>
              <a:t> Veritas Technologies.</a:t>
            </a:r>
          </a:p>
        </p:txBody>
      </p:sp>
      <p:pic>
        <p:nvPicPr>
          <p:cNvPr id="6" name="Picture 5">
            <a:extLst>
              <a:ext uri="{FF2B5EF4-FFF2-40B4-BE49-F238E27FC236}">
                <a16:creationId xmlns:a16="http://schemas.microsoft.com/office/drawing/2014/main" id="{01F0C69E-6A38-B24F-9164-3C970E2A2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034" y="241388"/>
            <a:ext cx="1360334" cy="1280065"/>
          </a:xfrm>
          <a:prstGeom prst="rect">
            <a:avLst/>
          </a:prstGeom>
        </p:spPr>
      </p:pic>
      <p:pic>
        <p:nvPicPr>
          <p:cNvPr id="7" name="Picture 2" descr="Image result for azure logo white">
            <a:extLst>
              <a:ext uri="{FF2B5EF4-FFF2-40B4-BE49-F238E27FC236}">
                <a16:creationId xmlns:a16="http://schemas.microsoft.com/office/drawing/2014/main" id="{79B62899-A222-C845-8C59-2448E5DAFA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4039"/>
          <a:stretch/>
        </p:blipFill>
        <p:spPr bwMode="auto">
          <a:xfrm>
            <a:off x="9374589" y="469823"/>
            <a:ext cx="1077477" cy="823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32C1C88-D84C-B644-BF71-4F91E9056F1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8144231" y="410162"/>
            <a:ext cx="942517" cy="942517"/>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0126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8F2FB-3CDC-CA42-A13B-AD4441BA5609}"/>
              </a:ext>
            </a:extLst>
          </p:cNvPr>
          <p:cNvSpPr>
            <a:spLocks noGrp="1"/>
          </p:cNvSpPr>
          <p:nvPr>
            <p:ph type="ftr" sz="quarter" idx="11"/>
          </p:nvPr>
        </p:nvSpPr>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2C2C2B">
                    <a:lumMod val="60000"/>
                    <a:lumOff val="40000"/>
                  </a:srgbClr>
                </a:solidFill>
                <a:effectLst/>
                <a:uLnTx/>
                <a:uFillTx/>
                <a:latin typeface="Corbel"/>
                <a:ea typeface="+mn-ea"/>
                <a:cs typeface="+mn-cs"/>
              </a:rPr>
              <a:t>Copyright © </a:t>
            </a:r>
            <a:r>
              <a:rPr kumimoji="0" lang="is-IS" sz="1020" b="0" i="0" u="none" strike="noStrike" kern="1200" cap="none" spc="0" normalizeH="0" baseline="0" noProof="0">
                <a:ln>
                  <a:noFill/>
                </a:ln>
                <a:solidFill>
                  <a:srgbClr val="2C2C2B">
                    <a:lumMod val="60000"/>
                    <a:lumOff val="40000"/>
                  </a:srgbClr>
                </a:solidFill>
                <a:effectLst/>
                <a:uLnTx/>
                <a:uFillTx/>
                <a:latin typeface="Corbel"/>
                <a:ea typeface="+mn-ea"/>
                <a:cs typeface="+mn-cs"/>
              </a:rPr>
              <a:t>2017</a:t>
            </a:r>
            <a:r>
              <a:rPr kumimoji="0" lang="en-US" sz="1020" b="0" i="0" u="none" strike="noStrike" kern="1200" cap="none" spc="0" normalizeH="0" baseline="0" noProof="0">
                <a:ln>
                  <a:noFill/>
                </a:ln>
                <a:solidFill>
                  <a:srgbClr val="2C2C2B">
                    <a:lumMod val="60000"/>
                    <a:lumOff val="40000"/>
                  </a:srgbClr>
                </a:solidFill>
                <a:effectLst/>
                <a:uLnTx/>
                <a:uFillTx/>
                <a:latin typeface="Corbel"/>
                <a:ea typeface="+mn-ea"/>
                <a:cs typeface="+mn-cs"/>
              </a:rPr>
              <a:t> Veritas Technologies.</a:t>
            </a:r>
          </a:p>
        </p:txBody>
      </p:sp>
      <p:sp>
        <p:nvSpPr>
          <p:cNvPr id="3" name="Title 2">
            <a:extLst>
              <a:ext uri="{FF2B5EF4-FFF2-40B4-BE49-F238E27FC236}">
                <a16:creationId xmlns:a16="http://schemas.microsoft.com/office/drawing/2014/main" id="{4906D0CF-4F6D-604B-91A9-D98C7E691273}"/>
              </a:ext>
            </a:extLst>
          </p:cNvPr>
          <p:cNvSpPr>
            <a:spLocks noGrp="1"/>
          </p:cNvSpPr>
          <p:nvPr>
            <p:ph type="title"/>
          </p:nvPr>
        </p:nvSpPr>
        <p:spPr/>
        <p:txBody>
          <a:bodyPr/>
          <a:lstStyle/>
          <a:p>
            <a:r>
              <a:rPr lang="en-GB">
                <a:solidFill>
                  <a:schemeClr val="tx1"/>
                </a:solidFill>
                <a:latin typeface="+mj-lt"/>
              </a:rPr>
              <a:t>Protect all your data, not just some of it </a:t>
            </a:r>
          </a:p>
        </p:txBody>
      </p:sp>
      <p:grpSp>
        <p:nvGrpSpPr>
          <p:cNvPr id="8" name="Group 7">
            <a:extLst>
              <a:ext uri="{FF2B5EF4-FFF2-40B4-BE49-F238E27FC236}">
                <a16:creationId xmlns:a16="http://schemas.microsoft.com/office/drawing/2014/main" id="{87072E7E-61C9-594D-9EB5-83876F7425F8}"/>
              </a:ext>
            </a:extLst>
          </p:cNvPr>
          <p:cNvGrpSpPr/>
          <p:nvPr/>
        </p:nvGrpSpPr>
        <p:grpSpPr>
          <a:xfrm>
            <a:off x="5635140" y="988093"/>
            <a:ext cx="5536595" cy="5020122"/>
            <a:chOff x="3298785" y="946229"/>
            <a:chExt cx="5428527" cy="4922135"/>
          </a:xfrm>
        </p:grpSpPr>
        <p:pic>
          <p:nvPicPr>
            <p:cNvPr id="70" name="Picture 69">
              <a:extLst>
                <a:ext uri="{FF2B5EF4-FFF2-40B4-BE49-F238E27FC236}">
                  <a16:creationId xmlns:a16="http://schemas.microsoft.com/office/drawing/2014/main" id="{9B6E3044-E4AA-C946-9961-3911C5A4631D}"/>
                </a:ext>
              </a:extLst>
            </p:cNvPr>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8785" y="946229"/>
              <a:ext cx="5428527" cy="4922135"/>
            </a:xfrm>
            <a:prstGeom prst="rect">
              <a:avLst/>
            </a:prstGeom>
          </p:spPr>
        </p:pic>
        <p:sp>
          <p:nvSpPr>
            <p:cNvPr id="5" name="Rounded Rectangle 4">
              <a:extLst>
                <a:ext uri="{FF2B5EF4-FFF2-40B4-BE49-F238E27FC236}">
                  <a16:creationId xmlns:a16="http://schemas.microsoft.com/office/drawing/2014/main" id="{462F6165-2F96-6146-A779-35E831603108}"/>
                </a:ext>
              </a:extLst>
            </p:cNvPr>
            <p:cNvSpPr/>
            <p:nvPr/>
          </p:nvSpPr>
          <p:spPr bwMode="auto">
            <a:xfrm>
              <a:off x="7728509" y="3983126"/>
              <a:ext cx="252374" cy="234087"/>
            </a:xfrm>
            <a:prstGeom prst="roundRect">
              <a:avLst/>
            </a:prstGeom>
            <a:solidFill>
              <a:srgbClr val="FFFFFF"/>
            </a:solidFill>
            <a:ln w="19050" cap="flat" cmpd="sng" algn="ctr">
              <a:solidFill>
                <a:schemeClr val="bg1"/>
              </a:solid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rtl="0" eaLnBrk="1" fontAlgn="auto" latinLnBrk="0" hangingPunct="1">
                <a:lnSpc>
                  <a:spcPct val="90000"/>
                </a:lnSpc>
                <a:spcBef>
                  <a:spcPts val="0"/>
                </a:spcBef>
                <a:spcAft>
                  <a:spcPts val="0"/>
                </a:spcAft>
                <a:buClrTx/>
                <a:buSzTx/>
                <a:buFontTx/>
                <a:buNone/>
                <a:tabLst/>
                <a:defRPr/>
              </a:pPr>
              <a:endParaRPr kumimoji="0" lang="en-US" sz="1836" b="0" i="0" u="none" strike="noStrike" kern="1200" cap="none" spc="0" normalizeH="0" baseline="0" noProof="0" err="1">
                <a:ln>
                  <a:noFill/>
                </a:ln>
                <a:solidFill>
                  <a:srgbClr val="FFFFFF"/>
                </a:solidFill>
                <a:effectLst/>
                <a:uLnTx/>
                <a:uFillTx/>
                <a:latin typeface="Corbel"/>
                <a:ea typeface="+mn-ea"/>
                <a:cs typeface="+mn-cs"/>
              </a:endParaRPr>
            </a:p>
          </p:txBody>
        </p:sp>
        <p:sp>
          <p:nvSpPr>
            <p:cNvPr id="6" name="Rounded Rectangle 5">
              <a:extLst>
                <a:ext uri="{FF2B5EF4-FFF2-40B4-BE49-F238E27FC236}">
                  <a16:creationId xmlns:a16="http://schemas.microsoft.com/office/drawing/2014/main" id="{29D5B01E-2B61-934B-ADB1-9B9DEA5DAEAB}"/>
                </a:ext>
              </a:extLst>
            </p:cNvPr>
            <p:cNvSpPr/>
            <p:nvPr/>
          </p:nvSpPr>
          <p:spPr bwMode="auto">
            <a:xfrm>
              <a:off x="7381037" y="3833165"/>
              <a:ext cx="259690" cy="182880"/>
            </a:xfrm>
            <a:prstGeom prst="roundRect">
              <a:avLst/>
            </a:prstGeom>
            <a:solidFill>
              <a:srgbClr val="FFFFFF"/>
            </a:solidFill>
            <a:ln w="19050" cap="flat" cmpd="sng" algn="ctr">
              <a:solidFill>
                <a:schemeClr val="bg1"/>
              </a:solid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rtl="0" eaLnBrk="1" fontAlgn="auto" latinLnBrk="0" hangingPunct="1">
                <a:lnSpc>
                  <a:spcPct val="90000"/>
                </a:lnSpc>
                <a:spcBef>
                  <a:spcPts val="0"/>
                </a:spcBef>
                <a:spcAft>
                  <a:spcPts val="0"/>
                </a:spcAft>
                <a:buClrTx/>
                <a:buSzTx/>
                <a:buFontTx/>
                <a:buNone/>
                <a:tabLst/>
                <a:defRPr/>
              </a:pPr>
              <a:endParaRPr kumimoji="0" lang="en-US" sz="1836" b="0" i="0" u="none" strike="noStrike" kern="1200" cap="none" spc="0" normalizeH="0" baseline="0" noProof="0" err="1">
                <a:ln>
                  <a:noFill/>
                </a:ln>
                <a:solidFill>
                  <a:srgbClr val="FFFFFF"/>
                </a:solidFill>
                <a:effectLst/>
                <a:uLnTx/>
                <a:uFillTx/>
                <a:latin typeface="Corbel"/>
                <a:ea typeface="+mn-ea"/>
                <a:cs typeface="+mn-cs"/>
              </a:endParaRPr>
            </a:p>
          </p:txBody>
        </p:sp>
        <p:sp>
          <p:nvSpPr>
            <p:cNvPr id="7" name="Rounded Rectangle 6">
              <a:extLst>
                <a:ext uri="{FF2B5EF4-FFF2-40B4-BE49-F238E27FC236}">
                  <a16:creationId xmlns:a16="http://schemas.microsoft.com/office/drawing/2014/main" id="{54C15F39-2FE6-3B49-867E-035BA7BC3D90}"/>
                </a:ext>
              </a:extLst>
            </p:cNvPr>
            <p:cNvSpPr/>
            <p:nvPr/>
          </p:nvSpPr>
          <p:spPr bwMode="auto">
            <a:xfrm>
              <a:off x="8090611" y="3814877"/>
              <a:ext cx="256032" cy="168250"/>
            </a:xfrm>
            <a:prstGeom prst="roundRect">
              <a:avLst/>
            </a:prstGeom>
            <a:solidFill>
              <a:srgbClr val="FFFFFF"/>
            </a:solidFill>
            <a:ln w="19050" cap="flat" cmpd="sng" algn="ctr">
              <a:solidFill>
                <a:schemeClr val="bg1"/>
              </a:solid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rtl="0" eaLnBrk="1" fontAlgn="auto" latinLnBrk="0" hangingPunct="1">
                <a:lnSpc>
                  <a:spcPct val="90000"/>
                </a:lnSpc>
                <a:spcBef>
                  <a:spcPts val="0"/>
                </a:spcBef>
                <a:spcAft>
                  <a:spcPts val="0"/>
                </a:spcAft>
                <a:buClrTx/>
                <a:buSzTx/>
                <a:buFontTx/>
                <a:buNone/>
                <a:tabLst/>
                <a:defRPr/>
              </a:pPr>
              <a:endParaRPr kumimoji="0" lang="en-US" sz="1836" b="0" i="0" u="none" strike="noStrike" kern="1200" cap="none" spc="0" normalizeH="0" baseline="0" noProof="0" err="1">
                <a:ln>
                  <a:noFill/>
                </a:ln>
                <a:solidFill>
                  <a:srgbClr val="FFFFFF"/>
                </a:solidFill>
                <a:effectLst/>
                <a:uLnTx/>
                <a:uFillTx/>
                <a:latin typeface="Corbel"/>
                <a:ea typeface="+mn-ea"/>
                <a:cs typeface="+mn-cs"/>
              </a:endParaRPr>
            </a:p>
          </p:txBody>
        </p:sp>
      </p:grpSp>
      <p:pic>
        <p:nvPicPr>
          <p:cNvPr id="2" name="Picture 1">
            <a:extLst>
              <a:ext uri="{FF2B5EF4-FFF2-40B4-BE49-F238E27FC236}">
                <a16:creationId xmlns:a16="http://schemas.microsoft.com/office/drawing/2014/main" id="{95CF1032-DE87-0A43-9D19-D01319F79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924" y="2963449"/>
            <a:ext cx="1003090" cy="943901"/>
          </a:xfrm>
          <a:prstGeom prst="rect">
            <a:avLst/>
          </a:prstGeom>
        </p:spPr>
      </p:pic>
      <p:sp>
        <p:nvSpPr>
          <p:cNvPr id="10" name="Oval 9">
            <a:extLst>
              <a:ext uri="{FF2B5EF4-FFF2-40B4-BE49-F238E27FC236}">
                <a16:creationId xmlns:a16="http://schemas.microsoft.com/office/drawing/2014/main" id="{E3D13B2E-C682-2244-81D8-50F31909CEFC}"/>
              </a:ext>
            </a:extLst>
          </p:cNvPr>
          <p:cNvSpPr/>
          <p:nvPr/>
        </p:nvSpPr>
        <p:spPr bwMode="auto">
          <a:xfrm>
            <a:off x="6354132" y="1473743"/>
            <a:ext cx="913465" cy="437518"/>
          </a:xfrm>
          <a:prstGeom prst="ellipse">
            <a:avLst/>
          </a:prstGeom>
          <a:noFill/>
          <a:ln w="38100" cap="flat" cmpd="sng" algn="ctr">
            <a:solidFill>
              <a:srgbClr val="00B0F0"/>
            </a:solidFill>
            <a:prstDash val="solid"/>
            <a:miter lim="800000"/>
            <a:headEnd type="none" w="med" len="med"/>
            <a:tailEnd type="none" w="med" len="med"/>
          </a:ln>
          <a:effectLst/>
        </p:spPr>
        <p:txBody>
          <a:bodyPr vert="horz" wrap="square" lIns="93260" tIns="46630" rIns="93260" bIns="46630" numCol="1" rtlCol="0" anchor="ctr" anchorCtr="0" compatLnSpc="1">
            <a:prstTxWarp prst="textNoShape">
              <a:avLst/>
            </a:prstTxWarp>
          </a:bodyPr>
          <a:lstStyle/>
          <a:p>
            <a:pPr marL="0" marR="0" lvl="0" indent="0" algn="ctr" defTabSz="932597" rtl="0" eaLnBrk="1" fontAlgn="auto" latinLnBrk="0" hangingPunct="1">
              <a:lnSpc>
                <a:spcPct val="90000"/>
              </a:lnSpc>
              <a:spcBef>
                <a:spcPts val="0"/>
              </a:spcBef>
              <a:spcAft>
                <a:spcPts val="0"/>
              </a:spcAft>
              <a:buClrTx/>
              <a:buSzTx/>
              <a:buFontTx/>
              <a:buNone/>
              <a:tabLst/>
              <a:defRPr/>
            </a:pPr>
            <a:endParaRPr kumimoji="0" lang="en-US" sz="1836" b="0" i="0" u="none" strike="noStrike" kern="1200" cap="none" spc="0" normalizeH="0" baseline="0" noProof="0" err="1">
              <a:ln>
                <a:noFill/>
              </a:ln>
              <a:solidFill>
                <a:srgbClr val="FFFFFF"/>
              </a:solidFill>
              <a:effectLst/>
              <a:uLnTx/>
              <a:uFillTx/>
              <a:latin typeface="Corbel"/>
              <a:ea typeface="+mn-ea"/>
              <a:cs typeface="+mn-cs"/>
            </a:endParaRPr>
          </a:p>
        </p:txBody>
      </p:sp>
      <p:cxnSp>
        <p:nvCxnSpPr>
          <p:cNvPr id="12" name="Straight Arrow Connector 11">
            <a:extLst>
              <a:ext uri="{FF2B5EF4-FFF2-40B4-BE49-F238E27FC236}">
                <a16:creationId xmlns:a16="http://schemas.microsoft.com/office/drawing/2014/main" id="{6F593DFA-3299-3845-B1FC-4B6F5D002343}"/>
              </a:ext>
            </a:extLst>
          </p:cNvPr>
          <p:cNvCxnSpPr>
            <a:cxnSpLocks/>
          </p:cNvCxnSpPr>
          <p:nvPr/>
        </p:nvCxnSpPr>
        <p:spPr bwMode="auto">
          <a:xfrm>
            <a:off x="8902531" y="3529240"/>
            <a:ext cx="1808020" cy="0"/>
          </a:xfrm>
          <a:prstGeom prst="straightConnector1">
            <a:avLst/>
          </a:prstGeom>
          <a:solidFill>
            <a:schemeClr val="accent1"/>
          </a:solidFill>
          <a:ln w="19050" cap="flat" cmpd="sng" algn="ctr">
            <a:solidFill>
              <a:srgbClr val="00B0F0"/>
            </a:solidFill>
            <a:prstDash val="solid"/>
            <a:miter lim="800000"/>
            <a:headEnd type="none" w="med" len="med"/>
            <a:tailEnd type="triangle"/>
          </a:ln>
          <a:effectLst/>
        </p:spPr>
      </p:cxnSp>
      <p:pic>
        <p:nvPicPr>
          <p:cNvPr id="15" name="Picture 14">
            <a:extLst>
              <a:ext uri="{FF2B5EF4-FFF2-40B4-BE49-F238E27FC236}">
                <a16:creationId xmlns:a16="http://schemas.microsoft.com/office/drawing/2014/main" id="{754AA2FA-0EAC-F243-BF7A-12F539675E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9141" y="1330869"/>
            <a:ext cx="4856579" cy="335058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C9CAD9A-949B-5E49-8AE4-991D922B0C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36940" y="3652165"/>
            <a:ext cx="3092314" cy="17129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66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7CA7533-288F-402E-AFCE-4527AD13DA31}"/>
              </a:ext>
            </a:extLst>
          </p:cNvPr>
          <p:cNvSpPr txBox="1">
            <a:spLocks/>
          </p:cNvSpPr>
          <p:nvPr/>
        </p:nvSpPr>
        <p:spPr>
          <a:xfrm>
            <a:off x="280988" y="301152"/>
            <a:ext cx="12126254" cy="979455"/>
          </a:xfrm>
          <a:prstGeom prst="rect">
            <a:avLst/>
          </a:prstGeom>
        </p:spPr>
        <p:txBody>
          <a:bodyPr vert="horz" wrap="square" lIns="149217" tIns="93260" rIns="149217" bIns="93260" rtlCol="0" anchor="t">
            <a:sp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51304" rtl="0" eaLnBrk="1" fontAlgn="auto" latinLnBrk="0" hangingPunct="1">
              <a:lnSpc>
                <a:spcPct val="90000"/>
              </a:lnSpc>
              <a:spcBef>
                <a:spcPct val="0"/>
              </a:spcBef>
              <a:spcAft>
                <a:spcPts val="0"/>
              </a:spcAft>
              <a:buClrTx/>
              <a:buSzTx/>
              <a:buFontTx/>
              <a:buNone/>
              <a:tabLst/>
              <a:defRPr/>
            </a:pPr>
            <a:r>
              <a:rPr kumimoji="0" lang="en-US" sz="3672" b="1" i="0" u="none" strike="noStrike" kern="1200" cap="none" spc="-51" normalizeH="0" baseline="0" noProof="0">
                <a:ln w="3175">
                  <a:noFill/>
                </a:ln>
                <a:gradFill>
                  <a:gsLst>
                    <a:gs pos="1250">
                      <a:srgbClr val="1A1A1A"/>
                    </a:gs>
                    <a:gs pos="100000">
                      <a:srgbClr val="1A1A1A"/>
                    </a:gs>
                  </a:gsLst>
                  <a:lin ang="5400000" scaled="0"/>
                </a:gradFill>
                <a:effectLst/>
                <a:uLnTx/>
                <a:uFillTx/>
                <a:latin typeface="Corbel"/>
                <a:ea typeface="+mn-ea"/>
                <a:cs typeface="Segoe UI" pitchFamily="34" charset="0"/>
              </a:rPr>
              <a:t>Azure storage options</a:t>
            </a:r>
            <a:br>
              <a:rPr kumimoji="0" lang="en-US" sz="4896" b="0" i="0" u="none" strike="noStrike" kern="1200" cap="none" spc="-104" normalizeH="0" baseline="0" noProof="0">
                <a:ln w="3175">
                  <a:noFill/>
                </a:ln>
                <a:gradFill>
                  <a:gsLst>
                    <a:gs pos="1250">
                      <a:srgbClr val="353535"/>
                    </a:gs>
                    <a:gs pos="100000">
                      <a:srgbClr val="353535"/>
                    </a:gs>
                  </a:gsLst>
                  <a:lin ang="5400000" scaled="0"/>
                </a:gradFill>
                <a:effectLst/>
                <a:uLnTx/>
                <a:uFillTx/>
                <a:latin typeface="Segoe UI Light"/>
                <a:ea typeface="+mn-ea"/>
                <a:cs typeface="Segoe UI" pitchFamily="34" charset="0"/>
              </a:rPr>
            </a:br>
            <a:r>
              <a:rPr kumimoji="0" lang="en-US" sz="2040" b="1" i="0" u="none" strike="noStrike" kern="1200" cap="none" spc="0" normalizeH="0" baseline="0" noProof="0">
                <a:ln w="3175">
                  <a:noFill/>
                </a:ln>
                <a:gradFill>
                  <a:gsLst>
                    <a:gs pos="1250">
                      <a:srgbClr val="1A1A1A"/>
                    </a:gs>
                    <a:gs pos="100000">
                      <a:srgbClr val="1A1A1A"/>
                    </a:gs>
                  </a:gsLst>
                  <a:lin ang="5400000" scaled="0"/>
                </a:gradFill>
                <a:effectLst/>
                <a:uLnTx/>
                <a:uFillTx/>
                <a:latin typeface="Corbel"/>
                <a:ea typeface="+mn-ea"/>
                <a:cs typeface="Segoe UI" pitchFamily="34" charset="0"/>
              </a:rPr>
              <a:t>Azure provides options for your storage resiliency needs</a:t>
            </a:r>
          </a:p>
        </p:txBody>
      </p:sp>
      <p:pic>
        <p:nvPicPr>
          <p:cNvPr id="78" name="Picture 77">
            <a:extLst>
              <a:ext uri="{FF2B5EF4-FFF2-40B4-BE49-F238E27FC236}">
                <a16:creationId xmlns:a16="http://schemas.microsoft.com/office/drawing/2014/main" id="{433B94F2-C9BC-41CD-9B9B-7FEDF9CA1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1280607"/>
            <a:ext cx="5634037" cy="3600700"/>
          </a:xfrm>
          <a:prstGeom prst="rect">
            <a:avLst/>
          </a:prstGeom>
        </p:spPr>
      </p:pic>
      <p:pic>
        <p:nvPicPr>
          <p:cNvPr id="79" name="Picture 78">
            <a:extLst>
              <a:ext uri="{FF2B5EF4-FFF2-40B4-BE49-F238E27FC236}">
                <a16:creationId xmlns:a16="http://schemas.microsoft.com/office/drawing/2014/main" id="{D9C2A089-A7AA-4AAE-94AE-6FADD3EE7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364" y="1436688"/>
            <a:ext cx="3467099" cy="1735902"/>
          </a:xfrm>
          <a:prstGeom prst="rect">
            <a:avLst/>
          </a:prstGeom>
        </p:spPr>
      </p:pic>
      <p:pic>
        <p:nvPicPr>
          <p:cNvPr id="80" name="Picture 79">
            <a:extLst>
              <a:ext uri="{FF2B5EF4-FFF2-40B4-BE49-F238E27FC236}">
                <a16:creationId xmlns:a16="http://schemas.microsoft.com/office/drawing/2014/main" id="{3E82C807-9CFE-4F1D-85CF-F3ADF4FAB0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070" y="3821935"/>
            <a:ext cx="4235743" cy="2316422"/>
          </a:xfrm>
          <a:prstGeom prst="rect">
            <a:avLst/>
          </a:prstGeom>
        </p:spPr>
      </p:pic>
    </p:spTree>
    <p:extLst>
      <p:ext uri="{BB962C8B-B14F-4D97-AF65-F5344CB8AC3E}">
        <p14:creationId xmlns:p14="http://schemas.microsoft.com/office/powerpoint/2010/main" val="108020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DC424-FABF-4CDB-A7F4-4DC899371509}"/>
              </a:ext>
            </a:extLst>
          </p:cNvPr>
          <p:cNvSpPr/>
          <p:nvPr/>
        </p:nvSpPr>
        <p:spPr bwMode="auto">
          <a:xfrm>
            <a:off x="666794" y="2167087"/>
            <a:ext cx="1737712" cy="382731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IaaS</a:t>
            </a:r>
          </a:p>
        </p:txBody>
      </p:sp>
      <p:sp>
        <p:nvSpPr>
          <p:cNvPr id="44" name="Rectangle 43">
            <a:extLst>
              <a:ext uri="{FF2B5EF4-FFF2-40B4-BE49-F238E27FC236}">
                <a16:creationId xmlns:a16="http://schemas.microsoft.com/office/drawing/2014/main" id="{C85AD9EC-AFA4-4190-BD99-42CC31B2427F}"/>
              </a:ext>
            </a:extLst>
          </p:cNvPr>
          <p:cNvSpPr/>
          <p:nvPr/>
        </p:nvSpPr>
        <p:spPr bwMode="auto">
          <a:xfrm>
            <a:off x="2652794" y="2167087"/>
            <a:ext cx="1737712" cy="382731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PaaS</a:t>
            </a:r>
          </a:p>
        </p:txBody>
      </p:sp>
      <p:sp>
        <p:nvSpPr>
          <p:cNvPr id="45" name="Rectangle 44">
            <a:extLst>
              <a:ext uri="{FF2B5EF4-FFF2-40B4-BE49-F238E27FC236}">
                <a16:creationId xmlns:a16="http://schemas.microsoft.com/office/drawing/2014/main" id="{DE2A5812-6789-4C18-8531-07A6CF80F9BA}"/>
              </a:ext>
            </a:extLst>
          </p:cNvPr>
          <p:cNvSpPr/>
          <p:nvPr/>
        </p:nvSpPr>
        <p:spPr bwMode="auto">
          <a:xfrm>
            <a:off x="4638794" y="2167087"/>
            <a:ext cx="1737712" cy="382731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SaaS</a:t>
            </a:r>
          </a:p>
        </p:txBody>
      </p:sp>
      <p:sp>
        <p:nvSpPr>
          <p:cNvPr id="43" name="Rectangle 42">
            <a:extLst>
              <a:ext uri="{FF2B5EF4-FFF2-40B4-BE49-F238E27FC236}">
                <a16:creationId xmlns:a16="http://schemas.microsoft.com/office/drawing/2014/main" id="{367E1634-26FF-4C1F-B34F-078909DFD417}"/>
              </a:ext>
            </a:extLst>
          </p:cNvPr>
          <p:cNvSpPr/>
          <p:nvPr/>
        </p:nvSpPr>
        <p:spPr bwMode="auto">
          <a:xfrm>
            <a:off x="6857956" y="2302040"/>
            <a:ext cx="2831710" cy="2462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defTabSz="951028" fontAlgn="base">
              <a:spcBef>
                <a:spcPts val="612"/>
              </a:spcBef>
              <a:spcAft>
                <a:spcPct val="0"/>
              </a:spcAft>
              <a:defRPr/>
            </a:pPr>
            <a:r>
              <a:rPr lang="en-US" sz="1600">
                <a:latin typeface="+mj-lt"/>
                <a:cs typeface="Segoe UI" pitchFamily="34" charset="0"/>
              </a:rPr>
              <a:t>Resiliency considerations</a:t>
            </a:r>
          </a:p>
        </p:txBody>
      </p:sp>
      <p:sp>
        <p:nvSpPr>
          <p:cNvPr id="4" name="Title 3">
            <a:extLst>
              <a:ext uri="{FF2B5EF4-FFF2-40B4-BE49-F238E27FC236}">
                <a16:creationId xmlns:a16="http://schemas.microsoft.com/office/drawing/2014/main" id="{972108E5-A02A-40F2-8C8C-A9F62609C2E7}"/>
              </a:ext>
            </a:extLst>
          </p:cNvPr>
          <p:cNvSpPr>
            <a:spLocks noGrp="1"/>
          </p:cNvSpPr>
          <p:nvPr>
            <p:ph type="title"/>
          </p:nvPr>
        </p:nvSpPr>
        <p:spPr/>
        <p:txBody>
          <a:bodyPr/>
          <a:lstStyle/>
          <a:p>
            <a:r>
              <a:rPr lang="en-US"/>
              <a:t>Resiliency in the public cloud</a:t>
            </a:r>
          </a:p>
        </p:txBody>
      </p:sp>
      <p:sp>
        <p:nvSpPr>
          <p:cNvPr id="5" name="Text Placeholder 4">
            <a:extLst>
              <a:ext uri="{FF2B5EF4-FFF2-40B4-BE49-F238E27FC236}">
                <a16:creationId xmlns:a16="http://schemas.microsoft.com/office/drawing/2014/main" id="{145F785D-7325-450A-A635-0296F46A5C7A}"/>
              </a:ext>
            </a:extLst>
          </p:cNvPr>
          <p:cNvSpPr>
            <a:spLocks noGrp="1"/>
          </p:cNvSpPr>
          <p:nvPr>
            <p:ph type="body" sz="quarter" idx="10"/>
          </p:nvPr>
        </p:nvSpPr>
        <p:spPr/>
        <p:txBody>
          <a:bodyPr/>
          <a:lstStyle/>
          <a:p>
            <a:r>
              <a:rPr lang="en-US"/>
              <a:t>Resiliency is a joint effort between customers and service providers</a:t>
            </a:r>
          </a:p>
        </p:txBody>
      </p:sp>
      <p:sp>
        <p:nvSpPr>
          <p:cNvPr id="3" name="Rectangle 2">
            <a:extLst>
              <a:ext uri="{FF2B5EF4-FFF2-40B4-BE49-F238E27FC236}">
                <a16:creationId xmlns:a16="http://schemas.microsoft.com/office/drawing/2014/main" id="{E8C9D085-793F-4F3C-AB92-82F8045C6447}"/>
              </a:ext>
            </a:extLst>
          </p:cNvPr>
          <p:cNvSpPr/>
          <p:nvPr/>
        </p:nvSpPr>
        <p:spPr bwMode="auto">
          <a:xfrm>
            <a:off x="521853" y="5479669"/>
            <a:ext cx="9113520" cy="361803"/>
          </a:xfrm>
          <a:prstGeom prst="rect">
            <a:avLst/>
          </a:prstGeom>
          <a:solidFill>
            <a:srgbClr val="FFFFFF">
              <a:alpha val="60000"/>
            </a:srgb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Power / facility</a:t>
            </a:r>
            <a:r>
              <a:rPr lang="en-US" sz="1400">
                <a:solidFill>
                  <a:schemeClr val="tx1"/>
                </a:solidFill>
                <a:cs typeface="Segoe UI" pitchFamily="34" charset="0"/>
              </a:rPr>
              <a:t>						</a:t>
            </a:r>
          </a:p>
        </p:txBody>
      </p:sp>
      <p:sp>
        <p:nvSpPr>
          <p:cNvPr id="46" name="Rectangle 45">
            <a:extLst>
              <a:ext uri="{FF2B5EF4-FFF2-40B4-BE49-F238E27FC236}">
                <a16:creationId xmlns:a16="http://schemas.microsoft.com/office/drawing/2014/main" id="{EAE5AAE8-4B77-494B-B1AA-0B2CC19828BB}"/>
              </a:ext>
            </a:extLst>
          </p:cNvPr>
          <p:cNvSpPr/>
          <p:nvPr/>
        </p:nvSpPr>
        <p:spPr bwMode="auto">
          <a:xfrm>
            <a:off x="521853" y="4915420"/>
            <a:ext cx="9113520" cy="361803"/>
          </a:xfrm>
          <a:prstGeom prst="rect">
            <a:avLst/>
          </a:prstGeom>
          <a:solidFill>
            <a:srgbClr val="FFFFFF">
              <a:alpha val="60000"/>
            </a:srgbClr>
          </a:solidFill>
          <a:ln w="19050">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Networking</a:t>
            </a:r>
            <a:r>
              <a:rPr lang="en-US" sz="1400">
                <a:solidFill>
                  <a:schemeClr val="tx1"/>
                </a:solidFill>
                <a:cs typeface="Segoe UI" pitchFamily="34" charset="0"/>
              </a:rPr>
              <a:t>							</a:t>
            </a:r>
          </a:p>
        </p:txBody>
      </p:sp>
      <p:sp>
        <p:nvSpPr>
          <p:cNvPr id="47" name="Rectangle 46">
            <a:extLst>
              <a:ext uri="{FF2B5EF4-FFF2-40B4-BE49-F238E27FC236}">
                <a16:creationId xmlns:a16="http://schemas.microsoft.com/office/drawing/2014/main" id="{FCEF3DF0-3E07-485F-B7CE-3E8CF49EAC68}"/>
              </a:ext>
            </a:extLst>
          </p:cNvPr>
          <p:cNvSpPr/>
          <p:nvPr/>
        </p:nvSpPr>
        <p:spPr bwMode="auto">
          <a:xfrm>
            <a:off x="521853" y="4351173"/>
            <a:ext cx="9113520" cy="361803"/>
          </a:xfrm>
          <a:prstGeom prst="rect">
            <a:avLst/>
          </a:prstGeom>
          <a:solidFill>
            <a:srgbClr val="FFFFFF">
              <a:alpha val="60000"/>
            </a:srgbClr>
          </a:solidFill>
          <a:ln w="19050">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Storage</a:t>
            </a:r>
            <a:r>
              <a:rPr lang="en-US" sz="1400">
                <a:solidFill>
                  <a:schemeClr val="tx1"/>
                </a:solidFill>
                <a:cs typeface="Segoe UI" pitchFamily="34" charset="0"/>
              </a:rPr>
              <a:t>							</a:t>
            </a:r>
          </a:p>
        </p:txBody>
      </p:sp>
      <p:sp>
        <p:nvSpPr>
          <p:cNvPr id="48" name="Rectangle 47">
            <a:extLst>
              <a:ext uri="{FF2B5EF4-FFF2-40B4-BE49-F238E27FC236}">
                <a16:creationId xmlns:a16="http://schemas.microsoft.com/office/drawing/2014/main" id="{39AFBFE0-994D-4AB3-B68A-C111CA5F6484}"/>
              </a:ext>
            </a:extLst>
          </p:cNvPr>
          <p:cNvSpPr/>
          <p:nvPr/>
        </p:nvSpPr>
        <p:spPr bwMode="auto">
          <a:xfrm>
            <a:off x="521853" y="3786926"/>
            <a:ext cx="9113520" cy="361803"/>
          </a:xfrm>
          <a:prstGeom prst="rect">
            <a:avLst/>
          </a:prstGeom>
          <a:solidFill>
            <a:srgbClr val="FFFFFF">
              <a:alpha val="60000"/>
            </a:srgbClr>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Virtual Machine / OS </a:t>
            </a:r>
            <a:r>
              <a:rPr lang="en-US" sz="1400">
                <a:solidFill>
                  <a:schemeClr val="tx1"/>
                </a:solidFill>
                <a:cs typeface="Segoe UI" pitchFamily="34" charset="0"/>
              </a:rPr>
              <a:t>						</a:t>
            </a:r>
          </a:p>
        </p:txBody>
      </p:sp>
      <p:sp>
        <p:nvSpPr>
          <p:cNvPr id="49" name="Rectangle 48">
            <a:extLst>
              <a:ext uri="{FF2B5EF4-FFF2-40B4-BE49-F238E27FC236}">
                <a16:creationId xmlns:a16="http://schemas.microsoft.com/office/drawing/2014/main" id="{83793EE8-8C85-41A3-A069-82F5EF72C4EA}"/>
              </a:ext>
            </a:extLst>
          </p:cNvPr>
          <p:cNvSpPr/>
          <p:nvPr/>
        </p:nvSpPr>
        <p:spPr bwMode="auto">
          <a:xfrm>
            <a:off x="521853" y="3222679"/>
            <a:ext cx="9113520" cy="361803"/>
          </a:xfrm>
          <a:prstGeom prst="rect">
            <a:avLst/>
          </a:prstGeom>
          <a:solidFill>
            <a:srgbClr val="FFFFFF">
              <a:alpha val="60000"/>
            </a:srgbClr>
          </a:solidFill>
          <a:ln w="19050">
            <a:solidFill>
              <a:schemeClr val="tx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Workload / application</a:t>
            </a:r>
            <a:r>
              <a:rPr lang="en-US" sz="1400">
                <a:solidFill>
                  <a:schemeClr val="tx1"/>
                </a:solidFill>
                <a:cs typeface="Segoe UI" pitchFamily="34" charset="0"/>
              </a:rPr>
              <a:t>						</a:t>
            </a:r>
          </a:p>
        </p:txBody>
      </p:sp>
      <p:sp>
        <p:nvSpPr>
          <p:cNvPr id="50" name="Rectangle 49">
            <a:extLst>
              <a:ext uri="{FF2B5EF4-FFF2-40B4-BE49-F238E27FC236}">
                <a16:creationId xmlns:a16="http://schemas.microsoft.com/office/drawing/2014/main" id="{EE7ECB1D-3682-441A-AABD-2427E2051CAD}"/>
              </a:ext>
            </a:extLst>
          </p:cNvPr>
          <p:cNvSpPr/>
          <p:nvPr/>
        </p:nvSpPr>
        <p:spPr bwMode="auto">
          <a:xfrm>
            <a:off x="521853" y="2658432"/>
            <a:ext cx="9113520" cy="361803"/>
          </a:xfrm>
          <a:prstGeom prst="rect">
            <a:avLst/>
          </a:prstGeom>
          <a:solidFill>
            <a:srgbClr val="FFFFFF">
              <a:alpha val="60000"/>
            </a:srgbClr>
          </a:solidFill>
          <a:ln w="19050">
            <a:solidFill>
              <a:schemeClr val="tx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Database / data</a:t>
            </a:r>
            <a:r>
              <a:rPr lang="en-US" sz="1400">
                <a:solidFill>
                  <a:schemeClr val="tx1"/>
                </a:solidFill>
                <a:ea typeface="Segoe UI" pitchFamily="34" charset="0"/>
                <a:cs typeface="Segoe UI" pitchFamily="34" charset="0"/>
              </a:rPr>
              <a:t>						</a:t>
            </a:r>
          </a:p>
        </p:txBody>
      </p:sp>
      <p:grpSp>
        <p:nvGrpSpPr>
          <p:cNvPr id="28" name="Group 27">
            <a:extLst>
              <a:ext uri="{FF2B5EF4-FFF2-40B4-BE49-F238E27FC236}">
                <a16:creationId xmlns:a16="http://schemas.microsoft.com/office/drawing/2014/main" id="{01689A0C-02D7-4C23-8374-A278DA9BCCB7}"/>
              </a:ext>
            </a:extLst>
          </p:cNvPr>
          <p:cNvGrpSpPr/>
          <p:nvPr/>
        </p:nvGrpSpPr>
        <p:grpSpPr>
          <a:xfrm>
            <a:off x="434975" y="1648596"/>
            <a:ext cx="6180694" cy="3685402"/>
            <a:chOff x="962729" y="1648596"/>
            <a:chExt cx="6532739" cy="3685402"/>
          </a:xfrm>
        </p:grpSpPr>
        <p:sp>
          <p:nvSpPr>
            <p:cNvPr id="64" name="Freeform: Shape 63">
              <a:extLst>
                <a:ext uri="{FF2B5EF4-FFF2-40B4-BE49-F238E27FC236}">
                  <a16:creationId xmlns:a16="http://schemas.microsoft.com/office/drawing/2014/main" id="{BBE4812A-7000-4433-8F9E-0E3606CA98C2}"/>
                </a:ext>
              </a:extLst>
            </p:cNvPr>
            <p:cNvSpPr/>
            <p:nvPr/>
          </p:nvSpPr>
          <p:spPr bwMode="auto">
            <a:xfrm rot="10800000" flipH="1">
              <a:off x="962729" y="1889757"/>
              <a:ext cx="6532739" cy="3444241"/>
            </a:xfrm>
            <a:custGeom>
              <a:avLst/>
              <a:gdLst>
                <a:gd name="connsiteX0" fmla="*/ 4 w 6532739"/>
                <a:gd name="connsiteY0" fmla="*/ 3444241 h 3444241"/>
                <a:gd name="connsiteX1" fmla="*/ 6532739 w 6532739"/>
                <a:gd name="connsiteY1" fmla="*/ 3444241 h 3444241"/>
                <a:gd name="connsiteX2" fmla="*/ 6532739 w 6532739"/>
                <a:gd name="connsiteY2" fmla="*/ 2588679 h 3444241"/>
                <a:gd name="connsiteX3" fmla="*/ 6532734 w 6532739"/>
                <a:gd name="connsiteY3" fmla="*/ 2588679 h 3444241"/>
                <a:gd name="connsiteX4" fmla="*/ 1008307 w 6532739"/>
                <a:gd name="connsiteY4" fmla="*/ 0 h 3444241"/>
                <a:gd name="connsiteX5" fmla="*/ 1008307 w 6532739"/>
                <a:gd name="connsiteY5" fmla="*/ 447 h 3444241"/>
                <a:gd name="connsiteX6" fmla="*/ 0 w 6532739"/>
                <a:gd name="connsiteY6" fmla="*/ 447 h 3444241"/>
                <a:gd name="connsiteX7" fmla="*/ 0 w 6532739"/>
                <a:gd name="connsiteY7" fmla="*/ 2589129 h 3444241"/>
                <a:gd name="connsiteX8" fmla="*/ 4 w 6532739"/>
                <a:gd name="connsiteY8" fmla="*/ 2589129 h 344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2739" h="3444241">
                  <a:moveTo>
                    <a:pt x="4" y="3444241"/>
                  </a:moveTo>
                  <a:lnTo>
                    <a:pt x="6532739" y="3444241"/>
                  </a:lnTo>
                  <a:lnTo>
                    <a:pt x="6532739" y="2588679"/>
                  </a:lnTo>
                  <a:lnTo>
                    <a:pt x="6532734" y="2588679"/>
                  </a:lnTo>
                  <a:lnTo>
                    <a:pt x="1008307" y="0"/>
                  </a:lnTo>
                  <a:lnTo>
                    <a:pt x="1008307" y="447"/>
                  </a:lnTo>
                  <a:lnTo>
                    <a:pt x="0" y="447"/>
                  </a:lnTo>
                  <a:lnTo>
                    <a:pt x="0" y="2589129"/>
                  </a:lnTo>
                  <a:lnTo>
                    <a:pt x="4" y="2589129"/>
                  </a:lnTo>
                  <a:close/>
                </a:path>
              </a:pathLst>
            </a:custGeom>
            <a:noFill/>
            <a:ln w="1905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85AA59B6-A842-4211-9E90-C7D6E3CDE966}"/>
                </a:ext>
              </a:extLst>
            </p:cNvPr>
            <p:cNvSpPr/>
            <p:nvPr/>
          </p:nvSpPr>
          <p:spPr bwMode="auto">
            <a:xfrm>
              <a:off x="1489038" y="1648596"/>
              <a:ext cx="2996872" cy="46166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800">
                  <a:solidFill>
                    <a:schemeClr val="tx2"/>
                  </a:solidFill>
                  <a:latin typeface="+mj-lt"/>
                  <a:ea typeface="Segoe UI" pitchFamily="34" charset="0"/>
                  <a:cs typeface="Segoe UI" pitchFamily="34" charset="0"/>
                </a:rPr>
                <a:t>Customer’s responsibility</a:t>
              </a:r>
            </a:p>
          </p:txBody>
        </p:sp>
      </p:grpSp>
      <p:grpSp>
        <p:nvGrpSpPr>
          <p:cNvPr id="29" name="Group 28">
            <a:extLst>
              <a:ext uri="{FF2B5EF4-FFF2-40B4-BE49-F238E27FC236}">
                <a16:creationId xmlns:a16="http://schemas.microsoft.com/office/drawing/2014/main" id="{94BA75F7-5220-42AA-8700-480C4FDC5DDF}"/>
              </a:ext>
            </a:extLst>
          </p:cNvPr>
          <p:cNvGrpSpPr/>
          <p:nvPr/>
        </p:nvGrpSpPr>
        <p:grpSpPr>
          <a:xfrm>
            <a:off x="434979" y="2865119"/>
            <a:ext cx="6180690" cy="3592633"/>
            <a:chOff x="962733" y="2865119"/>
            <a:chExt cx="6532735" cy="3592633"/>
          </a:xfrm>
        </p:grpSpPr>
        <p:sp>
          <p:nvSpPr>
            <p:cNvPr id="65" name="Freeform: Shape 64">
              <a:extLst>
                <a:ext uri="{FF2B5EF4-FFF2-40B4-BE49-F238E27FC236}">
                  <a16:creationId xmlns:a16="http://schemas.microsoft.com/office/drawing/2014/main" id="{6DAA9427-51C2-4856-8636-0EE64B8AB4DA}"/>
                </a:ext>
              </a:extLst>
            </p:cNvPr>
            <p:cNvSpPr/>
            <p:nvPr/>
          </p:nvSpPr>
          <p:spPr bwMode="auto">
            <a:xfrm flipH="1">
              <a:off x="962733" y="2865119"/>
              <a:ext cx="6532735" cy="3371410"/>
            </a:xfrm>
            <a:custGeom>
              <a:avLst/>
              <a:gdLst>
                <a:gd name="connsiteX0" fmla="*/ 0 w 6532735"/>
                <a:gd name="connsiteY0" fmla="*/ 0 h 3371410"/>
                <a:gd name="connsiteX1" fmla="*/ 0 w 6532735"/>
                <a:gd name="connsiteY1" fmla="*/ 2541295 h 3371410"/>
                <a:gd name="connsiteX2" fmla="*/ 0 w 6532735"/>
                <a:gd name="connsiteY2" fmla="*/ 2541657 h 3371410"/>
                <a:gd name="connsiteX3" fmla="*/ 0 w 6532735"/>
                <a:gd name="connsiteY3" fmla="*/ 3371410 h 3371410"/>
                <a:gd name="connsiteX4" fmla="*/ 6532735 w 6532735"/>
                <a:gd name="connsiteY4" fmla="*/ 3371410 h 3371410"/>
                <a:gd name="connsiteX5" fmla="*/ 6532735 w 6532735"/>
                <a:gd name="connsiteY5" fmla="*/ 2541295 h 3371410"/>
                <a:gd name="connsiteX6" fmla="*/ 5377884 w 6532735"/>
                <a:gd name="connsiteY6" fmla="*/ 2541295 h 337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735" h="3371410">
                  <a:moveTo>
                    <a:pt x="0" y="0"/>
                  </a:moveTo>
                  <a:lnTo>
                    <a:pt x="0" y="2541295"/>
                  </a:lnTo>
                  <a:lnTo>
                    <a:pt x="0" y="2541657"/>
                  </a:lnTo>
                  <a:lnTo>
                    <a:pt x="0" y="3371410"/>
                  </a:lnTo>
                  <a:lnTo>
                    <a:pt x="6532735" y="3371410"/>
                  </a:lnTo>
                  <a:lnTo>
                    <a:pt x="6532735" y="2541295"/>
                  </a:lnTo>
                  <a:lnTo>
                    <a:pt x="5377884" y="2541295"/>
                  </a:lnTo>
                  <a:close/>
                </a:path>
              </a:pathLst>
            </a:custGeom>
            <a:noFill/>
            <a:ln w="1905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E501379-AB96-4FC3-9EEE-38BE91862F1B}"/>
                </a:ext>
              </a:extLst>
            </p:cNvPr>
            <p:cNvSpPr/>
            <p:nvPr/>
          </p:nvSpPr>
          <p:spPr bwMode="auto">
            <a:xfrm>
              <a:off x="3446025" y="5996087"/>
              <a:ext cx="3753374" cy="46166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spAutoFit/>
            </a:bodyPr>
            <a:lstStyle/>
            <a:p>
              <a:pPr algn="ctr" defTabSz="932472" fontAlgn="base">
                <a:spcBef>
                  <a:spcPct val="0"/>
                </a:spcBef>
                <a:spcAft>
                  <a:spcPct val="0"/>
                </a:spcAft>
              </a:pPr>
              <a:r>
                <a:rPr lang="en-US" sz="1800">
                  <a:solidFill>
                    <a:schemeClr val="tx2"/>
                  </a:solidFill>
                  <a:latin typeface="+mj-lt"/>
                  <a:ea typeface="Segoe UI" pitchFamily="34" charset="0"/>
                  <a:cs typeface="Segoe UI" pitchFamily="34" charset="0"/>
                </a:rPr>
                <a:t>Service provider’s responsibility</a:t>
              </a:r>
            </a:p>
          </p:txBody>
        </p:sp>
      </p:grpSp>
      <p:sp>
        <p:nvSpPr>
          <p:cNvPr id="30" name="Rectangle 29">
            <a:extLst>
              <a:ext uri="{FF2B5EF4-FFF2-40B4-BE49-F238E27FC236}">
                <a16:creationId xmlns:a16="http://schemas.microsoft.com/office/drawing/2014/main" id="{2B887976-EF8B-4890-A7D2-9C4C028F31F7}"/>
              </a:ext>
            </a:extLst>
          </p:cNvPr>
          <p:cNvSpPr/>
          <p:nvPr/>
        </p:nvSpPr>
        <p:spPr>
          <a:xfrm>
            <a:off x="6857956" y="2685444"/>
            <a:ext cx="2508251" cy="307777"/>
          </a:xfrm>
          <a:prstGeom prst="rect">
            <a:avLst/>
          </a:prstGeom>
        </p:spPr>
        <p:txBody>
          <a:bodyPr wrap="none" lIns="91440" rIns="91440">
            <a:spAutoFit/>
          </a:bodyPr>
          <a:lstStyle/>
          <a:p>
            <a:r>
              <a:rPr lang="en-US" sz="1400">
                <a:cs typeface="Segoe UI" pitchFamily="34" charset="0"/>
              </a:rPr>
              <a:t>High availability, DR, backup</a:t>
            </a:r>
          </a:p>
        </p:txBody>
      </p:sp>
      <p:sp>
        <p:nvSpPr>
          <p:cNvPr id="66" name="Rectangle 65">
            <a:extLst>
              <a:ext uri="{FF2B5EF4-FFF2-40B4-BE49-F238E27FC236}">
                <a16:creationId xmlns:a16="http://schemas.microsoft.com/office/drawing/2014/main" id="{94F53FE5-C819-4F60-9082-1E774FFB34AA}"/>
              </a:ext>
            </a:extLst>
          </p:cNvPr>
          <p:cNvSpPr/>
          <p:nvPr/>
        </p:nvSpPr>
        <p:spPr>
          <a:xfrm>
            <a:off x="6857956" y="3252426"/>
            <a:ext cx="2508251" cy="307777"/>
          </a:xfrm>
          <a:prstGeom prst="rect">
            <a:avLst/>
          </a:prstGeom>
        </p:spPr>
        <p:txBody>
          <a:bodyPr wrap="none" lIns="91440" rIns="91440">
            <a:spAutoFit/>
          </a:bodyPr>
          <a:lstStyle/>
          <a:p>
            <a:r>
              <a:rPr lang="en-US" sz="1400">
                <a:cs typeface="Segoe UI" pitchFamily="34" charset="0"/>
              </a:rPr>
              <a:t>High availability, DR, backup</a:t>
            </a:r>
          </a:p>
        </p:txBody>
      </p:sp>
      <p:sp>
        <p:nvSpPr>
          <p:cNvPr id="67" name="Rectangle 66">
            <a:extLst>
              <a:ext uri="{FF2B5EF4-FFF2-40B4-BE49-F238E27FC236}">
                <a16:creationId xmlns:a16="http://schemas.microsoft.com/office/drawing/2014/main" id="{D79808EB-2D7E-4CEC-989E-AD09F360CB44}"/>
              </a:ext>
            </a:extLst>
          </p:cNvPr>
          <p:cNvSpPr/>
          <p:nvPr/>
        </p:nvSpPr>
        <p:spPr>
          <a:xfrm>
            <a:off x="6857956" y="3816673"/>
            <a:ext cx="2508251" cy="307777"/>
          </a:xfrm>
          <a:prstGeom prst="rect">
            <a:avLst/>
          </a:prstGeom>
        </p:spPr>
        <p:txBody>
          <a:bodyPr wrap="none" lIns="91440" rIns="91440">
            <a:spAutoFit/>
          </a:bodyPr>
          <a:lstStyle/>
          <a:p>
            <a:r>
              <a:rPr lang="en-US" sz="1400">
                <a:cs typeface="Segoe UI" pitchFamily="34" charset="0"/>
              </a:rPr>
              <a:t>High availability, DR, backup</a:t>
            </a:r>
          </a:p>
        </p:txBody>
      </p:sp>
      <p:sp>
        <p:nvSpPr>
          <p:cNvPr id="68" name="Rectangle 67">
            <a:extLst>
              <a:ext uri="{FF2B5EF4-FFF2-40B4-BE49-F238E27FC236}">
                <a16:creationId xmlns:a16="http://schemas.microsoft.com/office/drawing/2014/main" id="{59BCEC1B-1ED6-4A49-B5FD-916E78B6F613}"/>
              </a:ext>
            </a:extLst>
          </p:cNvPr>
          <p:cNvSpPr/>
          <p:nvPr/>
        </p:nvSpPr>
        <p:spPr>
          <a:xfrm>
            <a:off x="6857956" y="4380920"/>
            <a:ext cx="2508251" cy="307777"/>
          </a:xfrm>
          <a:prstGeom prst="rect">
            <a:avLst/>
          </a:prstGeom>
        </p:spPr>
        <p:txBody>
          <a:bodyPr wrap="none" lIns="91440" rIns="91440">
            <a:spAutoFit/>
          </a:bodyPr>
          <a:lstStyle/>
          <a:p>
            <a:r>
              <a:rPr lang="en-US" sz="1400">
                <a:cs typeface="Segoe UI" pitchFamily="34" charset="0"/>
              </a:rPr>
              <a:t>High availability, DR, backup</a:t>
            </a:r>
          </a:p>
        </p:txBody>
      </p:sp>
      <p:sp>
        <p:nvSpPr>
          <p:cNvPr id="69" name="Rectangle 68">
            <a:extLst>
              <a:ext uri="{FF2B5EF4-FFF2-40B4-BE49-F238E27FC236}">
                <a16:creationId xmlns:a16="http://schemas.microsoft.com/office/drawing/2014/main" id="{B4D00213-D8D6-4E86-B786-9C45AE0FA003}"/>
              </a:ext>
            </a:extLst>
          </p:cNvPr>
          <p:cNvSpPr/>
          <p:nvPr/>
        </p:nvSpPr>
        <p:spPr>
          <a:xfrm>
            <a:off x="6857956" y="4945169"/>
            <a:ext cx="1753044" cy="307777"/>
          </a:xfrm>
          <a:prstGeom prst="rect">
            <a:avLst/>
          </a:prstGeom>
        </p:spPr>
        <p:txBody>
          <a:bodyPr wrap="none" lIns="91440" rIns="91440">
            <a:spAutoFit/>
          </a:bodyPr>
          <a:lstStyle/>
          <a:p>
            <a:r>
              <a:rPr lang="en-US" sz="1400">
                <a:cs typeface="Segoe UI" pitchFamily="34" charset="0"/>
              </a:rPr>
              <a:t>High availability, DR</a:t>
            </a:r>
          </a:p>
        </p:txBody>
      </p:sp>
      <p:sp>
        <p:nvSpPr>
          <p:cNvPr id="70" name="Rectangle 69">
            <a:extLst>
              <a:ext uri="{FF2B5EF4-FFF2-40B4-BE49-F238E27FC236}">
                <a16:creationId xmlns:a16="http://schemas.microsoft.com/office/drawing/2014/main" id="{CDA09D9A-A862-40EB-8E82-6F9D1E48E0A6}"/>
              </a:ext>
            </a:extLst>
          </p:cNvPr>
          <p:cNvSpPr/>
          <p:nvPr/>
        </p:nvSpPr>
        <p:spPr>
          <a:xfrm>
            <a:off x="6857956" y="5506681"/>
            <a:ext cx="1753044" cy="307777"/>
          </a:xfrm>
          <a:prstGeom prst="rect">
            <a:avLst/>
          </a:prstGeom>
        </p:spPr>
        <p:txBody>
          <a:bodyPr wrap="none" lIns="91440" rIns="91440">
            <a:spAutoFit/>
          </a:bodyPr>
          <a:lstStyle/>
          <a:p>
            <a:r>
              <a:rPr lang="en-US" sz="1400">
                <a:cs typeface="Segoe UI" pitchFamily="34" charset="0"/>
              </a:rPr>
              <a:t>High availability, DR</a:t>
            </a:r>
          </a:p>
        </p:txBody>
      </p:sp>
    </p:spTree>
    <p:extLst>
      <p:ext uri="{BB962C8B-B14F-4D97-AF65-F5344CB8AC3E}">
        <p14:creationId xmlns:p14="http://schemas.microsoft.com/office/powerpoint/2010/main" val="16821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750" fill="hold"/>
                                        <p:tgtEl>
                                          <p:spTgt spid="44"/>
                                        </p:tgtEl>
                                        <p:attrNameLst>
                                          <p:attrName>ppt_x</p:attrName>
                                        </p:attrNameLst>
                                      </p:cBhvr>
                                      <p:tavLst>
                                        <p:tav tm="0">
                                          <p:val>
                                            <p:strVal val="#ppt_x"/>
                                          </p:val>
                                        </p:tav>
                                        <p:tav tm="100000">
                                          <p:val>
                                            <p:strVal val="#ppt_x"/>
                                          </p:val>
                                        </p:tav>
                                      </p:tavLst>
                                    </p:anim>
                                    <p:anim calcmode="lin" valueType="num">
                                      <p:cBhvr additive="base">
                                        <p:cTn id="12" dur="75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750" fill="hold"/>
                                        <p:tgtEl>
                                          <p:spTgt spid="45"/>
                                        </p:tgtEl>
                                        <p:attrNameLst>
                                          <p:attrName>ppt_x</p:attrName>
                                        </p:attrNameLst>
                                      </p:cBhvr>
                                      <p:tavLst>
                                        <p:tav tm="0">
                                          <p:val>
                                            <p:strVal val="#ppt_x"/>
                                          </p:val>
                                        </p:tav>
                                        <p:tav tm="100000">
                                          <p:val>
                                            <p:strVal val="#ppt_x"/>
                                          </p:val>
                                        </p:tav>
                                      </p:tavLst>
                                    </p:anim>
                                    <p:anim calcmode="lin" valueType="num">
                                      <p:cBhvr additive="base">
                                        <p:cTn id="16" dur="75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decel="10000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750" fill="hold"/>
                                        <p:tgtEl>
                                          <p:spTgt spid="43"/>
                                        </p:tgtEl>
                                        <p:attrNameLst>
                                          <p:attrName>ppt_x</p:attrName>
                                        </p:attrNameLst>
                                      </p:cBhvr>
                                      <p:tavLst>
                                        <p:tav tm="0">
                                          <p:val>
                                            <p:strVal val="1+#ppt_w/2"/>
                                          </p:val>
                                        </p:tav>
                                        <p:tav tm="100000">
                                          <p:val>
                                            <p:strVal val="#ppt_x"/>
                                          </p:val>
                                        </p:tav>
                                      </p:tavLst>
                                    </p:anim>
                                    <p:anim calcmode="lin" valueType="num">
                                      <p:cBhvr additive="base">
                                        <p:cTn id="22" dur="750" fill="hold"/>
                                        <p:tgtEl>
                                          <p:spTgt spid="43"/>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25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750" fill="hold"/>
                                        <p:tgtEl>
                                          <p:spTgt spid="50"/>
                                        </p:tgtEl>
                                        <p:attrNameLst>
                                          <p:attrName>ppt_x</p:attrName>
                                        </p:attrNameLst>
                                      </p:cBhvr>
                                      <p:tavLst>
                                        <p:tav tm="0">
                                          <p:val>
                                            <p:strVal val="1+#ppt_w/2"/>
                                          </p:val>
                                        </p:tav>
                                        <p:tav tm="100000">
                                          <p:val>
                                            <p:strVal val="#ppt_x"/>
                                          </p:val>
                                        </p:tav>
                                      </p:tavLst>
                                    </p:anim>
                                    <p:anim calcmode="lin" valueType="num">
                                      <p:cBhvr additive="base">
                                        <p:cTn id="26" dur="750" fill="hold"/>
                                        <p:tgtEl>
                                          <p:spTgt spid="50"/>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25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750" fill="hold"/>
                                        <p:tgtEl>
                                          <p:spTgt spid="30"/>
                                        </p:tgtEl>
                                        <p:attrNameLst>
                                          <p:attrName>ppt_x</p:attrName>
                                        </p:attrNameLst>
                                      </p:cBhvr>
                                      <p:tavLst>
                                        <p:tav tm="0">
                                          <p:val>
                                            <p:strVal val="1+#ppt_w/2"/>
                                          </p:val>
                                        </p:tav>
                                        <p:tav tm="100000">
                                          <p:val>
                                            <p:strVal val="#ppt_x"/>
                                          </p:val>
                                        </p:tav>
                                      </p:tavLst>
                                    </p:anim>
                                    <p:anim calcmode="lin" valueType="num">
                                      <p:cBhvr additive="base">
                                        <p:cTn id="30" dur="7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50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750" fill="hold"/>
                                        <p:tgtEl>
                                          <p:spTgt spid="49"/>
                                        </p:tgtEl>
                                        <p:attrNameLst>
                                          <p:attrName>ppt_x</p:attrName>
                                        </p:attrNameLst>
                                      </p:cBhvr>
                                      <p:tavLst>
                                        <p:tav tm="0">
                                          <p:val>
                                            <p:strVal val="1+#ppt_w/2"/>
                                          </p:val>
                                        </p:tav>
                                        <p:tav tm="100000">
                                          <p:val>
                                            <p:strVal val="#ppt_x"/>
                                          </p:val>
                                        </p:tav>
                                      </p:tavLst>
                                    </p:anim>
                                    <p:anim calcmode="lin" valueType="num">
                                      <p:cBhvr additive="base">
                                        <p:cTn id="34" dur="750" fill="hold"/>
                                        <p:tgtEl>
                                          <p:spTgt spid="49"/>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50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750" fill="hold"/>
                                        <p:tgtEl>
                                          <p:spTgt spid="66"/>
                                        </p:tgtEl>
                                        <p:attrNameLst>
                                          <p:attrName>ppt_x</p:attrName>
                                        </p:attrNameLst>
                                      </p:cBhvr>
                                      <p:tavLst>
                                        <p:tav tm="0">
                                          <p:val>
                                            <p:strVal val="1+#ppt_w/2"/>
                                          </p:val>
                                        </p:tav>
                                        <p:tav tm="100000">
                                          <p:val>
                                            <p:strVal val="#ppt_x"/>
                                          </p:val>
                                        </p:tav>
                                      </p:tavLst>
                                    </p:anim>
                                    <p:anim calcmode="lin" valueType="num">
                                      <p:cBhvr additive="base">
                                        <p:cTn id="38" dur="750" fill="hold"/>
                                        <p:tgtEl>
                                          <p:spTgt spid="66"/>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7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1+#ppt_w/2"/>
                                          </p:val>
                                        </p:tav>
                                        <p:tav tm="100000">
                                          <p:val>
                                            <p:strVal val="#ppt_x"/>
                                          </p:val>
                                        </p:tav>
                                      </p:tavLst>
                                    </p:anim>
                                    <p:anim calcmode="lin" valueType="num">
                                      <p:cBhvr additive="base">
                                        <p:cTn id="42" dur="750" fill="hold"/>
                                        <p:tgtEl>
                                          <p:spTgt spid="48"/>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750"/>
                                  </p:stCondLst>
                                  <p:childTnLst>
                                    <p:set>
                                      <p:cBhvr>
                                        <p:cTn id="44" dur="1" fill="hold">
                                          <p:stCondLst>
                                            <p:cond delay="0"/>
                                          </p:stCondLst>
                                        </p:cTn>
                                        <p:tgtEl>
                                          <p:spTgt spid="67"/>
                                        </p:tgtEl>
                                        <p:attrNameLst>
                                          <p:attrName>style.visibility</p:attrName>
                                        </p:attrNameLst>
                                      </p:cBhvr>
                                      <p:to>
                                        <p:strVal val="visible"/>
                                      </p:to>
                                    </p:set>
                                    <p:anim calcmode="lin" valueType="num">
                                      <p:cBhvr additive="base">
                                        <p:cTn id="45" dur="750" fill="hold"/>
                                        <p:tgtEl>
                                          <p:spTgt spid="67"/>
                                        </p:tgtEl>
                                        <p:attrNameLst>
                                          <p:attrName>ppt_x</p:attrName>
                                        </p:attrNameLst>
                                      </p:cBhvr>
                                      <p:tavLst>
                                        <p:tav tm="0">
                                          <p:val>
                                            <p:strVal val="1+#ppt_w/2"/>
                                          </p:val>
                                        </p:tav>
                                        <p:tav tm="100000">
                                          <p:val>
                                            <p:strVal val="#ppt_x"/>
                                          </p:val>
                                        </p:tav>
                                      </p:tavLst>
                                    </p:anim>
                                    <p:anim calcmode="lin" valueType="num">
                                      <p:cBhvr additive="base">
                                        <p:cTn id="46" dur="750" fill="hold"/>
                                        <p:tgtEl>
                                          <p:spTgt spid="67"/>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750" fill="hold"/>
                                        <p:tgtEl>
                                          <p:spTgt spid="47"/>
                                        </p:tgtEl>
                                        <p:attrNameLst>
                                          <p:attrName>ppt_x</p:attrName>
                                        </p:attrNameLst>
                                      </p:cBhvr>
                                      <p:tavLst>
                                        <p:tav tm="0">
                                          <p:val>
                                            <p:strVal val="1+#ppt_w/2"/>
                                          </p:val>
                                        </p:tav>
                                        <p:tav tm="100000">
                                          <p:val>
                                            <p:strVal val="#ppt_x"/>
                                          </p:val>
                                        </p:tav>
                                      </p:tavLst>
                                    </p:anim>
                                    <p:anim calcmode="lin" valueType="num">
                                      <p:cBhvr additive="base">
                                        <p:cTn id="50" dur="750" fill="hold"/>
                                        <p:tgtEl>
                                          <p:spTgt spid="47"/>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1000"/>
                                  </p:stCondLst>
                                  <p:childTnLst>
                                    <p:set>
                                      <p:cBhvr>
                                        <p:cTn id="52" dur="1" fill="hold">
                                          <p:stCondLst>
                                            <p:cond delay="0"/>
                                          </p:stCondLst>
                                        </p:cTn>
                                        <p:tgtEl>
                                          <p:spTgt spid="68"/>
                                        </p:tgtEl>
                                        <p:attrNameLst>
                                          <p:attrName>style.visibility</p:attrName>
                                        </p:attrNameLst>
                                      </p:cBhvr>
                                      <p:to>
                                        <p:strVal val="visible"/>
                                      </p:to>
                                    </p:set>
                                    <p:anim calcmode="lin" valueType="num">
                                      <p:cBhvr additive="base">
                                        <p:cTn id="53" dur="750" fill="hold"/>
                                        <p:tgtEl>
                                          <p:spTgt spid="68"/>
                                        </p:tgtEl>
                                        <p:attrNameLst>
                                          <p:attrName>ppt_x</p:attrName>
                                        </p:attrNameLst>
                                      </p:cBhvr>
                                      <p:tavLst>
                                        <p:tav tm="0">
                                          <p:val>
                                            <p:strVal val="1+#ppt_w/2"/>
                                          </p:val>
                                        </p:tav>
                                        <p:tav tm="100000">
                                          <p:val>
                                            <p:strVal val="#ppt_x"/>
                                          </p:val>
                                        </p:tav>
                                      </p:tavLst>
                                    </p:anim>
                                    <p:anim calcmode="lin" valueType="num">
                                      <p:cBhvr additive="base">
                                        <p:cTn id="54" dur="750" fill="hold"/>
                                        <p:tgtEl>
                                          <p:spTgt spid="6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125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750" fill="hold"/>
                                        <p:tgtEl>
                                          <p:spTgt spid="46"/>
                                        </p:tgtEl>
                                        <p:attrNameLst>
                                          <p:attrName>ppt_x</p:attrName>
                                        </p:attrNameLst>
                                      </p:cBhvr>
                                      <p:tavLst>
                                        <p:tav tm="0">
                                          <p:val>
                                            <p:strVal val="1+#ppt_w/2"/>
                                          </p:val>
                                        </p:tav>
                                        <p:tav tm="100000">
                                          <p:val>
                                            <p:strVal val="#ppt_x"/>
                                          </p:val>
                                        </p:tav>
                                      </p:tavLst>
                                    </p:anim>
                                    <p:anim calcmode="lin" valueType="num">
                                      <p:cBhvr additive="base">
                                        <p:cTn id="58" dur="750" fill="hold"/>
                                        <p:tgtEl>
                                          <p:spTgt spid="46"/>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1250"/>
                                  </p:stCondLst>
                                  <p:childTnLst>
                                    <p:set>
                                      <p:cBhvr>
                                        <p:cTn id="60" dur="1" fill="hold">
                                          <p:stCondLst>
                                            <p:cond delay="0"/>
                                          </p:stCondLst>
                                        </p:cTn>
                                        <p:tgtEl>
                                          <p:spTgt spid="69"/>
                                        </p:tgtEl>
                                        <p:attrNameLst>
                                          <p:attrName>style.visibility</p:attrName>
                                        </p:attrNameLst>
                                      </p:cBhvr>
                                      <p:to>
                                        <p:strVal val="visible"/>
                                      </p:to>
                                    </p:set>
                                    <p:anim calcmode="lin" valueType="num">
                                      <p:cBhvr additive="base">
                                        <p:cTn id="61" dur="750" fill="hold"/>
                                        <p:tgtEl>
                                          <p:spTgt spid="69"/>
                                        </p:tgtEl>
                                        <p:attrNameLst>
                                          <p:attrName>ppt_x</p:attrName>
                                        </p:attrNameLst>
                                      </p:cBhvr>
                                      <p:tavLst>
                                        <p:tav tm="0">
                                          <p:val>
                                            <p:strVal val="1+#ppt_w/2"/>
                                          </p:val>
                                        </p:tav>
                                        <p:tav tm="100000">
                                          <p:val>
                                            <p:strVal val="#ppt_x"/>
                                          </p:val>
                                        </p:tav>
                                      </p:tavLst>
                                    </p:anim>
                                    <p:anim calcmode="lin" valueType="num">
                                      <p:cBhvr additive="base">
                                        <p:cTn id="62" dur="750" fill="hold"/>
                                        <p:tgtEl>
                                          <p:spTgt spid="69"/>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150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750" fill="hold"/>
                                        <p:tgtEl>
                                          <p:spTgt spid="3"/>
                                        </p:tgtEl>
                                        <p:attrNameLst>
                                          <p:attrName>ppt_x</p:attrName>
                                        </p:attrNameLst>
                                      </p:cBhvr>
                                      <p:tavLst>
                                        <p:tav tm="0">
                                          <p:val>
                                            <p:strVal val="1+#ppt_w/2"/>
                                          </p:val>
                                        </p:tav>
                                        <p:tav tm="100000">
                                          <p:val>
                                            <p:strVal val="#ppt_x"/>
                                          </p:val>
                                        </p:tav>
                                      </p:tavLst>
                                    </p:anim>
                                    <p:anim calcmode="lin" valueType="num">
                                      <p:cBhvr additive="base">
                                        <p:cTn id="66" dur="750" fill="hold"/>
                                        <p:tgtEl>
                                          <p:spTgt spid="3"/>
                                        </p:tgtEl>
                                        <p:attrNameLst>
                                          <p:attrName>ppt_y</p:attrName>
                                        </p:attrNameLst>
                                      </p:cBhvr>
                                      <p:tavLst>
                                        <p:tav tm="0">
                                          <p:val>
                                            <p:strVal val="#ppt_y"/>
                                          </p:val>
                                        </p:tav>
                                        <p:tav tm="100000">
                                          <p:val>
                                            <p:strVal val="#ppt_y"/>
                                          </p:val>
                                        </p:tav>
                                      </p:tavLst>
                                    </p:anim>
                                  </p:childTnLst>
                                </p:cTn>
                              </p:par>
                              <p:par>
                                <p:cTn id="67" presetID="2" presetClass="entr" presetSubtype="2" decel="100000" fill="hold" grpId="0" nodeType="withEffect">
                                  <p:stCondLst>
                                    <p:cond delay="1500"/>
                                  </p:stCondLst>
                                  <p:childTnLst>
                                    <p:set>
                                      <p:cBhvr>
                                        <p:cTn id="68" dur="1" fill="hold">
                                          <p:stCondLst>
                                            <p:cond delay="0"/>
                                          </p:stCondLst>
                                        </p:cTn>
                                        <p:tgtEl>
                                          <p:spTgt spid="70"/>
                                        </p:tgtEl>
                                        <p:attrNameLst>
                                          <p:attrName>style.visibility</p:attrName>
                                        </p:attrNameLst>
                                      </p:cBhvr>
                                      <p:to>
                                        <p:strVal val="visible"/>
                                      </p:to>
                                    </p:set>
                                    <p:anim calcmode="lin" valueType="num">
                                      <p:cBhvr additive="base">
                                        <p:cTn id="69" dur="750" fill="hold"/>
                                        <p:tgtEl>
                                          <p:spTgt spid="70"/>
                                        </p:tgtEl>
                                        <p:attrNameLst>
                                          <p:attrName>ppt_x</p:attrName>
                                        </p:attrNameLst>
                                      </p:cBhvr>
                                      <p:tavLst>
                                        <p:tav tm="0">
                                          <p:val>
                                            <p:strVal val="1+#ppt_w/2"/>
                                          </p:val>
                                        </p:tav>
                                        <p:tav tm="100000">
                                          <p:val>
                                            <p:strVal val="#ppt_x"/>
                                          </p:val>
                                        </p:tav>
                                      </p:tavLst>
                                    </p:anim>
                                    <p:anim calcmode="lin" valueType="num">
                                      <p:cBhvr additive="base">
                                        <p:cTn id="70" dur="75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up)">
                                      <p:cBhvr>
                                        <p:cTn id="75" dur="10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down)">
                                      <p:cBhvr>
                                        <p:cTn id="8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43" grpId="0"/>
      <p:bldP spid="3" grpId="0" animBg="1"/>
      <p:bldP spid="46" grpId="0" animBg="1"/>
      <p:bldP spid="47" grpId="0" animBg="1"/>
      <p:bldP spid="48" grpId="0" animBg="1"/>
      <p:bldP spid="49" grpId="0" animBg="1"/>
      <p:bldP spid="50" grpId="0" animBg="1"/>
      <p:bldP spid="30" grpId="0"/>
      <p:bldP spid="66" grpId="0"/>
      <p:bldP spid="67" grpId="0"/>
      <p:bldP spid="68" grpId="0"/>
      <p:bldP spid="69" grpId="0"/>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DC424-FABF-4CDB-A7F4-4DC899371509}"/>
              </a:ext>
            </a:extLst>
          </p:cNvPr>
          <p:cNvSpPr/>
          <p:nvPr/>
        </p:nvSpPr>
        <p:spPr bwMode="auto">
          <a:xfrm>
            <a:off x="666790" y="2167087"/>
            <a:ext cx="2817186" cy="382731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IaaS</a:t>
            </a:r>
          </a:p>
        </p:txBody>
      </p:sp>
      <p:sp>
        <p:nvSpPr>
          <p:cNvPr id="44" name="Rectangle 43">
            <a:extLst>
              <a:ext uri="{FF2B5EF4-FFF2-40B4-BE49-F238E27FC236}">
                <a16:creationId xmlns:a16="http://schemas.microsoft.com/office/drawing/2014/main" id="{C85AD9EC-AFA4-4190-BD99-42CC31B2427F}"/>
              </a:ext>
            </a:extLst>
          </p:cNvPr>
          <p:cNvSpPr/>
          <p:nvPr/>
        </p:nvSpPr>
        <p:spPr bwMode="auto">
          <a:xfrm>
            <a:off x="3726263" y="2167087"/>
            <a:ext cx="1203976" cy="382731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PaaS</a:t>
            </a:r>
          </a:p>
        </p:txBody>
      </p:sp>
      <p:sp>
        <p:nvSpPr>
          <p:cNvPr id="45" name="Rectangle 44">
            <a:extLst>
              <a:ext uri="{FF2B5EF4-FFF2-40B4-BE49-F238E27FC236}">
                <a16:creationId xmlns:a16="http://schemas.microsoft.com/office/drawing/2014/main" id="{DE2A5812-6789-4C18-8531-07A6CF80F9BA}"/>
              </a:ext>
            </a:extLst>
          </p:cNvPr>
          <p:cNvSpPr/>
          <p:nvPr/>
        </p:nvSpPr>
        <p:spPr bwMode="auto">
          <a:xfrm>
            <a:off x="5172526" y="2167087"/>
            <a:ext cx="1203976" cy="382731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SaaS</a:t>
            </a:r>
          </a:p>
        </p:txBody>
      </p:sp>
      <p:sp>
        <p:nvSpPr>
          <p:cNvPr id="4" name="Title 3">
            <a:extLst>
              <a:ext uri="{FF2B5EF4-FFF2-40B4-BE49-F238E27FC236}">
                <a16:creationId xmlns:a16="http://schemas.microsoft.com/office/drawing/2014/main" id="{972108E5-A02A-40F2-8C8C-A9F62609C2E7}"/>
              </a:ext>
            </a:extLst>
          </p:cNvPr>
          <p:cNvSpPr>
            <a:spLocks noGrp="1"/>
          </p:cNvSpPr>
          <p:nvPr>
            <p:ph type="title"/>
          </p:nvPr>
        </p:nvSpPr>
        <p:spPr/>
        <p:txBody>
          <a:bodyPr/>
          <a:lstStyle/>
          <a:p>
            <a:r>
              <a:rPr lang="en-US"/>
              <a:t>Resiliency in Azure</a:t>
            </a:r>
          </a:p>
        </p:txBody>
      </p:sp>
      <p:sp>
        <p:nvSpPr>
          <p:cNvPr id="5" name="Text Placeholder 4">
            <a:extLst>
              <a:ext uri="{FF2B5EF4-FFF2-40B4-BE49-F238E27FC236}">
                <a16:creationId xmlns:a16="http://schemas.microsoft.com/office/drawing/2014/main" id="{145F785D-7325-450A-A635-0296F46A5C7A}"/>
              </a:ext>
            </a:extLst>
          </p:cNvPr>
          <p:cNvSpPr>
            <a:spLocks noGrp="1"/>
          </p:cNvSpPr>
          <p:nvPr>
            <p:ph type="body" sz="quarter" idx="10"/>
          </p:nvPr>
        </p:nvSpPr>
        <p:spPr/>
        <p:txBody>
          <a:bodyPr/>
          <a:lstStyle/>
          <a:p>
            <a:r>
              <a:rPr lang="en-US"/>
              <a:t>Azure provides resiliency as a platform and solutions through globe’s largest datacenter footprint</a:t>
            </a:r>
          </a:p>
        </p:txBody>
      </p:sp>
      <p:sp>
        <p:nvSpPr>
          <p:cNvPr id="3" name="Rectangle 2">
            <a:extLst>
              <a:ext uri="{FF2B5EF4-FFF2-40B4-BE49-F238E27FC236}">
                <a16:creationId xmlns:a16="http://schemas.microsoft.com/office/drawing/2014/main" id="{E8C9D085-793F-4F3C-AB92-82F8045C6447}"/>
              </a:ext>
            </a:extLst>
          </p:cNvPr>
          <p:cNvSpPr/>
          <p:nvPr/>
        </p:nvSpPr>
        <p:spPr bwMode="auto">
          <a:xfrm>
            <a:off x="521848" y="5479669"/>
            <a:ext cx="10591745" cy="361803"/>
          </a:xfrm>
          <a:prstGeom prst="rect">
            <a:avLst/>
          </a:prstGeom>
          <a:solidFill>
            <a:srgbClr val="FFFFFF">
              <a:alpha val="60000"/>
            </a:srgb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Power / facility</a:t>
            </a:r>
            <a:r>
              <a:rPr lang="en-US" sz="1400">
                <a:solidFill>
                  <a:schemeClr val="tx1"/>
                </a:solidFill>
                <a:cs typeface="Segoe UI" pitchFamily="34" charset="0"/>
              </a:rPr>
              <a:t>						</a:t>
            </a:r>
          </a:p>
        </p:txBody>
      </p:sp>
      <p:sp>
        <p:nvSpPr>
          <p:cNvPr id="46" name="Rectangle 45">
            <a:extLst>
              <a:ext uri="{FF2B5EF4-FFF2-40B4-BE49-F238E27FC236}">
                <a16:creationId xmlns:a16="http://schemas.microsoft.com/office/drawing/2014/main" id="{EAE5AAE8-4B77-494B-B1AA-0B2CC19828BB}"/>
              </a:ext>
            </a:extLst>
          </p:cNvPr>
          <p:cNvSpPr/>
          <p:nvPr/>
        </p:nvSpPr>
        <p:spPr bwMode="auto">
          <a:xfrm>
            <a:off x="521848" y="4915420"/>
            <a:ext cx="10591745" cy="361803"/>
          </a:xfrm>
          <a:prstGeom prst="rect">
            <a:avLst/>
          </a:prstGeom>
          <a:solidFill>
            <a:srgbClr val="FFFFFF">
              <a:alpha val="60000"/>
            </a:srgbClr>
          </a:solidFill>
          <a:ln w="19050">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Networking</a:t>
            </a:r>
            <a:r>
              <a:rPr lang="en-US" sz="1400">
                <a:solidFill>
                  <a:schemeClr val="tx1"/>
                </a:solidFill>
                <a:cs typeface="Segoe UI" pitchFamily="34" charset="0"/>
              </a:rPr>
              <a:t>							</a:t>
            </a:r>
          </a:p>
        </p:txBody>
      </p:sp>
      <p:sp>
        <p:nvSpPr>
          <p:cNvPr id="47" name="Rectangle 46">
            <a:extLst>
              <a:ext uri="{FF2B5EF4-FFF2-40B4-BE49-F238E27FC236}">
                <a16:creationId xmlns:a16="http://schemas.microsoft.com/office/drawing/2014/main" id="{FCEF3DF0-3E07-485F-B7CE-3E8CF49EAC68}"/>
              </a:ext>
            </a:extLst>
          </p:cNvPr>
          <p:cNvSpPr/>
          <p:nvPr/>
        </p:nvSpPr>
        <p:spPr bwMode="auto">
          <a:xfrm>
            <a:off x="521848" y="4351173"/>
            <a:ext cx="10591745" cy="361803"/>
          </a:xfrm>
          <a:prstGeom prst="rect">
            <a:avLst/>
          </a:prstGeom>
          <a:solidFill>
            <a:srgbClr val="FFFFFF">
              <a:alpha val="60000"/>
            </a:srgbClr>
          </a:solidFill>
          <a:ln w="19050">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Storage</a:t>
            </a:r>
            <a:r>
              <a:rPr lang="en-US" sz="1400">
                <a:solidFill>
                  <a:schemeClr val="tx1"/>
                </a:solidFill>
                <a:cs typeface="Segoe UI" pitchFamily="34" charset="0"/>
              </a:rPr>
              <a:t>							</a:t>
            </a:r>
          </a:p>
        </p:txBody>
      </p:sp>
      <p:sp>
        <p:nvSpPr>
          <p:cNvPr id="48" name="Rectangle 47">
            <a:extLst>
              <a:ext uri="{FF2B5EF4-FFF2-40B4-BE49-F238E27FC236}">
                <a16:creationId xmlns:a16="http://schemas.microsoft.com/office/drawing/2014/main" id="{39AFBFE0-994D-4AB3-B68A-C111CA5F6484}"/>
              </a:ext>
            </a:extLst>
          </p:cNvPr>
          <p:cNvSpPr/>
          <p:nvPr/>
        </p:nvSpPr>
        <p:spPr bwMode="auto">
          <a:xfrm>
            <a:off x="521848" y="3786926"/>
            <a:ext cx="10591745" cy="361803"/>
          </a:xfrm>
          <a:prstGeom prst="rect">
            <a:avLst/>
          </a:prstGeom>
          <a:solidFill>
            <a:srgbClr val="FFFFFF">
              <a:alpha val="60000"/>
            </a:srgbClr>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Virtual Machine / OS </a:t>
            </a:r>
            <a:r>
              <a:rPr lang="en-US" sz="1400">
                <a:solidFill>
                  <a:schemeClr val="tx1"/>
                </a:solidFill>
                <a:cs typeface="Segoe UI" pitchFamily="34" charset="0"/>
              </a:rPr>
              <a:t>						</a:t>
            </a:r>
          </a:p>
        </p:txBody>
      </p:sp>
      <p:sp>
        <p:nvSpPr>
          <p:cNvPr id="49" name="Rectangle 48">
            <a:extLst>
              <a:ext uri="{FF2B5EF4-FFF2-40B4-BE49-F238E27FC236}">
                <a16:creationId xmlns:a16="http://schemas.microsoft.com/office/drawing/2014/main" id="{83793EE8-8C85-41A3-A069-82F5EF72C4EA}"/>
              </a:ext>
            </a:extLst>
          </p:cNvPr>
          <p:cNvSpPr/>
          <p:nvPr/>
        </p:nvSpPr>
        <p:spPr bwMode="auto">
          <a:xfrm>
            <a:off x="521848" y="3222679"/>
            <a:ext cx="10591745" cy="361803"/>
          </a:xfrm>
          <a:prstGeom prst="rect">
            <a:avLst/>
          </a:prstGeom>
          <a:solidFill>
            <a:srgbClr val="FFFFFF">
              <a:alpha val="60000"/>
            </a:srgbClr>
          </a:solidFill>
          <a:ln w="19050">
            <a:solidFill>
              <a:schemeClr val="tx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Workload / application</a:t>
            </a:r>
            <a:r>
              <a:rPr lang="en-US" sz="1400">
                <a:solidFill>
                  <a:schemeClr val="tx1"/>
                </a:solidFill>
                <a:cs typeface="Segoe UI" pitchFamily="34" charset="0"/>
              </a:rPr>
              <a:t>						</a:t>
            </a:r>
          </a:p>
        </p:txBody>
      </p:sp>
      <p:sp>
        <p:nvSpPr>
          <p:cNvPr id="50" name="Rectangle 49">
            <a:extLst>
              <a:ext uri="{FF2B5EF4-FFF2-40B4-BE49-F238E27FC236}">
                <a16:creationId xmlns:a16="http://schemas.microsoft.com/office/drawing/2014/main" id="{EE7ECB1D-3682-441A-AABD-2427E2051CAD}"/>
              </a:ext>
            </a:extLst>
          </p:cNvPr>
          <p:cNvSpPr/>
          <p:nvPr/>
        </p:nvSpPr>
        <p:spPr bwMode="auto">
          <a:xfrm>
            <a:off x="521848" y="2658432"/>
            <a:ext cx="10591745" cy="361803"/>
          </a:xfrm>
          <a:prstGeom prst="rect">
            <a:avLst/>
          </a:prstGeom>
          <a:solidFill>
            <a:srgbClr val="FFFFFF">
              <a:alpha val="60000"/>
            </a:srgbClr>
          </a:solidFill>
          <a:ln w="19050">
            <a:solidFill>
              <a:schemeClr val="tx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Database / data</a:t>
            </a:r>
            <a:r>
              <a:rPr lang="en-US" sz="1400">
                <a:solidFill>
                  <a:schemeClr val="tx1"/>
                </a:solidFill>
                <a:ea typeface="Segoe UI" pitchFamily="34" charset="0"/>
                <a:cs typeface="Segoe UI" pitchFamily="34" charset="0"/>
              </a:rPr>
              <a:t>						</a:t>
            </a:r>
          </a:p>
        </p:txBody>
      </p:sp>
      <p:grpSp>
        <p:nvGrpSpPr>
          <p:cNvPr id="28" name="Group 27">
            <a:extLst>
              <a:ext uri="{FF2B5EF4-FFF2-40B4-BE49-F238E27FC236}">
                <a16:creationId xmlns:a16="http://schemas.microsoft.com/office/drawing/2014/main" id="{01689A0C-02D7-4C23-8374-A278DA9BCCB7}"/>
              </a:ext>
            </a:extLst>
          </p:cNvPr>
          <p:cNvGrpSpPr/>
          <p:nvPr/>
        </p:nvGrpSpPr>
        <p:grpSpPr>
          <a:xfrm>
            <a:off x="434971" y="1648596"/>
            <a:ext cx="6180694" cy="3685402"/>
            <a:chOff x="962729" y="1648596"/>
            <a:chExt cx="6532739" cy="3685402"/>
          </a:xfrm>
        </p:grpSpPr>
        <p:sp>
          <p:nvSpPr>
            <p:cNvPr id="64" name="Freeform: Shape 63">
              <a:extLst>
                <a:ext uri="{FF2B5EF4-FFF2-40B4-BE49-F238E27FC236}">
                  <a16:creationId xmlns:a16="http://schemas.microsoft.com/office/drawing/2014/main" id="{BBE4812A-7000-4433-8F9E-0E3606CA98C2}"/>
                </a:ext>
              </a:extLst>
            </p:cNvPr>
            <p:cNvSpPr/>
            <p:nvPr/>
          </p:nvSpPr>
          <p:spPr bwMode="auto">
            <a:xfrm rot="10800000" flipH="1">
              <a:off x="962729" y="1889757"/>
              <a:ext cx="6532739" cy="3444241"/>
            </a:xfrm>
            <a:custGeom>
              <a:avLst/>
              <a:gdLst>
                <a:gd name="connsiteX0" fmla="*/ 4 w 6532739"/>
                <a:gd name="connsiteY0" fmla="*/ 3444241 h 3444241"/>
                <a:gd name="connsiteX1" fmla="*/ 6532739 w 6532739"/>
                <a:gd name="connsiteY1" fmla="*/ 3444241 h 3444241"/>
                <a:gd name="connsiteX2" fmla="*/ 6532739 w 6532739"/>
                <a:gd name="connsiteY2" fmla="*/ 2588679 h 3444241"/>
                <a:gd name="connsiteX3" fmla="*/ 6532734 w 6532739"/>
                <a:gd name="connsiteY3" fmla="*/ 2588679 h 3444241"/>
                <a:gd name="connsiteX4" fmla="*/ 1008307 w 6532739"/>
                <a:gd name="connsiteY4" fmla="*/ 0 h 3444241"/>
                <a:gd name="connsiteX5" fmla="*/ 1008307 w 6532739"/>
                <a:gd name="connsiteY5" fmla="*/ 447 h 3444241"/>
                <a:gd name="connsiteX6" fmla="*/ 0 w 6532739"/>
                <a:gd name="connsiteY6" fmla="*/ 447 h 3444241"/>
                <a:gd name="connsiteX7" fmla="*/ 0 w 6532739"/>
                <a:gd name="connsiteY7" fmla="*/ 2589129 h 3444241"/>
                <a:gd name="connsiteX8" fmla="*/ 4 w 6532739"/>
                <a:gd name="connsiteY8" fmla="*/ 2589129 h 344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2739" h="3444241">
                  <a:moveTo>
                    <a:pt x="4" y="3444241"/>
                  </a:moveTo>
                  <a:lnTo>
                    <a:pt x="6532739" y="3444241"/>
                  </a:lnTo>
                  <a:lnTo>
                    <a:pt x="6532739" y="2588679"/>
                  </a:lnTo>
                  <a:lnTo>
                    <a:pt x="6532734" y="2588679"/>
                  </a:lnTo>
                  <a:lnTo>
                    <a:pt x="1008307" y="0"/>
                  </a:lnTo>
                  <a:lnTo>
                    <a:pt x="1008307" y="447"/>
                  </a:lnTo>
                  <a:lnTo>
                    <a:pt x="0" y="447"/>
                  </a:lnTo>
                  <a:lnTo>
                    <a:pt x="0" y="2589129"/>
                  </a:lnTo>
                  <a:lnTo>
                    <a:pt x="4" y="2589129"/>
                  </a:lnTo>
                  <a:close/>
                </a:path>
              </a:pathLst>
            </a:custGeom>
            <a:noFill/>
            <a:ln w="1905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85AA59B6-A842-4211-9E90-C7D6E3CDE966}"/>
                </a:ext>
              </a:extLst>
            </p:cNvPr>
            <p:cNvSpPr/>
            <p:nvPr/>
          </p:nvSpPr>
          <p:spPr bwMode="auto">
            <a:xfrm>
              <a:off x="1489038" y="1648596"/>
              <a:ext cx="4481091" cy="46166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800">
                  <a:solidFill>
                    <a:schemeClr val="tx2"/>
                  </a:solidFill>
                  <a:latin typeface="+mj-lt"/>
                  <a:ea typeface="Segoe UI" pitchFamily="34" charset="0"/>
                  <a:cs typeface="Segoe UI" pitchFamily="34" charset="0"/>
                </a:rPr>
                <a:t>Resiliency solutions customers can use</a:t>
              </a:r>
            </a:p>
          </p:txBody>
        </p:sp>
      </p:grpSp>
      <p:grpSp>
        <p:nvGrpSpPr>
          <p:cNvPr id="29" name="Group 28">
            <a:extLst>
              <a:ext uri="{FF2B5EF4-FFF2-40B4-BE49-F238E27FC236}">
                <a16:creationId xmlns:a16="http://schemas.microsoft.com/office/drawing/2014/main" id="{94BA75F7-5220-42AA-8700-480C4FDC5DDF}"/>
              </a:ext>
            </a:extLst>
          </p:cNvPr>
          <p:cNvGrpSpPr/>
          <p:nvPr/>
        </p:nvGrpSpPr>
        <p:grpSpPr>
          <a:xfrm>
            <a:off x="434975" y="2865119"/>
            <a:ext cx="6180690" cy="3592633"/>
            <a:chOff x="962733" y="2865119"/>
            <a:chExt cx="6532735" cy="3592633"/>
          </a:xfrm>
        </p:grpSpPr>
        <p:sp>
          <p:nvSpPr>
            <p:cNvPr id="65" name="Freeform: Shape 64">
              <a:extLst>
                <a:ext uri="{FF2B5EF4-FFF2-40B4-BE49-F238E27FC236}">
                  <a16:creationId xmlns:a16="http://schemas.microsoft.com/office/drawing/2014/main" id="{6DAA9427-51C2-4856-8636-0EE64B8AB4DA}"/>
                </a:ext>
              </a:extLst>
            </p:cNvPr>
            <p:cNvSpPr/>
            <p:nvPr/>
          </p:nvSpPr>
          <p:spPr bwMode="auto">
            <a:xfrm flipH="1">
              <a:off x="962733" y="2865119"/>
              <a:ext cx="6532735" cy="3371410"/>
            </a:xfrm>
            <a:custGeom>
              <a:avLst/>
              <a:gdLst>
                <a:gd name="connsiteX0" fmla="*/ 0 w 6532735"/>
                <a:gd name="connsiteY0" fmla="*/ 0 h 3371410"/>
                <a:gd name="connsiteX1" fmla="*/ 0 w 6532735"/>
                <a:gd name="connsiteY1" fmla="*/ 2541295 h 3371410"/>
                <a:gd name="connsiteX2" fmla="*/ 0 w 6532735"/>
                <a:gd name="connsiteY2" fmla="*/ 2541657 h 3371410"/>
                <a:gd name="connsiteX3" fmla="*/ 0 w 6532735"/>
                <a:gd name="connsiteY3" fmla="*/ 3371410 h 3371410"/>
                <a:gd name="connsiteX4" fmla="*/ 6532735 w 6532735"/>
                <a:gd name="connsiteY4" fmla="*/ 3371410 h 3371410"/>
                <a:gd name="connsiteX5" fmla="*/ 6532735 w 6532735"/>
                <a:gd name="connsiteY5" fmla="*/ 2541295 h 3371410"/>
                <a:gd name="connsiteX6" fmla="*/ 5377884 w 6532735"/>
                <a:gd name="connsiteY6" fmla="*/ 2541295 h 337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735" h="3371410">
                  <a:moveTo>
                    <a:pt x="0" y="0"/>
                  </a:moveTo>
                  <a:lnTo>
                    <a:pt x="0" y="2541295"/>
                  </a:lnTo>
                  <a:lnTo>
                    <a:pt x="0" y="2541657"/>
                  </a:lnTo>
                  <a:lnTo>
                    <a:pt x="0" y="3371410"/>
                  </a:lnTo>
                  <a:lnTo>
                    <a:pt x="6532735" y="3371410"/>
                  </a:lnTo>
                  <a:lnTo>
                    <a:pt x="6532735" y="2541295"/>
                  </a:lnTo>
                  <a:lnTo>
                    <a:pt x="5377884" y="2541295"/>
                  </a:lnTo>
                  <a:close/>
                </a:path>
              </a:pathLst>
            </a:custGeom>
            <a:noFill/>
            <a:ln w="19050">
              <a:solidFill>
                <a:schemeClr val="tx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E501379-AB96-4FC3-9EEE-38BE91862F1B}"/>
                </a:ext>
              </a:extLst>
            </p:cNvPr>
            <p:cNvSpPr/>
            <p:nvPr/>
          </p:nvSpPr>
          <p:spPr bwMode="auto">
            <a:xfrm>
              <a:off x="3446025" y="5996087"/>
              <a:ext cx="3753374" cy="46166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spAutoFit/>
            </a:bodyPr>
            <a:lstStyle/>
            <a:p>
              <a:pPr algn="ctr" defTabSz="932472" fontAlgn="base">
                <a:spcBef>
                  <a:spcPct val="0"/>
                </a:spcBef>
                <a:spcAft>
                  <a:spcPct val="0"/>
                </a:spcAft>
              </a:pPr>
              <a:r>
                <a:rPr lang="en-US" sz="1800">
                  <a:solidFill>
                    <a:schemeClr val="tx2"/>
                  </a:solidFill>
                  <a:latin typeface="+mj-lt"/>
                  <a:ea typeface="Segoe UI" pitchFamily="34" charset="0"/>
                  <a:cs typeface="Segoe UI" pitchFamily="34" charset="0"/>
                </a:rPr>
                <a:t>Azure resiliency as a platform</a:t>
              </a:r>
            </a:p>
          </p:txBody>
        </p:sp>
      </p:grpSp>
      <p:sp>
        <p:nvSpPr>
          <p:cNvPr id="30" name="Rectangle 29">
            <a:extLst>
              <a:ext uri="{FF2B5EF4-FFF2-40B4-BE49-F238E27FC236}">
                <a16:creationId xmlns:a16="http://schemas.microsoft.com/office/drawing/2014/main" id="{71691732-C693-4A37-B54A-DA057448AEED}"/>
              </a:ext>
            </a:extLst>
          </p:cNvPr>
          <p:cNvSpPr/>
          <p:nvPr/>
        </p:nvSpPr>
        <p:spPr>
          <a:xfrm>
            <a:off x="6857952" y="2685444"/>
            <a:ext cx="3588739" cy="307777"/>
          </a:xfrm>
          <a:prstGeom prst="rect">
            <a:avLst/>
          </a:prstGeom>
        </p:spPr>
        <p:txBody>
          <a:bodyPr wrap="none" lIns="91440" rIns="91440">
            <a:spAutoFit/>
          </a:bodyPr>
          <a:lstStyle/>
          <a:p>
            <a:r>
              <a:rPr lang="en-US" sz="1400">
                <a:cs typeface="Segoe UI" pitchFamily="34" charset="0"/>
              </a:rPr>
              <a:t>Azure Backup, Azure SQL/MySQL Database</a:t>
            </a:r>
          </a:p>
        </p:txBody>
      </p:sp>
      <p:sp>
        <p:nvSpPr>
          <p:cNvPr id="31" name="Rectangle 30">
            <a:extLst>
              <a:ext uri="{FF2B5EF4-FFF2-40B4-BE49-F238E27FC236}">
                <a16:creationId xmlns:a16="http://schemas.microsoft.com/office/drawing/2014/main" id="{BA76F6C2-D2AC-403F-92BF-D9EF7093D885}"/>
              </a:ext>
            </a:extLst>
          </p:cNvPr>
          <p:cNvSpPr/>
          <p:nvPr/>
        </p:nvSpPr>
        <p:spPr>
          <a:xfrm>
            <a:off x="6857952" y="3252426"/>
            <a:ext cx="2917594" cy="307777"/>
          </a:xfrm>
          <a:prstGeom prst="rect">
            <a:avLst/>
          </a:prstGeom>
        </p:spPr>
        <p:txBody>
          <a:bodyPr wrap="none" lIns="91440" rIns="91440">
            <a:spAutoFit/>
          </a:bodyPr>
          <a:lstStyle/>
          <a:p>
            <a:r>
              <a:rPr lang="en-US" sz="1400">
                <a:cs typeface="Segoe UI" pitchFamily="34" charset="0"/>
              </a:rPr>
              <a:t>Azure Backup, Azure Site Recovery</a:t>
            </a:r>
          </a:p>
        </p:txBody>
      </p:sp>
      <p:sp>
        <p:nvSpPr>
          <p:cNvPr id="32" name="Rectangle 31">
            <a:extLst>
              <a:ext uri="{FF2B5EF4-FFF2-40B4-BE49-F238E27FC236}">
                <a16:creationId xmlns:a16="http://schemas.microsoft.com/office/drawing/2014/main" id="{52A9DCE3-8176-4F14-98FF-81062301C200}"/>
              </a:ext>
            </a:extLst>
          </p:cNvPr>
          <p:cNvSpPr/>
          <p:nvPr/>
        </p:nvSpPr>
        <p:spPr>
          <a:xfrm>
            <a:off x="6857952" y="3816673"/>
            <a:ext cx="4145558" cy="307777"/>
          </a:xfrm>
          <a:prstGeom prst="rect">
            <a:avLst/>
          </a:prstGeom>
        </p:spPr>
        <p:txBody>
          <a:bodyPr wrap="none" lIns="91440" rIns="91440">
            <a:spAutoFit/>
          </a:bodyPr>
          <a:lstStyle/>
          <a:p>
            <a:r>
              <a:rPr lang="en-US" sz="1400">
                <a:cs typeface="Segoe UI" pitchFamily="34" charset="0"/>
              </a:rPr>
              <a:t>Availability Set. Azure Site Recovery, Azure Backup</a:t>
            </a:r>
          </a:p>
        </p:txBody>
      </p:sp>
      <p:sp>
        <p:nvSpPr>
          <p:cNvPr id="33" name="Rectangle 32">
            <a:extLst>
              <a:ext uri="{FF2B5EF4-FFF2-40B4-BE49-F238E27FC236}">
                <a16:creationId xmlns:a16="http://schemas.microsoft.com/office/drawing/2014/main" id="{5309C72B-D48C-472F-AE4A-744D9A085511}"/>
              </a:ext>
            </a:extLst>
          </p:cNvPr>
          <p:cNvSpPr/>
          <p:nvPr/>
        </p:nvSpPr>
        <p:spPr>
          <a:xfrm>
            <a:off x="6857952" y="4380920"/>
            <a:ext cx="4206023" cy="307777"/>
          </a:xfrm>
          <a:prstGeom prst="rect">
            <a:avLst/>
          </a:prstGeom>
        </p:spPr>
        <p:txBody>
          <a:bodyPr wrap="none" lIns="91440" rIns="91440">
            <a:spAutoFit/>
          </a:bodyPr>
          <a:lstStyle/>
          <a:p>
            <a:r>
              <a:rPr lang="en-US" sz="1400">
                <a:cs typeface="Segoe UI" pitchFamily="34" charset="0"/>
              </a:rPr>
              <a:t>Local/Zone/Geo redundant storage, Managed Disk</a:t>
            </a:r>
          </a:p>
        </p:txBody>
      </p:sp>
      <p:sp>
        <p:nvSpPr>
          <p:cNvPr id="34" name="Rectangle 33">
            <a:extLst>
              <a:ext uri="{FF2B5EF4-FFF2-40B4-BE49-F238E27FC236}">
                <a16:creationId xmlns:a16="http://schemas.microsoft.com/office/drawing/2014/main" id="{818A0913-70C3-4535-947F-9DE3CAB78EC0}"/>
              </a:ext>
            </a:extLst>
          </p:cNvPr>
          <p:cNvSpPr/>
          <p:nvPr/>
        </p:nvSpPr>
        <p:spPr>
          <a:xfrm>
            <a:off x="6857952" y="4945169"/>
            <a:ext cx="4115101" cy="307777"/>
          </a:xfrm>
          <a:prstGeom prst="rect">
            <a:avLst/>
          </a:prstGeom>
        </p:spPr>
        <p:txBody>
          <a:bodyPr wrap="none" lIns="91440" rIns="91440">
            <a:spAutoFit/>
          </a:bodyPr>
          <a:lstStyle/>
          <a:p>
            <a:r>
              <a:rPr lang="en-US" sz="1400">
                <a:cs typeface="Segoe UI" pitchFamily="34" charset="0"/>
              </a:rPr>
              <a:t>Region Pairs, Availability Zones, IP/Load Balancers</a:t>
            </a:r>
          </a:p>
        </p:txBody>
      </p:sp>
      <p:sp>
        <p:nvSpPr>
          <p:cNvPr id="35" name="Rectangle 34">
            <a:extLst>
              <a:ext uri="{FF2B5EF4-FFF2-40B4-BE49-F238E27FC236}">
                <a16:creationId xmlns:a16="http://schemas.microsoft.com/office/drawing/2014/main" id="{BCE86D31-E6C8-454F-8344-15DD8C3010CA}"/>
              </a:ext>
            </a:extLst>
          </p:cNvPr>
          <p:cNvSpPr/>
          <p:nvPr/>
        </p:nvSpPr>
        <p:spPr>
          <a:xfrm>
            <a:off x="6857952" y="5506681"/>
            <a:ext cx="3860737" cy="307777"/>
          </a:xfrm>
          <a:prstGeom prst="rect">
            <a:avLst/>
          </a:prstGeom>
        </p:spPr>
        <p:txBody>
          <a:bodyPr wrap="none" lIns="91440" rIns="91440">
            <a:spAutoFit/>
          </a:bodyPr>
          <a:lstStyle/>
          <a:p>
            <a:r>
              <a:rPr lang="en-US" sz="1400">
                <a:cs typeface="Segoe UI" pitchFamily="34" charset="0"/>
              </a:rPr>
              <a:t>Region Pairs, Availability Zones, Availability Set</a:t>
            </a:r>
          </a:p>
        </p:txBody>
      </p:sp>
      <p:sp>
        <p:nvSpPr>
          <p:cNvPr id="36" name="Rectangle 35">
            <a:extLst>
              <a:ext uri="{FF2B5EF4-FFF2-40B4-BE49-F238E27FC236}">
                <a16:creationId xmlns:a16="http://schemas.microsoft.com/office/drawing/2014/main" id="{532CDF66-6248-4FB1-8F8A-FE88CF851AF6}"/>
              </a:ext>
            </a:extLst>
          </p:cNvPr>
          <p:cNvSpPr/>
          <p:nvPr/>
        </p:nvSpPr>
        <p:spPr bwMode="auto">
          <a:xfrm>
            <a:off x="6857952" y="2302040"/>
            <a:ext cx="2831710" cy="2462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defTabSz="951028" fontAlgn="base">
              <a:spcBef>
                <a:spcPts val="612"/>
              </a:spcBef>
              <a:spcAft>
                <a:spcPct val="0"/>
              </a:spcAft>
              <a:defRPr/>
            </a:pPr>
            <a:r>
              <a:rPr lang="en-US" sz="1600">
                <a:latin typeface="+mj-lt"/>
                <a:cs typeface="Segoe UI" pitchFamily="34" charset="0"/>
              </a:rPr>
              <a:t>Resiliency services in Azure</a:t>
            </a:r>
          </a:p>
        </p:txBody>
      </p:sp>
    </p:spTree>
    <p:extLst>
      <p:ext uri="{BB962C8B-B14F-4D97-AF65-F5344CB8AC3E}">
        <p14:creationId xmlns:p14="http://schemas.microsoft.com/office/powerpoint/2010/main" val="4177809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BEC0CD1-C088-4C86-82B6-3DA83913097B}"/>
              </a:ext>
            </a:extLst>
          </p:cNvPr>
          <p:cNvSpPr/>
          <p:nvPr/>
        </p:nvSpPr>
        <p:spPr bwMode="auto">
          <a:xfrm>
            <a:off x="434415" y="5146887"/>
            <a:ext cx="2798144" cy="9889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marL="0" marR="0" lvl="0" indent="0" defTabSz="932472" eaLnBrk="1" fontAlgn="base" latinLnBrk="0" hangingPunct="1">
              <a:lnSpc>
                <a:spcPct val="90000"/>
              </a:lnSpc>
              <a:spcBef>
                <a:spcPts val="600"/>
              </a:spcBef>
              <a:spcAft>
                <a:spcPct val="0"/>
              </a:spcAft>
              <a:buClrTx/>
              <a:buSzTx/>
              <a:buFontTx/>
              <a:buNone/>
              <a:tabLst/>
              <a:defRPr/>
            </a:pPr>
            <a:r>
              <a:rPr lang="en-US" sz="1600">
                <a:solidFill>
                  <a:schemeClr val="tx2"/>
                </a:solidFill>
                <a:latin typeface="+mj-lt"/>
              </a:rPr>
              <a:t>Availability Sets</a:t>
            </a:r>
          </a:p>
          <a:p>
            <a:pPr marL="0" marR="0" lvl="0" indent="0" defTabSz="932472" eaLnBrk="1" fontAlgn="base" latinLnBrk="0" hangingPunct="1">
              <a:lnSpc>
                <a:spcPct val="90000"/>
              </a:lnSpc>
              <a:spcBef>
                <a:spcPts val="768"/>
              </a:spcBef>
              <a:spcAft>
                <a:spcPct val="0"/>
              </a:spcAft>
              <a:buClrTx/>
              <a:buSzTx/>
              <a:buFontTx/>
              <a:buNone/>
              <a:tabLst/>
              <a:defRPr/>
            </a:pPr>
            <a:r>
              <a:rPr lang="en-US" sz="1400"/>
              <a:t>High Availability protection from hardware failures in a datacenter.</a:t>
            </a:r>
          </a:p>
        </p:txBody>
      </p:sp>
      <p:sp>
        <p:nvSpPr>
          <p:cNvPr id="48" name="Rectangle 47">
            <a:extLst>
              <a:ext uri="{FF2B5EF4-FFF2-40B4-BE49-F238E27FC236}">
                <a16:creationId xmlns:a16="http://schemas.microsoft.com/office/drawing/2014/main" id="{B822B264-24D6-4A4C-A0F4-451895C4BA3F}"/>
              </a:ext>
            </a:extLst>
          </p:cNvPr>
          <p:cNvSpPr/>
          <p:nvPr/>
        </p:nvSpPr>
        <p:spPr bwMode="auto">
          <a:xfrm>
            <a:off x="3405952" y="5146887"/>
            <a:ext cx="3832223" cy="13767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defTabSz="932472" fontAlgn="base">
              <a:lnSpc>
                <a:spcPct val="90000"/>
              </a:lnSpc>
              <a:spcBef>
                <a:spcPts val="600"/>
              </a:spcBef>
              <a:spcAft>
                <a:spcPct val="0"/>
              </a:spcAft>
              <a:defRPr/>
            </a:pPr>
            <a:r>
              <a:rPr lang="en-US" sz="1600">
                <a:solidFill>
                  <a:schemeClr val="tx2"/>
                </a:solidFill>
                <a:latin typeface="+mj-lt"/>
              </a:rPr>
              <a:t>Availability Zones</a:t>
            </a:r>
          </a:p>
          <a:p>
            <a:pPr defTabSz="932472" fontAlgn="base">
              <a:lnSpc>
                <a:spcPct val="90000"/>
              </a:lnSpc>
              <a:spcBef>
                <a:spcPts val="768"/>
              </a:spcBef>
              <a:spcAft>
                <a:spcPct val="0"/>
              </a:spcAft>
              <a:defRPr/>
            </a:pPr>
            <a:r>
              <a:rPr lang="en-US" sz="1400"/>
              <a:t>High Availability protection against loss of datacenters. Multiple datacenters per physically separated zone. Each zone features independent network, cooling, and power.</a:t>
            </a:r>
          </a:p>
        </p:txBody>
      </p:sp>
      <p:sp>
        <p:nvSpPr>
          <p:cNvPr id="49" name="Rectangle 48">
            <a:extLst>
              <a:ext uri="{FF2B5EF4-FFF2-40B4-BE49-F238E27FC236}">
                <a16:creationId xmlns:a16="http://schemas.microsoft.com/office/drawing/2014/main" id="{55806488-22EA-411C-B129-E692392CE45E}"/>
              </a:ext>
            </a:extLst>
          </p:cNvPr>
          <p:cNvSpPr/>
          <p:nvPr/>
        </p:nvSpPr>
        <p:spPr bwMode="auto">
          <a:xfrm>
            <a:off x="7494776" y="5146887"/>
            <a:ext cx="4479511" cy="118288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defTabSz="932472" fontAlgn="base">
              <a:lnSpc>
                <a:spcPct val="90000"/>
              </a:lnSpc>
              <a:spcBef>
                <a:spcPts val="600"/>
              </a:spcBef>
              <a:spcAft>
                <a:spcPct val="0"/>
              </a:spcAft>
              <a:defRPr/>
            </a:pPr>
            <a:r>
              <a:rPr lang="en-US" sz="1600">
                <a:solidFill>
                  <a:schemeClr val="tx2"/>
                </a:solidFill>
                <a:latin typeface="+mj-lt"/>
              </a:rPr>
              <a:t>Region Pairs</a:t>
            </a:r>
          </a:p>
          <a:p>
            <a:pPr marL="0" marR="0" lvl="0" indent="0" defTabSz="932472" eaLnBrk="1" fontAlgn="base" latinLnBrk="0" hangingPunct="1">
              <a:lnSpc>
                <a:spcPct val="90000"/>
              </a:lnSpc>
              <a:spcBef>
                <a:spcPts val="768"/>
              </a:spcBef>
              <a:spcAft>
                <a:spcPct val="0"/>
              </a:spcAft>
              <a:buClrTx/>
              <a:buSzTx/>
              <a:buFontTx/>
              <a:buNone/>
              <a:tabLst/>
              <a:defRPr/>
            </a:pPr>
            <a:r>
              <a:rPr lang="en-US" sz="1400"/>
              <a:t>Protection for your data and applications from the loss of an entire region with Geo-redundant storage (GRS) and Azure Site Recovery.</a:t>
            </a:r>
          </a:p>
        </p:txBody>
      </p:sp>
      <p:sp>
        <p:nvSpPr>
          <p:cNvPr id="4" name="Title 3">
            <a:extLst>
              <a:ext uri="{FF2B5EF4-FFF2-40B4-BE49-F238E27FC236}">
                <a16:creationId xmlns:a16="http://schemas.microsoft.com/office/drawing/2014/main" id="{F160040F-3C3E-4351-8FEB-CEE96E8419D6}"/>
              </a:ext>
            </a:extLst>
          </p:cNvPr>
          <p:cNvSpPr>
            <a:spLocks noGrp="1"/>
          </p:cNvSpPr>
          <p:nvPr>
            <p:ph type="title"/>
          </p:nvPr>
        </p:nvSpPr>
        <p:spPr/>
        <p:txBody>
          <a:bodyPr/>
          <a:lstStyle/>
          <a:p>
            <a:r>
              <a:rPr lang="en-US"/>
              <a:t>Azure resiliency as a platform</a:t>
            </a:r>
          </a:p>
        </p:txBody>
      </p:sp>
      <p:sp>
        <p:nvSpPr>
          <p:cNvPr id="5" name="Text Placeholder 4">
            <a:extLst>
              <a:ext uri="{FF2B5EF4-FFF2-40B4-BE49-F238E27FC236}">
                <a16:creationId xmlns:a16="http://schemas.microsoft.com/office/drawing/2014/main" id="{89A1671E-AFBD-4F45-8F24-B04E23685831}"/>
              </a:ext>
            </a:extLst>
          </p:cNvPr>
          <p:cNvSpPr>
            <a:spLocks noGrp="1"/>
          </p:cNvSpPr>
          <p:nvPr>
            <p:ph type="body" sz="quarter" idx="10"/>
          </p:nvPr>
        </p:nvSpPr>
        <p:spPr/>
        <p:txBody>
          <a:bodyPr/>
          <a:lstStyle/>
          <a:p>
            <a:r>
              <a:rPr lang="en-US"/>
              <a:t>Resilient from hardware, datacenter, and regional outages</a:t>
            </a:r>
          </a:p>
        </p:txBody>
      </p:sp>
      <p:sp>
        <p:nvSpPr>
          <p:cNvPr id="225" name="Rectangle 224">
            <a:extLst>
              <a:ext uri="{FF2B5EF4-FFF2-40B4-BE49-F238E27FC236}">
                <a16:creationId xmlns:a16="http://schemas.microsoft.com/office/drawing/2014/main" id="{2E6663A8-9298-4510-8315-508B73DF28CC}"/>
              </a:ext>
            </a:extLst>
          </p:cNvPr>
          <p:cNvSpPr/>
          <p:nvPr/>
        </p:nvSpPr>
        <p:spPr bwMode="auto">
          <a:xfrm>
            <a:off x="434975" y="1546639"/>
            <a:ext cx="11563350" cy="361803"/>
          </a:xfrm>
          <a:prstGeom prst="rect">
            <a:avLst/>
          </a:prstGeom>
          <a:solidFill>
            <a:schemeClr val="bg2">
              <a:alpha val="8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cs typeface="Segoe UI" pitchFamily="34" charset="0"/>
              </a:rPr>
              <a:t>Power / facility</a:t>
            </a:r>
            <a:r>
              <a:rPr lang="en-US" sz="1400">
                <a:solidFill>
                  <a:schemeClr val="tx1"/>
                </a:solidFill>
                <a:cs typeface="Segoe UI" pitchFamily="34" charset="0"/>
              </a:rPr>
              <a:t>						</a:t>
            </a:r>
          </a:p>
        </p:txBody>
      </p:sp>
      <p:sp>
        <p:nvSpPr>
          <p:cNvPr id="226" name="Rectangle 225">
            <a:extLst>
              <a:ext uri="{FF2B5EF4-FFF2-40B4-BE49-F238E27FC236}">
                <a16:creationId xmlns:a16="http://schemas.microsoft.com/office/drawing/2014/main" id="{43CD6B98-0962-4DE4-ADA5-A4032ABE9374}"/>
              </a:ext>
            </a:extLst>
          </p:cNvPr>
          <p:cNvSpPr/>
          <p:nvPr/>
        </p:nvSpPr>
        <p:spPr>
          <a:xfrm>
            <a:off x="7993003" y="1573651"/>
            <a:ext cx="3860737" cy="307777"/>
          </a:xfrm>
          <a:prstGeom prst="rect">
            <a:avLst/>
          </a:prstGeom>
        </p:spPr>
        <p:txBody>
          <a:bodyPr wrap="none" lIns="91440" rIns="91440">
            <a:spAutoFit/>
          </a:bodyPr>
          <a:lstStyle/>
          <a:p>
            <a:r>
              <a:rPr lang="en-US" sz="1400">
                <a:cs typeface="Segoe UI" pitchFamily="34" charset="0"/>
              </a:rPr>
              <a:t>Region Pairs, Availability Zones, Availability Set</a:t>
            </a:r>
          </a:p>
        </p:txBody>
      </p:sp>
      <p:grpSp>
        <p:nvGrpSpPr>
          <p:cNvPr id="33" name="Group 32">
            <a:extLst>
              <a:ext uri="{FF2B5EF4-FFF2-40B4-BE49-F238E27FC236}">
                <a16:creationId xmlns:a16="http://schemas.microsoft.com/office/drawing/2014/main" id="{A2FD9555-5962-45A0-93BD-47766D397524}"/>
              </a:ext>
            </a:extLst>
          </p:cNvPr>
          <p:cNvGrpSpPr/>
          <p:nvPr/>
        </p:nvGrpSpPr>
        <p:grpSpPr>
          <a:xfrm>
            <a:off x="3405951" y="2221993"/>
            <a:ext cx="3832224" cy="2798048"/>
            <a:chOff x="3405951" y="2221993"/>
            <a:chExt cx="3832224" cy="2798048"/>
          </a:xfrm>
        </p:grpSpPr>
        <p:grpSp>
          <p:nvGrpSpPr>
            <p:cNvPr id="18" name="Group 17">
              <a:extLst>
                <a:ext uri="{FF2B5EF4-FFF2-40B4-BE49-F238E27FC236}">
                  <a16:creationId xmlns:a16="http://schemas.microsoft.com/office/drawing/2014/main" id="{CC033EAE-E28B-4C0D-818F-FB409F913EFB}"/>
                </a:ext>
              </a:extLst>
            </p:cNvPr>
            <p:cNvGrpSpPr/>
            <p:nvPr/>
          </p:nvGrpSpPr>
          <p:grpSpPr>
            <a:xfrm>
              <a:off x="3405951" y="2221993"/>
              <a:ext cx="3832224" cy="2798048"/>
              <a:chOff x="3593322" y="1956654"/>
              <a:chExt cx="3832224" cy="2798048"/>
            </a:xfrm>
          </p:grpSpPr>
          <p:sp>
            <p:nvSpPr>
              <p:cNvPr id="126" name="Rectangle: Rounded Corners 125">
                <a:extLst>
                  <a:ext uri="{FF2B5EF4-FFF2-40B4-BE49-F238E27FC236}">
                    <a16:creationId xmlns:a16="http://schemas.microsoft.com/office/drawing/2014/main" id="{E04ED459-83CE-47CC-8180-6F2642454873}"/>
                  </a:ext>
                </a:extLst>
              </p:cNvPr>
              <p:cNvSpPr/>
              <p:nvPr/>
            </p:nvSpPr>
            <p:spPr bwMode="auto">
              <a:xfrm>
                <a:off x="3593322" y="2083720"/>
                <a:ext cx="3832224" cy="2670982"/>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4" name="TextBox 233">
                <a:extLst>
                  <a:ext uri="{FF2B5EF4-FFF2-40B4-BE49-F238E27FC236}">
                    <a16:creationId xmlns:a16="http://schemas.microsoft.com/office/drawing/2014/main" id="{1E370C7C-305C-4748-B00E-D53A975E6A96}"/>
                  </a:ext>
                </a:extLst>
              </p:cNvPr>
              <p:cNvSpPr txBox="1"/>
              <p:nvPr/>
            </p:nvSpPr>
            <p:spPr>
              <a:xfrm>
                <a:off x="3767371" y="1956654"/>
                <a:ext cx="783657" cy="220443"/>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29" name="Group 28">
              <a:extLst>
                <a:ext uri="{FF2B5EF4-FFF2-40B4-BE49-F238E27FC236}">
                  <a16:creationId xmlns:a16="http://schemas.microsoft.com/office/drawing/2014/main" id="{EF112C55-BD58-4385-B683-218E79E82B4D}"/>
                </a:ext>
              </a:extLst>
            </p:cNvPr>
            <p:cNvGrpSpPr/>
            <p:nvPr/>
          </p:nvGrpSpPr>
          <p:grpSpPr>
            <a:xfrm>
              <a:off x="3597551" y="2459273"/>
              <a:ext cx="3449025" cy="2431300"/>
              <a:chOff x="3741533" y="2459273"/>
              <a:chExt cx="3449025" cy="2431300"/>
            </a:xfrm>
          </p:grpSpPr>
          <p:sp>
            <p:nvSpPr>
              <p:cNvPr id="63" name="Oval 62">
                <a:extLst>
                  <a:ext uri="{FF2B5EF4-FFF2-40B4-BE49-F238E27FC236}">
                    <a16:creationId xmlns:a16="http://schemas.microsoft.com/office/drawing/2014/main" id="{A9E38C09-185B-4FF7-9E1E-F109AA169068}"/>
                  </a:ext>
                </a:extLst>
              </p:cNvPr>
              <p:cNvSpPr/>
              <p:nvPr/>
            </p:nvSpPr>
            <p:spPr>
              <a:xfrm>
                <a:off x="3741533" y="3583828"/>
                <a:ext cx="1306745" cy="1306745"/>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83" name="Oval 82">
                <a:extLst>
                  <a:ext uri="{FF2B5EF4-FFF2-40B4-BE49-F238E27FC236}">
                    <a16:creationId xmlns:a16="http://schemas.microsoft.com/office/drawing/2014/main" id="{C4F731E8-529C-4190-85BA-BED127D88548}"/>
                  </a:ext>
                </a:extLst>
              </p:cNvPr>
              <p:cNvSpPr/>
              <p:nvPr/>
            </p:nvSpPr>
            <p:spPr>
              <a:xfrm>
                <a:off x="5883813" y="3583828"/>
                <a:ext cx="1306745" cy="1306745"/>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03" name="Oval 102">
                <a:extLst>
                  <a:ext uri="{FF2B5EF4-FFF2-40B4-BE49-F238E27FC236}">
                    <a16:creationId xmlns:a16="http://schemas.microsoft.com/office/drawing/2014/main" id="{9230D99C-9457-4AA3-A6B0-7DE4B1DBCCA6}"/>
                  </a:ext>
                </a:extLst>
              </p:cNvPr>
              <p:cNvSpPr/>
              <p:nvPr/>
            </p:nvSpPr>
            <p:spPr>
              <a:xfrm>
                <a:off x="4817808" y="2459273"/>
                <a:ext cx="1306745" cy="1306745"/>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130" name="Straight Connector 129">
                <a:extLst>
                  <a:ext uri="{FF2B5EF4-FFF2-40B4-BE49-F238E27FC236}">
                    <a16:creationId xmlns:a16="http://schemas.microsoft.com/office/drawing/2014/main" id="{1E3B6D0C-03B6-436F-8E98-96E08558DEFA}"/>
                  </a:ext>
                </a:extLst>
              </p:cNvPr>
              <p:cNvCxnSpPr>
                <a:cxnSpLocks/>
                <a:stCxn id="63" idx="7"/>
                <a:endCxn id="103" idx="3"/>
              </p:cNvCxnSpPr>
              <p:nvPr/>
            </p:nvCxnSpPr>
            <p:spPr>
              <a:xfrm flipV="1">
                <a:off x="4856910" y="3574650"/>
                <a:ext cx="152266" cy="200546"/>
              </a:xfrm>
              <a:prstGeom prst="line">
                <a:avLst/>
              </a:prstGeom>
              <a:noFill/>
              <a:ln w="19050" cap="flat" cmpd="sng" algn="ctr">
                <a:solidFill>
                  <a:schemeClr val="tx1"/>
                </a:solidFill>
                <a:prstDash val="solid"/>
                <a:headEnd type="none"/>
                <a:tailEnd type="none"/>
              </a:ln>
              <a:effectLst/>
            </p:spPr>
          </p:cxnSp>
          <p:cxnSp>
            <p:nvCxnSpPr>
              <p:cNvPr id="131" name="Straight Connector 130">
                <a:extLst>
                  <a:ext uri="{FF2B5EF4-FFF2-40B4-BE49-F238E27FC236}">
                    <a16:creationId xmlns:a16="http://schemas.microsoft.com/office/drawing/2014/main" id="{42FF8420-A383-499B-8C84-BF41C671ACBB}"/>
                  </a:ext>
                </a:extLst>
              </p:cNvPr>
              <p:cNvCxnSpPr>
                <a:cxnSpLocks/>
                <a:stCxn id="63" idx="6"/>
                <a:endCxn id="83" idx="2"/>
              </p:cNvCxnSpPr>
              <p:nvPr/>
            </p:nvCxnSpPr>
            <p:spPr>
              <a:xfrm>
                <a:off x="5048278" y="4237201"/>
                <a:ext cx="835535" cy="0"/>
              </a:xfrm>
              <a:prstGeom prst="line">
                <a:avLst/>
              </a:prstGeom>
              <a:noFill/>
              <a:ln w="19050" cap="flat" cmpd="sng" algn="ctr">
                <a:solidFill>
                  <a:schemeClr val="tx1"/>
                </a:solidFill>
                <a:prstDash val="solid"/>
                <a:headEnd type="none"/>
                <a:tailEnd type="none"/>
              </a:ln>
              <a:effectLst/>
            </p:spPr>
          </p:cxnSp>
          <p:cxnSp>
            <p:nvCxnSpPr>
              <p:cNvPr id="132" name="Straight Connector 131">
                <a:extLst>
                  <a:ext uri="{FF2B5EF4-FFF2-40B4-BE49-F238E27FC236}">
                    <a16:creationId xmlns:a16="http://schemas.microsoft.com/office/drawing/2014/main" id="{ADE83443-5EAA-46EF-B237-E7050D92A700}"/>
                  </a:ext>
                </a:extLst>
              </p:cNvPr>
              <p:cNvCxnSpPr>
                <a:cxnSpLocks/>
                <a:endCxn id="83" idx="1"/>
              </p:cNvCxnSpPr>
              <p:nvPr/>
            </p:nvCxnSpPr>
            <p:spPr>
              <a:xfrm>
                <a:off x="5928013" y="3560534"/>
                <a:ext cx="147168" cy="214662"/>
              </a:xfrm>
              <a:prstGeom prst="line">
                <a:avLst/>
              </a:prstGeom>
              <a:noFill/>
              <a:ln w="19050" cap="flat" cmpd="sng" algn="ctr">
                <a:solidFill>
                  <a:schemeClr val="tx1"/>
                </a:solidFill>
                <a:prstDash val="solid"/>
                <a:headEnd type="none"/>
                <a:tailEnd type="none"/>
              </a:ln>
              <a:effectLst/>
            </p:spPr>
          </p:cxnSp>
          <p:grpSp>
            <p:nvGrpSpPr>
              <p:cNvPr id="14" name="Group 13">
                <a:extLst>
                  <a:ext uri="{FF2B5EF4-FFF2-40B4-BE49-F238E27FC236}">
                    <a16:creationId xmlns:a16="http://schemas.microsoft.com/office/drawing/2014/main" id="{19579B88-2E7C-4773-B2AB-AB9E84A8CE79}"/>
                  </a:ext>
                </a:extLst>
              </p:cNvPr>
              <p:cNvGrpSpPr/>
              <p:nvPr/>
            </p:nvGrpSpPr>
            <p:grpSpPr>
              <a:xfrm>
                <a:off x="3843847" y="4047173"/>
                <a:ext cx="1102116" cy="414223"/>
                <a:chOff x="3830905" y="3781834"/>
                <a:chExt cx="1167815" cy="438916"/>
              </a:xfrm>
            </p:grpSpPr>
            <p:cxnSp>
              <p:nvCxnSpPr>
                <p:cNvPr id="127" name="Straight Connector 126">
                  <a:extLst>
                    <a:ext uri="{FF2B5EF4-FFF2-40B4-BE49-F238E27FC236}">
                      <a16:creationId xmlns:a16="http://schemas.microsoft.com/office/drawing/2014/main" id="{6D40B4E7-9C28-4873-AF51-0E4623F0E979}"/>
                    </a:ext>
                  </a:extLst>
                </p:cNvPr>
                <p:cNvCxnSpPr/>
                <p:nvPr/>
              </p:nvCxnSpPr>
              <p:spPr>
                <a:xfrm>
                  <a:off x="4370232" y="4027129"/>
                  <a:ext cx="89162" cy="0"/>
                </a:xfrm>
                <a:prstGeom prst="line">
                  <a:avLst/>
                </a:prstGeom>
                <a:noFill/>
                <a:ln w="19050" cap="flat" cmpd="sng" algn="ctr">
                  <a:solidFill>
                    <a:schemeClr val="tx1"/>
                  </a:solidFill>
                  <a:prstDash val="solid"/>
                  <a:headEnd type="none"/>
                  <a:tailEnd type="none"/>
                </a:ln>
                <a:effectLst/>
              </p:spPr>
            </p:cxnSp>
            <p:grpSp>
              <p:nvGrpSpPr>
                <p:cNvPr id="12" name="Group 11">
                  <a:extLst>
                    <a:ext uri="{FF2B5EF4-FFF2-40B4-BE49-F238E27FC236}">
                      <a16:creationId xmlns:a16="http://schemas.microsoft.com/office/drawing/2014/main" id="{F3412C64-47EE-4813-B827-AEDB059EE253}"/>
                    </a:ext>
                  </a:extLst>
                </p:cNvPr>
                <p:cNvGrpSpPr/>
                <p:nvPr/>
              </p:nvGrpSpPr>
              <p:grpSpPr>
                <a:xfrm>
                  <a:off x="3830905" y="3781834"/>
                  <a:ext cx="539316" cy="438916"/>
                  <a:chOff x="4311130" y="3484679"/>
                  <a:chExt cx="1084399" cy="882525"/>
                </a:xfrm>
              </p:grpSpPr>
              <p:grpSp>
                <p:nvGrpSpPr>
                  <p:cNvPr id="236" name="Group 235">
                    <a:extLst>
                      <a:ext uri="{FF2B5EF4-FFF2-40B4-BE49-F238E27FC236}">
                        <a16:creationId xmlns:a16="http://schemas.microsoft.com/office/drawing/2014/main" id="{819B5CB1-CFF1-4DB1-9A25-694867CABD7A}"/>
                      </a:ext>
                    </a:extLst>
                  </p:cNvPr>
                  <p:cNvGrpSpPr/>
                  <p:nvPr/>
                </p:nvGrpSpPr>
                <p:grpSpPr>
                  <a:xfrm>
                    <a:off x="4336481" y="3749257"/>
                    <a:ext cx="1033697" cy="487107"/>
                    <a:chOff x="2996114" y="3369111"/>
                    <a:chExt cx="1033697" cy="487107"/>
                  </a:xfrm>
                </p:grpSpPr>
                <p:sp>
                  <p:nvSpPr>
                    <p:cNvPr id="237" name="network_3" title="Icon of a server connected to a network">
                      <a:extLst>
                        <a:ext uri="{FF2B5EF4-FFF2-40B4-BE49-F238E27FC236}">
                          <a16:creationId xmlns:a16="http://schemas.microsoft.com/office/drawing/2014/main" id="{40D77C1D-88B1-4AFB-B8F0-1CB5E011DF1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network_3" title="Icon of a server connected to a network">
                      <a:extLst>
                        <a:ext uri="{FF2B5EF4-FFF2-40B4-BE49-F238E27FC236}">
                          <a16:creationId xmlns:a16="http://schemas.microsoft.com/office/drawing/2014/main" id="{5149FA2F-F755-46C7-9B3B-3562C43883E6}"/>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network_3" title="Icon of a server connected to a network">
                      <a:extLst>
                        <a:ext uri="{FF2B5EF4-FFF2-40B4-BE49-F238E27FC236}">
                          <a16:creationId xmlns:a16="http://schemas.microsoft.com/office/drawing/2014/main" id="{51D8A26B-47CF-47CA-A22C-5B93A2C35E4F}"/>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35" name="Arrow: Pentagon 234">
                    <a:extLst>
                      <a:ext uri="{FF2B5EF4-FFF2-40B4-BE49-F238E27FC236}">
                        <a16:creationId xmlns:a16="http://schemas.microsoft.com/office/drawing/2014/main" id="{51BC4DE3-C594-40EC-A0F8-22184E4BD91F}"/>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246" name="Group 245">
                  <a:extLst>
                    <a:ext uri="{FF2B5EF4-FFF2-40B4-BE49-F238E27FC236}">
                      <a16:creationId xmlns:a16="http://schemas.microsoft.com/office/drawing/2014/main" id="{8B70BB7A-54E0-451F-B654-7642B2E7AEEE}"/>
                    </a:ext>
                  </a:extLst>
                </p:cNvPr>
                <p:cNvGrpSpPr/>
                <p:nvPr/>
              </p:nvGrpSpPr>
              <p:grpSpPr>
                <a:xfrm>
                  <a:off x="4459404" y="3781834"/>
                  <a:ext cx="539316" cy="438916"/>
                  <a:chOff x="4311130" y="3484679"/>
                  <a:chExt cx="1084399" cy="882525"/>
                </a:xfrm>
              </p:grpSpPr>
              <p:grpSp>
                <p:nvGrpSpPr>
                  <p:cNvPr id="247" name="Group 246">
                    <a:extLst>
                      <a:ext uri="{FF2B5EF4-FFF2-40B4-BE49-F238E27FC236}">
                        <a16:creationId xmlns:a16="http://schemas.microsoft.com/office/drawing/2014/main" id="{50420887-C037-453D-9162-ABE4F0D43215}"/>
                      </a:ext>
                    </a:extLst>
                  </p:cNvPr>
                  <p:cNvGrpSpPr/>
                  <p:nvPr/>
                </p:nvGrpSpPr>
                <p:grpSpPr>
                  <a:xfrm>
                    <a:off x="4336481" y="3749257"/>
                    <a:ext cx="1033697" cy="487107"/>
                    <a:chOff x="2996114" y="3369111"/>
                    <a:chExt cx="1033697" cy="487107"/>
                  </a:xfrm>
                </p:grpSpPr>
                <p:sp>
                  <p:nvSpPr>
                    <p:cNvPr id="249" name="network_3" title="Icon of a server connected to a network">
                      <a:extLst>
                        <a:ext uri="{FF2B5EF4-FFF2-40B4-BE49-F238E27FC236}">
                          <a16:creationId xmlns:a16="http://schemas.microsoft.com/office/drawing/2014/main" id="{DEF70DAB-5493-4E48-A43F-3AEEDBA9F61F}"/>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network_3" title="Icon of a server connected to a network">
                      <a:extLst>
                        <a:ext uri="{FF2B5EF4-FFF2-40B4-BE49-F238E27FC236}">
                          <a16:creationId xmlns:a16="http://schemas.microsoft.com/office/drawing/2014/main" id="{7D6651CF-D415-4B30-A3C6-B3756DF5070D}"/>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network_3" title="Icon of a server connected to a network">
                      <a:extLst>
                        <a:ext uri="{FF2B5EF4-FFF2-40B4-BE49-F238E27FC236}">
                          <a16:creationId xmlns:a16="http://schemas.microsoft.com/office/drawing/2014/main" id="{CB9DF451-B916-4B4E-92FA-DF92DFB0EDAA}"/>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8" name="Arrow: Pentagon 247">
                    <a:extLst>
                      <a:ext uri="{FF2B5EF4-FFF2-40B4-BE49-F238E27FC236}">
                        <a16:creationId xmlns:a16="http://schemas.microsoft.com/office/drawing/2014/main" id="{0C1D601A-3D54-47F4-A7CB-99D2D13D8B0D}"/>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sp>
            <p:nvSpPr>
              <p:cNvPr id="82" name="TextBox 81">
                <a:extLst>
                  <a:ext uri="{FF2B5EF4-FFF2-40B4-BE49-F238E27FC236}">
                    <a16:creationId xmlns:a16="http://schemas.microsoft.com/office/drawing/2014/main" id="{C7BD8C64-AC61-4A74-A82E-7E7607785970}"/>
                  </a:ext>
                </a:extLst>
              </p:cNvPr>
              <p:cNvSpPr txBox="1"/>
              <p:nvPr/>
            </p:nvSpPr>
            <p:spPr>
              <a:xfrm>
                <a:off x="4013133" y="4527604"/>
                <a:ext cx="763544"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2</a:t>
                </a:r>
              </a:p>
            </p:txBody>
          </p:sp>
          <p:sp>
            <p:nvSpPr>
              <p:cNvPr id="102" name="TextBox 101">
                <a:extLst>
                  <a:ext uri="{FF2B5EF4-FFF2-40B4-BE49-F238E27FC236}">
                    <a16:creationId xmlns:a16="http://schemas.microsoft.com/office/drawing/2014/main" id="{A7FC973D-1469-4C73-8FD5-09B05AA6CE74}"/>
                  </a:ext>
                </a:extLst>
              </p:cNvPr>
              <p:cNvSpPr txBox="1"/>
              <p:nvPr/>
            </p:nvSpPr>
            <p:spPr>
              <a:xfrm>
                <a:off x="6158553" y="4527604"/>
                <a:ext cx="763544"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3</a:t>
                </a:r>
              </a:p>
            </p:txBody>
          </p:sp>
          <p:sp>
            <p:nvSpPr>
              <p:cNvPr id="122" name="TextBox 121">
                <a:extLst>
                  <a:ext uri="{FF2B5EF4-FFF2-40B4-BE49-F238E27FC236}">
                    <a16:creationId xmlns:a16="http://schemas.microsoft.com/office/drawing/2014/main" id="{282B2960-2039-4ECB-BF70-6B41296ACB2D}"/>
                  </a:ext>
                </a:extLst>
              </p:cNvPr>
              <p:cNvSpPr txBox="1"/>
              <p:nvPr/>
            </p:nvSpPr>
            <p:spPr>
              <a:xfrm>
                <a:off x="5089408" y="3457913"/>
                <a:ext cx="763544"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1</a:t>
                </a:r>
              </a:p>
            </p:txBody>
          </p:sp>
          <p:sp>
            <p:nvSpPr>
              <p:cNvPr id="123" name="TextBox 122">
                <a:extLst>
                  <a:ext uri="{FF2B5EF4-FFF2-40B4-BE49-F238E27FC236}">
                    <a16:creationId xmlns:a16="http://schemas.microsoft.com/office/drawing/2014/main" id="{1088BCA0-45F6-4692-8B7E-ABFC37F4FF1F}"/>
                  </a:ext>
                </a:extLst>
              </p:cNvPr>
              <p:cNvSpPr txBox="1"/>
              <p:nvPr/>
            </p:nvSpPr>
            <p:spPr>
              <a:xfrm>
                <a:off x="3961358" y="3729836"/>
                <a:ext cx="867095"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sp>
            <p:nvSpPr>
              <p:cNvPr id="124" name="TextBox 123">
                <a:extLst>
                  <a:ext uri="{FF2B5EF4-FFF2-40B4-BE49-F238E27FC236}">
                    <a16:creationId xmlns:a16="http://schemas.microsoft.com/office/drawing/2014/main" id="{5E4B13C5-A4BC-45EC-B98F-A5DD128F897C}"/>
                  </a:ext>
                </a:extLst>
              </p:cNvPr>
              <p:cNvSpPr txBox="1"/>
              <p:nvPr/>
            </p:nvSpPr>
            <p:spPr>
              <a:xfrm>
                <a:off x="5037633" y="2584610"/>
                <a:ext cx="867095"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sp>
            <p:nvSpPr>
              <p:cNvPr id="125" name="TextBox 124">
                <a:extLst>
                  <a:ext uri="{FF2B5EF4-FFF2-40B4-BE49-F238E27FC236}">
                    <a16:creationId xmlns:a16="http://schemas.microsoft.com/office/drawing/2014/main" id="{5AE83290-87D6-42CC-82B5-F1CF38655981}"/>
                  </a:ext>
                </a:extLst>
              </p:cNvPr>
              <p:cNvSpPr txBox="1"/>
              <p:nvPr/>
            </p:nvSpPr>
            <p:spPr>
              <a:xfrm>
                <a:off x="6103236" y="3729836"/>
                <a:ext cx="867095"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grpSp>
            <p:nvGrpSpPr>
              <p:cNvPr id="252" name="Group 251">
                <a:extLst>
                  <a:ext uri="{FF2B5EF4-FFF2-40B4-BE49-F238E27FC236}">
                    <a16:creationId xmlns:a16="http://schemas.microsoft.com/office/drawing/2014/main" id="{B65171F6-96DC-4121-A185-5B388DECC654}"/>
                  </a:ext>
                </a:extLst>
              </p:cNvPr>
              <p:cNvGrpSpPr/>
              <p:nvPr/>
            </p:nvGrpSpPr>
            <p:grpSpPr>
              <a:xfrm>
                <a:off x="4920122" y="2920376"/>
                <a:ext cx="1102116" cy="414223"/>
                <a:chOff x="3830905" y="3781834"/>
                <a:chExt cx="1167815" cy="438916"/>
              </a:xfrm>
            </p:grpSpPr>
            <p:cxnSp>
              <p:nvCxnSpPr>
                <p:cNvPr id="253" name="Straight Connector 252">
                  <a:extLst>
                    <a:ext uri="{FF2B5EF4-FFF2-40B4-BE49-F238E27FC236}">
                      <a16:creationId xmlns:a16="http://schemas.microsoft.com/office/drawing/2014/main" id="{0C8249EE-2A1C-48BB-B482-13EDC381745E}"/>
                    </a:ext>
                  </a:extLst>
                </p:cNvPr>
                <p:cNvCxnSpPr/>
                <p:nvPr/>
              </p:nvCxnSpPr>
              <p:spPr>
                <a:xfrm>
                  <a:off x="4370232" y="4027129"/>
                  <a:ext cx="89162" cy="0"/>
                </a:xfrm>
                <a:prstGeom prst="line">
                  <a:avLst/>
                </a:prstGeom>
                <a:noFill/>
                <a:ln w="19050" cap="flat" cmpd="sng" algn="ctr">
                  <a:solidFill>
                    <a:schemeClr val="tx1"/>
                  </a:solidFill>
                  <a:prstDash val="solid"/>
                  <a:headEnd type="none"/>
                  <a:tailEnd type="none"/>
                </a:ln>
                <a:effectLst/>
              </p:spPr>
            </p:cxnSp>
            <p:grpSp>
              <p:nvGrpSpPr>
                <p:cNvPr id="254" name="Group 253">
                  <a:extLst>
                    <a:ext uri="{FF2B5EF4-FFF2-40B4-BE49-F238E27FC236}">
                      <a16:creationId xmlns:a16="http://schemas.microsoft.com/office/drawing/2014/main" id="{38991050-50DF-48C8-94F1-1A5D1F16B7EB}"/>
                    </a:ext>
                  </a:extLst>
                </p:cNvPr>
                <p:cNvGrpSpPr/>
                <p:nvPr/>
              </p:nvGrpSpPr>
              <p:grpSpPr>
                <a:xfrm>
                  <a:off x="3830905" y="3781834"/>
                  <a:ext cx="539316" cy="438916"/>
                  <a:chOff x="4311130" y="3484679"/>
                  <a:chExt cx="1084399" cy="882525"/>
                </a:xfrm>
              </p:grpSpPr>
              <p:grpSp>
                <p:nvGrpSpPr>
                  <p:cNvPr id="261" name="Group 260">
                    <a:extLst>
                      <a:ext uri="{FF2B5EF4-FFF2-40B4-BE49-F238E27FC236}">
                        <a16:creationId xmlns:a16="http://schemas.microsoft.com/office/drawing/2014/main" id="{4D680700-3290-423D-87DC-02BB940C02E3}"/>
                      </a:ext>
                    </a:extLst>
                  </p:cNvPr>
                  <p:cNvGrpSpPr/>
                  <p:nvPr/>
                </p:nvGrpSpPr>
                <p:grpSpPr>
                  <a:xfrm>
                    <a:off x="4336481" y="3749257"/>
                    <a:ext cx="1033697" cy="487107"/>
                    <a:chOff x="2996114" y="3369111"/>
                    <a:chExt cx="1033697" cy="487107"/>
                  </a:xfrm>
                </p:grpSpPr>
                <p:sp>
                  <p:nvSpPr>
                    <p:cNvPr id="263" name="network_3" title="Icon of a server connected to a network">
                      <a:extLst>
                        <a:ext uri="{FF2B5EF4-FFF2-40B4-BE49-F238E27FC236}">
                          <a16:creationId xmlns:a16="http://schemas.microsoft.com/office/drawing/2014/main" id="{9BC644B3-C6C3-4716-89E7-D67AAEEF0BA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network_3" title="Icon of a server connected to a network">
                      <a:extLst>
                        <a:ext uri="{FF2B5EF4-FFF2-40B4-BE49-F238E27FC236}">
                          <a16:creationId xmlns:a16="http://schemas.microsoft.com/office/drawing/2014/main" id="{AD3B5E22-8C68-4E56-A997-981A54E7D033}"/>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network_3" title="Icon of a server connected to a network">
                      <a:extLst>
                        <a:ext uri="{FF2B5EF4-FFF2-40B4-BE49-F238E27FC236}">
                          <a16:creationId xmlns:a16="http://schemas.microsoft.com/office/drawing/2014/main" id="{4F1E398D-5A79-42DA-9BA4-72FED54EE0C9}"/>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2" name="Arrow: Pentagon 261">
                    <a:extLst>
                      <a:ext uri="{FF2B5EF4-FFF2-40B4-BE49-F238E27FC236}">
                        <a16:creationId xmlns:a16="http://schemas.microsoft.com/office/drawing/2014/main" id="{49C369CE-9DED-4EE6-9394-8090D1CD36C2}"/>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255" name="Group 254">
                  <a:extLst>
                    <a:ext uri="{FF2B5EF4-FFF2-40B4-BE49-F238E27FC236}">
                      <a16:creationId xmlns:a16="http://schemas.microsoft.com/office/drawing/2014/main" id="{D8EC07C0-DF27-458E-918C-58AE70B06DE8}"/>
                    </a:ext>
                  </a:extLst>
                </p:cNvPr>
                <p:cNvGrpSpPr/>
                <p:nvPr/>
              </p:nvGrpSpPr>
              <p:grpSpPr>
                <a:xfrm>
                  <a:off x="4459404" y="3781834"/>
                  <a:ext cx="539316" cy="438916"/>
                  <a:chOff x="4311130" y="3484679"/>
                  <a:chExt cx="1084399" cy="882525"/>
                </a:xfrm>
              </p:grpSpPr>
              <p:grpSp>
                <p:nvGrpSpPr>
                  <p:cNvPr id="256" name="Group 255">
                    <a:extLst>
                      <a:ext uri="{FF2B5EF4-FFF2-40B4-BE49-F238E27FC236}">
                        <a16:creationId xmlns:a16="http://schemas.microsoft.com/office/drawing/2014/main" id="{29B8452C-A365-4D2B-BE25-107DF3E9508D}"/>
                      </a:ext>
                    </a:extLst>
                  </p:cNvPr>
                  <p:cNvGrpSpPr/>
                  <p:nvPr/>
                </p:nvGrpSpPr>
                <p:grpSpPr>
                  <a:xfrm>
                    <a:off x="4336481" y="3749257"/>
                    <a:ext cx="1033697" cy="487107"/>
                    <a:chOff x="2996114" y="3369111"/>
                    <a:chExt cx="1033697" cy="487107"/>
                  </a:xfrm>
                </p:grpSpPr>
                <p:sp>
                  <p:nvSpPr>
                    <p:cNvPr id="258" name="network_3" title="Icon of a server connected to a network">
                      <a:extLst>
                        <a:ext uri="{FF2B5EF4-FFF2-40B4-BE49-F238E27FC236}">
                          <a16:creationId xmlns:a16="http://schemas.microsoft.com/office/drawing/2014/main" id="{A4DB5E12-37C3-4B46-BFB8-7DF969181359}"/>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network_3" title="Icon of a server connected to a network">
                      <a:extLst>
                        <a:ext uri="{FF2B5EF4-FFF2-40B4-BE49-F238E27FC236}">
                          <a16:creationId xmlns:a16="http://schemas.microsoft.com/office/drawing/2014/main" id="{43A10367-D0EF-4542-A879-2A3545FF1807}"/>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network_3" title="Icon of a server connected to a network">
                      <a:extLst>
                        <a:ext uri="{FF2B5EF4-FFF2-40B4-BE49-F238E27FC236}">
                          <a16:creationId xmlns:a16="http://schemas.microsoft.com/office/drawing/2014/main" id="{287A047A-4B95-401F-A9C1-9B8329915C4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7" name="Arrow: Pentagon 256">
                    <a:extLst>
                      <a:ext uri="{FF2B5EF4-FFF2-40B4-BE49-F238E27FC236}">
                        <a16:creationId xmlns:a16="http://schemas.microsoft.com/office/drawing/2014/main" id="{3005013E-BA8E-41EF-B593-4776665B43B2}"/>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266" name="Group 265">
                <a:extLst>
                  <a:ext uri="{FF2B5EF4-FFF2-40B4-BE49-F238E27FC236}">
                    <a16:creationId xmlns:a16="http://schemas.microsoft.com/office/drawing/2014/main" id="{A2403C9E-5E19-4897-B913-9CE26CCECF46}"/>
                  </a:ext>
                </a:extLst>
              </p:cNvPr>
              <p:cNvGrpSpPr/>
              <p:nvPr/>
            </p:nvGrpSpPr>
            <p:grpSpPr>
              <a:xfrm>
                <a:off x="5985690" y="4047173"/>
                <a:ext cx="1102116" cy="414223"/>
                <a:chOff x="3830905" y="3781834"/>
                <a:chExt cx="1167815" cy="438916"/>
              </a:xfrm>
            </p:grpSpPr>
            <p:cxnSp>
              <p:nvCxnSpPr>
                <p:cNvPr id="267" name="Straight Connector 266">
                  <a:extLst>
                    <a:ext uri="{FF2B5EF4-FFF2-40B4-BE49-F238E27FC236}">
                      <a16:creationId xmlns:a16="http://schemas.microsoft.com/office/drawing/2014/main" id="{3BE19706-8827-45E8-BC3F-15AD1E40F6DB}"/>
                    </a:ext>
                  </a:extLst>
                </p:cNvPr>
                <p:cNvCxnSpPr/>
                <p:nvPr/>
              </p:nvCxnSpPr>
              <p:spPr>
                <a:xfrm>
                  <a:off x="4370232" y="4027129"/>
                  <a:ext cx="89162" cy="0"/>
                </a:xfrm>
                <a:prstGeom prst="line">
                  <a:avLst/>
                </a:prstGeom>
                <a:noFill/>
                <a:ln w="19050" cap="flat" cmpd="sng" algn="ctr">
                  <a:solidFill>
                    <a:schemeClr val="tx1"/>
                  </a:solidFill>
                  <a:prstDash val="solid"/>
                  <a:headEnd type="none"/>
                  <a:tailEnd type="none"/>
                </a:ln>
                <a:effectLst/>
              </p:spPr>
            </p:cxnSp>
            <p:grpSp>
              <p:nvGrpSpPr>
                <p:cNvPr id="268" name="Group 267">
                  <a:extLst>
                    <a:ext uri="{FF2B5EF4-FFF2-40B4-BE49-F238E27FC236}">
                      <a16:creationId xmlns:a16="http://schemas.microsoft.com/office/drawing/2014/main" id="{8244BAE5-C7A7-4213-ADD8-C61323DE90FD}"/>
                    </a:ext>
                  </a:extLst>
                </p:cNvPr>
                <p:cNvGrpSpPr/>
                <p:nvPr/>
              </p:nvGrpSpPr>
              <p:grpSpPr>
                <a:xfrm>
                  <a:off x="3830905" y="3781834"/>
                  <a:ext cx="539316" cy="438916"/>
                  <a:chOff x="4311130" y="3484679"/>
                  <a:chExt cx="1084399" cy="882525"/>
                </a:xfrm>
              </p:grpSpPr>
              <p:grpSp>
                <p:nvGrpSpPr>
                  <p:cNvPr id="275" name="Group 274">
                    <a:extLst>
                      <a:ext uri="{FF2B5EF4-FFF2-40B4-BE49-F238E27FC236}">
                        <a16:creationId xmlns:a16="http://schemas.microsoft.com/office/drawing/2014/main" id="{4EA2F71A-7F40-491F-92A3-7744042F6018}"/>
                      </a:ext>
                    </a:extLst>
                  </p:cNvPr>
                  <p:cNvGrpSpPr/>
                  <p:nvPr/>
                </p:nvGrpSpPr>
                <p:grpSpPr>
                  <a:xfrm>
                    <a:off x="4336481" y="3749257"/>
                    <a:ext cx="1033697" cy="487107"/>
                    <a:chOff x="2996114" y="3369111"/>
                    <a:chExt cx="1033697" cy="487107"/>
                  </a:xfrm>
                </p:grpSpPr>
                <p:sp>
                  <p:nvSpPr>
                    <p:cNvPr id="277" name="network_3" title="Icon of a server connected to a network">
                      <a:extLst>
                        <a:ext uri="{FF2B5EF4-FFF2-40B4-BE49-F238E27FC236}">
                          <a16:creationId xmlns:a16="http://schemas.microsoft.com/office/drawing/2014/main" id="{ED0E36B2-5BBB-4B4F-AC3D-7B9E1DC7DE0D}"/>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network_3" title="Icon of a server connected to a network">
                      <a:extLst>
                        <a:ext uri="{FF2B5EF4-FFF2-40B4-BE49-F238E27FC236}">
                          <a16:creationId xmlns:a16="http://schemas.microsoft.com/office/drawing/2014/main" id="{D1915F25-5083-4A94-8D2D-790462190C19}"/>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network_3" title="Icon of a server connected to a network">
                      <a:extLst>
                        <a:ext uri="{FF2B5EF4-FFF2-40B4-BE49-F238E27FC236}">
                          <a16:creationId xmlns:a16="http://schemas.microsoft.com/office/drawing/2014/main" id="{5697CE1D-27C2-4892-B149-1A658D39617D}"/>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6" name="Arrow: Pentagon 275">
                    <a:extLst>
                      <a:ext uri="{FF2B5EF4-FFF2-40B4-BE49-F238E27FC236}">
                        <a16:creationId xmlns:a16="http://schemas.microsoft.com/office/drawing/2014/main" id="{28C2ED1C-13C0-4225-8CE4-0F17AC29F368}"/>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269" name="Group 268">
                  <a:extLst>
                    <a:ext uri="{FF2B5EF4-FFF2-40B4-BE49-F238E27FC236}">
                      <a16:creationId xmlns:a16="http://schemas.microsoft.com/office/drawing/2014/main" id="{A96F91A8-B59B-49E7-AEF6-FCFF3D35CDB8}"/>
                    </a:ext>
                  </a:extLst>
                </p:cNvPr>
                <p:cNvGrpSpPr/>
                <p:nvPr/>
              </p:nvGrpSpPr>
              <p:grpSpPr>
                <a:xfrm>
                  <a:off x="4459404" y="3781834"/>
                  <a:ext cx="539316" cy="438916"/>
                  <a:chOff x="4311130" y="3484679"/>
                  <a:chExt cx="1084399" cy="882525"/>
                </a:xfrm>
              </p:grpSpPr>
              <p:grpSp>
                <p:nvGrpSpPr>
                  <p:cNvPr id="270" name="Group 269">
                    <a:extLst>
                      <a:ext uri="{FF2B5EF4-FFF2-40B4-BE49-F238E27FC236}">
                        <a16:creationId xmlns:a16="http://schemas.microsoft.com/office/drawing/2014/main" id="{58967741-B464-4873-AA0E-7063398A0AB7}"/>
                      </a:ext>
                    </a:extLst>
                  </p:cNvPr>
                  <p:cNvGrpSpPr/>
                  <p:nvPr/>
                </p:nvGrpSpPr>
                <p:grpSpPr>
                  <a:xfrm>
                    <a:off x="4336481" y="3749257"/>
                    <a:ext cx="1033697" cy="487107"/>
                    <a:chOff x="2996114" y="3369111"/>
                    <a:chExt cx="1033697" cy="487107"/>
                  </a:xfrm>
                </p:grpSpPr>
                <p:sp>
                  <p:nvSpPr>
                    <p:cNvPr id="272" name="network_3" title="Icon of a server connected to a network">
                      <a:extLst>
                        <a:ext uri="{FF2B5EF4-FFF2-40B4-BE49-F238E27FC236}">
                          <a16:creationId xmlns:a16="http://schemas.microsoft.com/office/drawing/2014/main" id="{523F672A-5A3A-49CB-8117-EB6472C4E5CE}"/>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network_3" title="Icon of a server connected to a network">
                      <a:extLst>
                        <a:ext uri="{FF2B5EF4-FFF2-40B4-BE49-F238E27FC236}">
                          <a16:creationId xmlns:a16="http://schemas.microsoft.com/office/drawing/2014/main" id="{71C60530-635D-4B50-AA5D-D30683C87388}"/>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network_3" title="Icon of a server connected to a network">
                      <a:extLst>
                        <a:ext uri="{FF2B5EF4-FFF2-40B4-BE49-F238E27FC236}">
                          <a16:creationId xmlns:a16="http://schemas.microsoft.com/office/drawing/2014/main" id="{23D27A1A-0A72-4D1D-A945-A615D097A568}"/>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71" name="Arrow: Pentagon 270">
                    <a:extLst>
                      <a:ext uri="{FF2B5EF4-FFF2-40B4-BE49-F238E27FC236}">
                        <a16:creationId xmlns:a16="http://schemas.microsoft.com/office/drawing/2014/main" id="{377EB621-47E3-41F8-B88F-ADCA29F83A11}"/>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grpSp>
      <p:grpSp>
        <p:nvGrpSpPr>
          <p:cNvPr id="32" name="Group 31">
            <a:extLst>
              <a:ext uri="{FF2B5EF4-FFF2-40B4-BE49-F238E27FC236}">
                <a16:creationId xmlns:a16="http://schemas.microsoft.com/office/drawing/2014/main" id="{D5BBA3AE-3BC3-4A0D-A67C-CBD8E27B428F}"/>
              </a:ext>
            </a:extLst>
          </p:cNvPr>
          <p:cNvGrpSpPr/>
          <p:nvPr/>
        </p:nvGrpSpPr>
        <p:grpSpPr>
          <a:xfrm>
            <a:off x="434415" y="2221993"/>
            <a:ext cx="2798144" cy="2798048"/>
            <a:chOff x="434415" y="2221993"/>
            <a:chExt cx="2798144" cy="2798048"/>
          </a:xfrm>
        </p:grpSpPr>
        <p:grpSp>
          <p:nvGrpSpPr>
            <p:cNvPr id="11" name="Group 10">
              <a:extLst>
                <a:ext uri="{FF2B5EF4-FFF2-40B4-BE49-F238E27FC236}">
                  <a16:creationId xmlns:a16="http://schemas.microsoft.com/office/drawing/2014/main" id="{DDEF6543-334E-4C3A-BE76-D2C8DC512544}"/>
                </a:ext>
              </a:extLst>
            </p:cNvPr>
            <p:cNvGrpSpPr/>
            <p:nvPr/>
          </p:nvGrpSpPr>
          <p:grpSpPr>
            <a:xfrm>
              <a:off x="1164348" y="3100956"/>
              <a:ext cx="1306197" cy="1155189"/>
              <a:chOff x="1316399" y="2835617"/>
              <a:chExt cx="1306197" cy="1155189"/>
            </a:xfrm>
          </p:grpSpPr>
          <p:sp>
            <p:nvSpPr>
              <p:cNvPr id="56" name="TextBox 55">
                <a:extLst>
                  <a:ext uri="{FF2B5EF4-FFF2-40B4-BE49-F238E27FC236}">
                    <a16:creationId xmlns:a16="http://schemas.microsoft.com/office/drawing/2014/main" id="{4F5F4FFC-E821-4531-8AC2-D2F9155BBB5C}"/>
                  </a:ext>
                </a:extLst>
              </p:cNvPr>
              <p:cNvSpPr txBox="1"/>
              <p:nvPr/>
            </p:nvSpPr>
            <p:spPr>
              <a:xfrm>
                <a:off x="1367802" y="2991546"/>
                <a:ext cx="1203391" cy="261610"/>
              </a:xfrm>
              <a:prstGeom prst="rect">
                <a:avLst/>
              </a:prstGeom>
              <a:noFill/>
            </p:spPr>
            <p:txBody>
              <a:bodyPr wrap="square" rtlCol="0">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100" b="0" i="0" u="none" strike="noStrike" kern="0" cap="all"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endParaRPr>
              </a:p>
            </p:txBody>
          </p:sp>
          <p:sp>
            <p:nvSpPr>
              <p:cNvPr id="223" name="TextBox 222">
                <a:extLst>
                  <a:ext uri="{FF2B5EF4-FFF2-40B4-BE49-F238E27FC236}">
                    <a16:creationId xmlns:a16="http://schemas.microsoft.com/office/drawing/2014/main" id="{6934F506-B8F5-409A-B196-9C65301D21C9}"/>
                  </a:ext>
                </a:extLst>
              </p:cNvPr>
              <p:cNvSpPr txBox="1"/>
              <p:nvPr/>
            </p:nvSpPr>
            <p:spPr>
              <a:xfrm>
                <a:off x="1367802" y="3096115"/>
                <a:ext cx="1203391" cy="166199"/>
              </a:xfrm>
              <a:prstGeom prst="rect">
                <a:avLst/>
              </a:prstGeom>
              <a:noFill/>
            </p:spPr>
            <p:txBody>
              <a:bodyPr wrap="square" lIns="0" tIns="0" rIns="0" bIns="0" rtlCol="0">
                <a:spAutoFit/>
              </a:bodyPr>
              <a:lstStyle/>
              <a:p>
                <a:pPr algn="ctr" defTabSz="932742">
                  <a:lnSpc>
                    <a:spcPct val="90000"/>
                  </a:lnSpc>
                  <a:spcAft>
                    <a:spcPts val="600"/>
                  </a:spcAft>
                </a:pPr>
                <a:r>
                  <a:rPr lang="en-US" sz="1200"/>
                  <a:t>Datacenter</a:t>
                </a:r>
                <a:endParaRPr lang="en-US" sz="2400"/>
              </a:p>
            </p:txBody>
          </p:sp>
          <p:sp>
            <p:nvSpPr>
              <p:cNvPr id="8" name="Arrow: Pentagon 7">
                <a:extLst>
                  <a:ext uri="{FF2B5EF4-FFF2-40B4-BE49-F238E27FC236}">
                    <a16:creationId xmlns:a16="http://schemas.microsoft.com/office/drawing/2014/main" id="{3983D4E9-38F5-4F14-8AE7-2F00D6486184}"/>
                  </a:ext>
                </a:extLst>
              </p:cNvPr>
              <p:cNvSpPr/>
              <p:nvPr/>
            </p:nvSpPr>
            <p:spPr bwMode="auto">
              <a:xfrm rot="16200000">
                <a:off x="1391903" y="2760113"/>
                <a:ext cx="1155189" cy="1306197"/>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nvGrpSpPr>
              <p:cNvPr id="10" name="Group 9">
                <a:extLst>
                  <a:ext uri="{FF2B5EF4-FFF2-40B4-BE49-F238E27FC236}">
                    <a16:creationId xmlns:a16="http://schemas.microsoft.com/office/drawing/2014/main" id="{8BBC870D-7226-4EAE-AC05-6A9891C269DA}"/>
                  </a:ext>
                </a:extLst>
              </p:cNvPr>
              <p:cNvGrpSpPr/>
              <p:nvPr/>
            </p:nvGrpSpPr>
            <p:grpSpPr>
              <a:xfrm>
                <a:off x="1452649" y="3372858"/>
                <a:ext cx="1033697" cy="487107"/>
                <a:chOff x="2996114" y="3369111"/>
                <a:chExt cx="1033697" cy="487107"/>
              </a:xfrm>
            </p:grpSpPr>
            <p:sp>
              <p:nvSpPr>
                <p:cNvPr id="228" name="network_3" title="Icon of a server connected to a network">
                  <a:extLst>
                    <a:ext uri="{FF2B5EF4-FFF2-40B4-BE49-F238E27FC236}">
                      <a16:creationId xmlns:a16="http://schemas.microsoft.com/office/drawing/2014/main" id="{BA020A5D-B2F7-435D-852C-DF84097417B4}"/>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network_3" title="Icon of a server connected to a network">
                  <a:extLst>
                    <a:ext uri="{FF2B5EF4-FFF2-40B4-BE49-F238E27FC236}">
                      <a16:creationId xmlns:a16="http://schemas.microsoft.com/office/drawing/2014/main" id="{A0868103-F891-4E31-BC0B-3BEF42CD95B9}"/>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network_3" title="Icon of a server connected to a network">
                  <a:extLst>
                    <a:ext uri="{FF2B5EF4-FFF2-40B4-BE49-F238E27FC236}">
                      <a16:creationId xmlns:a16="http://schemas.microsoft.com/office/drawing/2014/main" id="{7B6B4D96-67F4-479B-8D1E-553637BBD59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a:extLst>
                <a:ext uri="{FF2B5EF4-FFF2-40B4-BE49-F238E27FC236}">
                  <a16:creationId xmlns:a16="http://schemas.microsoft.com/office/drawing/2014/main" id="{D163D031-A5D9-4864-8EC4-AFF72A5750B9}"/>
                </a:ext>
              </a:extLst>
            </p:cNvPr>
            <p:cNvGrpSpPr/>
            <p:nvPr/>
          </p:nvGrpSpPr>
          <p:grpSpPr>
            <a:xfrm>
              <a:off x="434415" y="2221993"/>
              <a:ext cx="2798144" cy="2798048"/>
              <a:chOff x="434415" y="1956654"/>
              <a:chExt cx="2798144" cy="2798048"/>
            </a:xfrm>
          </p:grpSpPr>
          <p:sp>
            <p:nvSpPr>
              <p:cNvPr id="280" name="Rectangle: Rounded Corners 279">
                <a:extLst>
                  <a:ext uri="{FF2B5EF4-FFF2-40B4-BE49-F238E27FC236}">
                    <a16:creationId xmlns:a16="http://schemas.microsoft.com/office/drawing/2014/main" id="{A13A796D-08E1-4917-B325-9746B9A67E02}"/>
                  </a:ext>
                </a:extLst>
              </p:cNvPr>
              <p:cNvSpPr/>
              <p:nvPr/>
            </p:nvSpPr>
            <p:spPr bwMode="auto">
              <a:xfrm>
                <a:off x="434415" y="2083720"/>
                <a:ext cx="2798144" cy="2670982"/>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1" name="TextBox 280">
                <a:extLst>
                  <a:ext uri="{FF2B5EF4-FFF2-40B4-BE49-F238E27FC236}">
                    <a16:creationId xmlns:a16="http://schemas.microsoft.com/office/drawing/2014/main" id="{80F30381-9C39-4039-9028-5CE8A7677553}"/>
                  </a:ext>
                </a:extLst>
              </p:cNvPr>
              <p:cNvSpPr txBox="1"/>
              <p:nvPr/>
            </p:nvSpPr>
            <p:spPr>
              <a:xfrm>
                <a:off x="608463" y="1956654"/>
                <a:ext cx="1126336"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Datacenter</a:t>
                </a:r>
                <a:endParaRPr lang="en-US" sz="3200">
                  <a:latin typeface="+mj-lt"/>
                </a:endParaRPr>
              </a:p>
            </p:txBody>
          </p:sp>
        </p:grpSp>
      </p:grpSp>
      <p:grpSp>
        <p:nvGrpSpPr>
          <p:cNvPr id="35" name="Group 34">
            <a:extLst>
              <a:ext uri="{FF2B5EF4-FFF2-40B4-BE49-F238E27FC236}">
                <a16:creationId xmlns:a16="http://schemas.microsoft.com/office/drawing/2014/main" id="{11B9310E-9D45-4B89-A104-FF0FD7E0D66F}"/>
              </a:ext>
            </a:extLst>
          </p:cNvPr>
          <p:cNvGrpSpPr/>
          <p:nvPr/>
        </p:nvGrpSpPr>
        <p:grpSpPr>
          <a:xfrm>
            <a:off x="7494776" y="2221993"/>
            <a:ext cx="4501543" cy="2798048"/>
            <a:chOff x="7494776" y="2221993"/>
            <a:chExt cx="4501543" cy="2798048"/>
          </a:xfrm>
        </p:grpSpPr>
        <p:grpSp>
          <p:nvGrpSpPr>
            <p:cNvPr id="282" name="Group 281">
              <a:extLst>
                <a:ext uri="{FF2B5EF4-FFF2-40B4-BE49-F238E27FC236}">
                  <a16:creationId xmlns:a16="http://schemas.microsoft.com/office/drawing/2014/main" id="{BF354550-4DD3-4EC0-BB75-D88671CB8CE1}"/>
                </a:ext>
              </a:extLst>
            </p:cNvPr>
            <p:cNvGrpSpPr/>
            <p:nvPr/>
          </p:nvGrpSpPr>
          <p:grpSpPr>
            <a:xfrm>
              <a:off x="7494776" y="2221993"/>
              <a:ext cx="4501543" cy="2798048"/>
              <a:chOff x="3593322" y="1956654"/>
              <a:chExt cx="4501543" cy="2798048"/>
            </a:xfrm>
          </p:grpSpPr>
          <p:sp>
            <p:nvSpPr>
              <p:cNvPr id="283" name="Rectangle: Rounded Corners 282">
                <a:extLst>
                  <a:ext uri="{FF2B5EF4-FFF2-40B4-BE49-F238E27FC236}">
                    <a16:creationId xmlns:a16="http://schemas.microsoft.com/office/drawing/2014/main" id="{2FA0BA46-BC6E-4FC9-B4EC-FD6AD654A00D}"/>
                  </a:ext>
                </a:extLst>
              </p:cNvPr>
              <p:cNvSpPr/>
              <p:nvPr/>
            </p:nvSpPr>
            <p:spPr bwMode="auto">
              <a:xfrm>
                <a:off x="3593322" y="2083720"/>
                <a:ext cx="4501543" cy="2670982"/>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4" name="TextBox 283">
                <a:extLst>
                  <a:ext uri="{FF2B5EF4-FFF2-40B4-BE49-F238E27FC236}">
                    <a16:creationId xmlns:a16="http://schemas.microsoft.com/office/drawing/2014/main" id="{0C44C87B-9C41-486E-A401-204A0BBEED18}"/>
                  </a:ext>
                </a:extLst>
              </p:cNvPr>
              <p:cNvSpPr txBox="1"/>
              <p:nvPr/>
            </p:nvSpPr>
            <p:spPr>
              <a:xfrm>
                <a:off x="3767371" y="1956654"/>
                <a:ext cx="2772873"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Data Residency boundary</a:t>
                </a:r>
                <a:endParaRPr lang="en-US" sz="3200">
                  <a:latin typeface="+mj-lt"/>
                </a:endParaRPr>
              </a:p>
            </p:txBody>
          </p:sp>
        </p:grpSp>
        <p:sp>
          <p:nvSpPr>
            <p:cNvPr id="285" name="Rectangle: Rounded Corners 284">
              <a:extLst>
                <a:ext uri="{FF2B5EF4-FFF2-40B4-BE49-F238E27FC236}">
                  <a16:creationId xmlns:a16="http://schemas.microsoft.com/office/drawing/2014/main" id="{E947F8A9-8F67-4697-92B4-9C421AF99221}"/>
                </a:ext>
              </a:extLst>
            </p:cNvPr>
            <p:cNvSpPr/>
            <p:nvPr/>
          </p:nvSpPr>
          <p:spPr bwMode="auto">
            <a:xfrm>
              <a:off x="7645254" y="2920375"/>
              <a:ext cx="2209946" cy="1780280"/>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7" name="TextBox 286">
              <a:extLst>
                <a:ext uri="{FF2B5EF4-FFF2-40B4-BE49-F238E27FC236}">
                  <a16:creationId xmlns:a16="http://schemas.microsoft.com/office/drawing/2014/main" id="{FEB3580B-57A5-4D3D-BD55-0979F2990A20}"/>
                </a:ext>
              </a:extLst>
            </p:cNvPr>
            <p:cNvSpPr txBox="1"/>
            <p:nvPr/>
          </p:nvSpPr>
          <p:spPr>
            <a:xfrm>
              <a:off x="7778191" y="2831887"/>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Region 1</a:t>
              </a:r>
              <a:endParaRPr lang="en-US" sz="2400">
                <a:latin typeface="+mj-lt"/>
              </a:endParaRPr>
            </a:p>
          </p:txBody>
        </p:sp>
        <p:cxnSp>
          <p:nvCxnSpPr>
            <p:cNvPr id="297" name="Straight Connector 296">
              <a:extLst>
                <a:ext uri="{FF2B5EF4-FFF2-40B4-BE49-F238E27FC236}">
                  <a16:creationId xmlns:a16="http://schemas.microsoft.com/office/drawing/2014/main" id="{126014FF-ABCD-4CF2-A8FB-71EBD7DBA08B}"/>
                </a:ext>
              </a:extLst>
            </p:cNvPr>
            <p:cNvCxnSpPr>
              <a:cxnSpLocks/>
              <a:endCxn id="301" idx="0"/>
            </p:cNvCxnSpPr>
            <p:nvPr/>
          </p:nvCxnSpPr>
          <p:spPr>
            <a:xfrm flipV="1">
              <a:off x="10797107" y="3612850"/>
              <a:ext cx="288910" cy="261086"/>
            </a:xfrm>
            <a:prstGeom prst="line">
              <a:avLst/>
            </a:prstGeom>
            <a:noFill/>
            <a:ln w="44450" cap="rnd" cmpd="sng" algn="ctr">
              <a:solidFill>
                <a:schemeClr val="accent3"/>
              </a:solidFill>
              <a:prstDash val="sysDot"/>
              <a:headEnd type="none"/>
              <a:tailEnd type="none"/>
            </a:ln>
            <a:effectLst/>
          </p:spPr>
        </p:cxnSp>
        <p:grpSp>
          <p:nvGrpSpPr>
            <p:cNvPr id="298" name="Group 297">
              <a:extLst>
                <a:ext uri="{FF2B5EF4-FFF2-40B4-BE49-F238E27FC236}">
                  <a16:creationId xmlns:a16="http://schemas.microsoft.com/office/drawing/2014/main" id="{14443372-64BA-4F20-86CA-3AAAC65AE973}"/>
                </a:ext>
              </a:extLst>
            </p:cNvPr>
            <p:cNvGrpSpPr/>
            <p:nvPr/>
          </p:nvGrpSpPr>
          <p:grpSpPr>
            <a:xfrm>
              <a:off x="10441698" y="3850522"/>
              <a:ext cx="508975" cy="414223"/>
              <a:chOff x="4311130" y="3484679"/>
              <a:chExt cx="1084399" cy="882525"/>
            </a:xfrm>
          </p:grpSpPr>
          <p:grpSp>
            <p:nvGrpSpPr>
              <p:cNvPr id="305" name="Group 304">
                <a:extLst>
                  <a:ext uri="{FF2B5EF4-FFF2-40B4-BE49-F238E27FC236}">
                    <a16:creationId xmlns:a16="http://schemas.microsoft.com/office/drawing/2014/main" id="{D2AB070C-EFBA-4AE7-98C6-3FADB8F40865}"/>
                  </a:ext>
                </a:extLst>
              </p:cNvPr>
              <p:cNvGrpSpPr/>
              <p:nvPr/>
            </p:nvGrpSpPr>
            <p:grpSpPr>
              <a:xfrm>
                <a:off x="4336481" y="3749257"/>
                <a:ext cx="1033697" cy="487107"/>
                <a:chOff x="2996114" y="3369111"/>
                <a:chExt cx="1033697" cy="487107"/>
              </a:xfrm>
            </p:grpSpPr>
            <p:sp>
              <p:nvSpPr>
                <p:cNvPr id="307" name="network_3" title="Icon of a server connected to a network">
                  <a:extLst>
                    <a:ext uri="{FF2B5EF4-FFF2-40B4-BE49-F238E27FC236}">
                      <a16:creationId xmlns:a16="http://schemas.microsoft.com/office/drawing/2014/main" id="{57E7823F-3946-49A7-BD5D-17A5E984EE94}"/>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network_3" title="Icon of a server connected to a network">
                  <a:extLst>
                    <a:ext uri="{FF2B5EF4-FFF2-40B4-BE49-F238E27FC236}">
                      <a16:creationId xmlns:a16="http://schemas.microsoft.com/office/drawing/2014/main" id="{DAE3EA86-1428-4BFC-8BE0-A89C333AAAB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network_3" title="Icon of a server connected to a network">
                  <a:extLst>
                    <a:ext uri="{FF2B5EF4-FFF2-40B4-BE49-F238E27FC236}">
                      <a16:creationId xmlns:a16="http://schemas.microsoft.com/office/drawing/2014/main" id="{98437C07-3E78-4C02-B87D-0DC81ACE254F}"/>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6" name="Arrow: Pentagon 305">
                <a:extLst>
                  <a:ext uri="{FF2B5EF4-FFF2-40B4-BE49-F238E27FC236}">
                    <a16:creationId xmlns:a16="http://schemas.microsoft.com/office/drawing/2014/main" id="{D55EA864-97B1-4843-B95C-60CA433891EC}"/>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299" name="Group 298">
              <a:extLst>
                <a:ext uri="{FF2B5EF4-FFF2-40B4-BE49-F238E27FC236}">
                  <a16:creationId xmlns:a16="http://schemas.microsoft.com/office/drawing/2014/main" id="{5001DC19-5017-479C-84BD-DB0997BAF532}"/>
                </a:ext>
              </a:extLst>
            </p:cNvPr>
            <p:cNvGrpSpPr/>
            <p:nvPr/>
          </p:nvGrpSpPr>
          <p:grpSpPr>
            <a:xfrm>
              <a:off x="11086017" y="3360973"/>
              <a:ext cx="508975" cy="414223"/>
              <a:chOff x="4311130" y="3484679"/>
              <a:chExt cx="1084399" cy="882525"/>
            </a:xfrm>
          </p:grpSpPr>
          <p:grpSp>
            <p:nvGrpSpPr>
              <p:cNvPr id="300" name="Group 299">
                <a:extLst>
                  <a:ext uri="{FF2B5EF4-FFF2-40B4-BE49-F238E27FC236}">
                    <a16:creationId xmlns:a16="http://schemas.microsoft.com/office/drawing/2014/main" id="{8459A413-6DEB-4FB7-8A10-73586A5A29A3}"/>
                  </a:ext>
                </a:extLst>
              </p:cNvPr>
              <p:cNvGrpSpPr/>
              <p:nvPr/>
            </p:nvGrpSpPr>
            <p:grpSpPr>
              <a:xfrm>
                <a:off x="4336481" y="3749257"/>
                <a:ext cx="1033697" cy="487107"/>
                <a:chOff x="2996114" y="3369111"/>
                <a:chExt cx="1033697" cy="487107"/>
              </a:xfrm>
            </p:grpSpPr>
            <p:sp>
              <p:nvSpPr>
                <p:cNvPr id="302" name="network_3" title="Icon of a server connected to a network">
                  <a:extLst>
                    <a:ext uri="{FF2B5EF4-FFF2-40B4-BE49-F238E27FC236}">
                      <a16:creationId xmlns:a16="http://schemas.microsoft.com/office/drawing/2014/main" id="{E9D51421-8A2D-4141-8A64-1BA02229C5BD}"/>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network_3" title="Icon of a server connected to a network">
                  <a:extLst>
                    <a:ext uri="{FF2B5EF4-FFF2-40B4-BE49-F238E27FC236}">
                      <a16:creationId xmlns:a16="http://schemas.microsoft.com/office/drawing/2014/main" id="{49514D15-E13E-48BE-B32F-427BA7E1A997}"/>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network_3" title="Icon of a server connected to a network">
                  <a:extLst>
                    <a:ext uri="{FF2B5EF4-FFF2-40B4-BE49-F238E27FC236}">
                      <a16:creationId xmlns:a16="http://schemas.microsoft.com/office/drawing/2014/main" id="{B30FF2AF-513A-43FD-9042-AD2EF245BA05}"/>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1" name="Arrow: Pentagon 300">
                <a:extLst>
                  <a:ext uri="{FF2B5EF4-FFF2-40B4-BE49-F238E27FC236}">
                    <a16:creationId xmlns:a16="http://schemas.microsoft.com/office/drawing/2014/main" id="{384A9477-963D-4CA3-A695-8ADD38FDB2A2}"/>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sp>
          <p:nvSpPr>
            <p:cNvPr id="310" name="Rectangle: Rounded Corners 309">
              <a:extLst>
                <a:ext uri="{FF2B5EF4-FFF2-40B4-BE49-F238E27FC236}">
                  <a16:creationId xmlns:a16="http://schemas.microsoft.com/office/drawing/2014/main" id="{C2865FC7-0F08-4A9C-B662-C800CF906E75}"/>
                </a:ext>
              </a:extLst>
            </p:cNvPr>
            <p:cNvSpPr/>
            <p:nvPr/>
          </p:nvSpPr>
          <p:spPr bwMode="auto">
            <a:xfrm>
              <a:off x="10176847" y="2920375"/>
              <a:ext cx="1629073" cy="1780280"/>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11" name="TextBox 310">
              <a:extLst>
                <a:ext uri="{FF2B5EF4-FFF2-40B4-BE49-F238E27FC236}">
                  <a16:creationId xmlns:a16="http://schemas.microsoft.com/office/drawing/2014/main" id="{F4528116-80AB-48AF-87DB-A9940E985E0B}"/>
                </a:ext>
              </a:extLst>
            </p:cNvPr>
            <p:cNvSpPr txBox="1"/>
            <p:nvPr/>
          </p:nvSpPr>
          <p:spPr>
            <a:xfrm>
              <a:off x="10350239" y="2831887"/>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Region 2</a:t>
              </a:r>
              <a:endParaRPr lang="en-US" sz="2400">
                <a:latin typeface="+mj-lt"/>
              </a:endParaRPr>
            </a:p>
          </p:txBody>
        </p:sp>
        <p:cxnSp>
          <p:nvCxnSpPr>
            <p:cNvPr id="312" name="Straight Connector 311">
              <a:extLst>
                <a:ext uri="{FF2B5EF4-FFF2-40B4-BE49-F238E27FC236}">
                  <a16:creationId xmlns:a16="http://schemas.microsoft.com/office/drawing/2014/main" id="{1A9161AF-85C9-4ED3-899D-A77D9D231D16}"/>
                </a:ext>
              </a:extLst>
            </p:cNvPr>
            <p:cNvCxnSpPr>
              <a:cxnSpLocks/>
            </p:cNvCxnSpPr>
            <p:nvPr/>
          </p:nvCxnSpPr>
          <p:spPr>
            <a:xfrm>
              <a:off x="9855200" y="3829504"/>
              <a:ext cx="323303" cy="0"/>
            </a:xfrm>
            <a:prstGeom prst="line">
              <a:avLst/>
            </a:prstGeom>
            <a:noFill/>
            <a:ln w="19050" cap="flat" cmpd="sng" algn="ctr">
              <a:solidFill>
                <a:schemeClr val="accent2"/>
              </a:solidFill>
              <a:prstDash val="solid"/>
              <a:headEnd type="arrow"/>
              <a:tailEnd type="arrow"/>
            </a:ln>
            <a:effectLst/>
          </p:spPr>
        </p:cxnSp>
        <p:sp>
          <p:nvSpPr>
            <p:cNvPr id="369" name="Oval 368">
              <a:extLst>
                <a:ext uri="{FF2B5EF4-FFF2-40B4-BE49-F238E27FC236}">
                  <a16:creationId xmlns:a16="http://schemas.microsoft.com/office/drawing/2014/main" id="{02FE5BB3-91ED-4C55-92B3-2CD1D19932AF}"/>
                </a:ext>
              </a:extLst>
            </p:cNvPr>
            <p:cNvSpPr/>
            <p:nvPr/>
          </p:nvSpPr>
          <p:spPr>
            <a:xfrm>
              <a:off x="7841095"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70" name="Oval 369">
              <a:extLst>
                <a:ext uri="{FF2B5EF4-FFF2-40B4-BE49-F238E27FC236}">
                  <a16:creationId xmlns:a16="http://schemas.microsoft.com/office/drawing/2014/main" id="{294F4091-742C-4EF3-B811-42F08F68AFB4}"/>
                </a:ext>
              </a:extLst>
            </p:cNvPr>
            <p:cNvSpPr/>
            <p:nvPr/>
          </p:nvSpPr>
          <p:spPr>
            <a:xfrm>
              <a:off x="8931421"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71" name="Oval 370">
              <a:extLst>
                <a:ext uri="{FF2B5EF4-FFF2-40B4-BE49-F238E27FC236}">
                  <a16:creationId xmlns:a16="http://schemas.microsoft.com/office/drawing/2014/main" id="{45FADD4C-ECE6-41D0-ADB6-815C967D2DAF}"/>
                </a:ext>
              </a:extLst>
            </p:cNvPr>
            <p:cNvSpPr/>
            <p:nvPr/>
          </p:nvSpPr>
          <p:spPr>
            <a:xfrm>
              <a:off x="8388872" y="3210791"/>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372" name="Straight Connector 371">
              <a:extLst>
                <a:ext uri="{FF2B5EF4-FFF2-40B4-BE49-F238E27FC236}">
                  <a16:creationId xmlns:a16="http://schemas.microsoft.com/office/drawing/2014/main" id="{541B3BA1-21F1-4181-9C91-6EC59C856463}"/>
                </a:ext>
              </a:extLst>
            </p:cNvPr>
            <p:cNvCxnSpPr>
              <a:cxnSpLocks/>
              <a:stCxn id="369" idx="7"/>
              <a:endCxn id="371" idx="3"/>
            </p:cNvCxnSpPr>
            <p:nvPr/>
          </p:nvCxnSpPr>
          <p:spPr>
            <a:xfrm flipV="1">
              <a:off x="8408773" y="3778469"/>
              <a:ext cx="77497" cy="102069"/>
            </a:xfrm>
            <a:prstGeom prst="line">
              <a:avLst/>
            </a:prstGeom>
            <a:noFill/>
            <a:ln w="19050" cap="flat" cmpd="sng" algn="ctr">
              <a:solidFill>
                <a:schemeClr val="tx1"/>
              </a:solidFill>
              <a:prstDash val="solid"/>
              <a:headEnd type="none"/>
              <a:tailEnd type="none"/>
            </a:ln>
            <a:effectLst/>
          </p:spPr>
        </p:cxnSp>
        <p:cxnSp>
          <p:nvCxnSpPr>
            <p:cNvPr id="373" name="Straight Connector 372">
              <a:extLst>
                <a:ext uri="{FF2B5EF4-FFF2-40B4-BE49-F238E27FC236}">
                  <a16:creationId xmlns:a16="http://schemas.microsoft.com/office/drawing/2014/main" id="{F026EFA0-5560-4521-A79C-8CCFDA72F5FB}"/>
                </a:ext>
              </a:extLst>
            </p:cNvPr>
            <p:cNvCxnSpPr>
              <a:cxnSpLocks/>
              <a:stCxn id="369" idx="6"/>
              <a:endCxn id="370" idx="2"/>
            </p:cNvCxnSpPr>
            <p:nvPr/>
          </p:nvCxnSpPr>
          <p:spPr>
            <a:xfrm>
              <a:off x="8506171" y="4115678"/>
              <a:ext cx="425251" cy="0"/>
            </a:xfrm>
            <a:prstGeom prst="line">
              <a:avLst/>
            </a:prstGeom>
            <a:noFill/>
            <a:ln w="19050" cap="flat" cmpd="sng" algn="ctr">
              <a:solidFill>
                <a:schemeClr val="tx1"/>
              </a:solidFill>
              <a:prstDash val="solid"/>
              <a:headEnd type="none"/>
              <a:tailEnd type="none"/>
            </a:ln>
            <a:effectLst/>
          </p:spPr>
        </p:cxnSp>
        <p:cxnSp>
          <p:nvCxnSpPr>
            <p:cNvPr id="374" name="Straight Connector 373">
              <a:extLst>
                <a:ext uri="{FF2B5EF4-FFF2-40B4-BE49-F238E27FC236}">
                  <a16:creationId xmlns:a16="http://schemas.microsoft.com/office/drawing/2014/main" id="{4561282B-2AD1-4D06-A383-9D370CC569BC}"/>
                </a:ext>
              </a:extLst>
            </p:cNvPr>
            <p:cNvCxnSpPr>
              <a:cxnSpLocks/>
              <a:endCxn id="370" idx="1"/>
            </p:cNvCxnSpPr>
            <p:nvPr/>
          </p:nvCxnSpPr>
          <p:spPr>
            <a:xfrm>
              <a:off x="8953917" y="3771285"/>
              <a:ext cx="74902" cy="109254"/>
            </a:xfrm>
            <a:prstGeom prst="line">
              <a:avLst/>
            </a:prstGeom>
            <a:noFill/>
            <a:ln w="19050" cap="flat" cmpd="sng" algn="ctr">
              <a:solidFill>
                <a:schemeClr val="tx1"/>
              </a:solidFill>
              <a:prstDash val="solid"/>
              <a:headEnd type="none"/>
              <a:tailEnd type="none"/>
            </a:ln>
            <a:effectLst/>
          </p:spPr>
        </p:cxnSp>
        <p:cxnSp>
          <p:nvCxnSpPr>
            <p:cNvPr id="410" name="Straight Connector 409">
              <a:extLst>
                <a:ext uri="{FF2B5EF4-FFF2-40B4-BE49-F238E27FC236}">
                  <a16:creationId xmlns:a16="http://schemas.microsoft.com/office/drawing/2014/main" id="{87FDAAE1-6FEC-4198-B832-2D249D8FB2DD}"/>
                </a:ext>
              </a:extLst>
            </p:cNvPr>
            <p:cNvCxnSpPr/>
            <p:nvPr/>
          </p:nvCxnSpPr>
          <p:spPr>
            <a:xfrm>
              <a:off x="8152219" y="4136783"/>
              <a:ext cx="42827" cy="0"/>
            </a:xfrm>
            <a:prstGeom prst="line">
              <a:avLst/>
            </a:prstGeom>
            <a:noFill/>
            <a:ln w="19050" cap="flat" cmpd="sng" algn="ctr">
              <a:solidFill>
                <a:schemeClr val="tx1"/>
              </a:solidFill>
              <a:prstDash val="solid"/>
              <a:headEnd type="none"/>
              <a:tailEnd type="none"/>
            </a:ln>
            <a:effectLst/>
          </p:spPr>
        </p:cxnSp>
        <p:grpSp>
          <p:nvGrpSpPr>
            <p:cNvPr id="411" name="Group 410">
              <a:extLst>
                <a:ext uri="{FF2B5EF4-FFF2-40B4-BE49-F238E27FC236}">
                  <a16:creationId xmlns:a16="http://schemas.microsoft.com/office/drawing/2014/main" id="{F8829D29-688D-49CF-9DAA-D3FCF1233558}"/>
                </a:ext>
              </a:extLst>
            </p:cNvPr>
            <p:cNvGrpSpPr/>
            <p:nvPr/>
          </p:nvGrpSpPr>
          <p:grpSpPr>
            <a:xfrm>
              <a:off x="7893168" y="4018962"/>
              <a:ext cx="259046" cy="210821"/>
              <a:chOff x="4311130" y="3484679"/>
              <a:chExt cx="1084399" cy="882525"/>
            </a:xfrm>
          </p:grpSpPr>
          <p:grpSp>
            <p:nvGrpSpPr>
              <p:cNvPr id="418" name="Group 417">
                <a:extLst>
                  <a:ext uri="{FF2B5EF4-FFF2-40B4-BE49-F238E27FC236}">
                    <a16:creationId xmlns:a16="http://schemas.microsoft.com/office/drawing/2014/main" id="{D0D7ACEE-73A9-43A7-BA06-13290AD87F8D}"/>
                  </a:ext>
                </a:extLst>
              </p:cNvPr>
              <p:cNvGrpSpPr/>
              <p:nvPr/>
            </p:nvGrpSpPr>
            <p:grpSpPr>
              <a:xfrm>
                <a:off x="4336481" y="3749257"/>
                <a:ext cx="1033697" cy="487107"/>
                <a:chOff x="2996114" y="3369111"/>
                <a:chExt cx="1033697" cy="487107"/>
              </a:xfrm>
            </p:grpSpPr>
            <p:sp>
              <p:nvSpPr>
                <p:cNvPr id="420" name="network_3" title="Icon of a server connected to a network">
                  <a:extLst>
                    <a:ext uri="{FF2B5EF4-FFF2-40B4-BE49-F238E27FC236}">
                      <a16:creationId xmlns:a16="http://schemas.microsoft.com/office/drawing/2014/main" id="{425838D2-43D8-4218-8721-DFA8F545714B}"/>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 name="network_3" title="Icon of a server connected to a network">
                  <a:extLst>
                    <a:ext uri="{FF2B5EF4-FFF2-40B4-BE49-F238E27FC236}">
                      <a16:creationId xmlns:a16="http://schemas.microsoft.com/office/drawing/2014/main" id="{CC734F90-4F85-41F7-A074-58FFA3931DB4}"/>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 name="network_3" title="Icon of a server connected to a network">
                  <a:extLst>
                    <a:ext uri="{FF2B5EF4-FFF2-40B4-BE49-F238E27FC236}">
                      <a16:creationId xmlns:a16="http://schemas.microsoft.com/office/drawing/2014/main" id="{CA6798A6-F1BC-4D26-ACBC-BD83BAFFCEAD}"/>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19" name="Arrow: Pentagon 418">
                <a:extLst>
                  <a:ext uri="{FF2B5EF4-FFF2-40B4-BE49-F238E27FC236}">
                    <a16:creationId xmlns:a16="http://schemas.microsoft.com/office/drawing/2014/main" id="{69BCB9BB-FFF3-41B2-8CF6-7031F3597A2B}"/>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12" name="Group 411">
              <a:extLst>
                <a:ext uri="{FF2B5EF4-FFF2-40B4-BE49-F238E27FC236}">
                  <a16:creationId xmlns:a16="http://schemas.microsoft.com/office/drawing/2014/main" id="{6E8A1C65-8FA7-49B8-B953-4E5927ACE1F0}"/>
                </a:ext>
              </a:extLst>
            </p:cNvPr>
            <p:cNvGrpSpPr/>
            <p:nvPr/>
          </p:nvGrpSpPr>
          <p:grpSpPr>
            <a:xfrm>
              <a:off x="8195051" y="4018962"/>
              <a:ext cx="259046" cy="210821"/>
              <a:chOff x="4311130" y="3484679"/>
              <a:chExt cx="1084399" cy="882525"/>
            </a:xfrm>
          </p:grpSpPr>
          <p:grpSp>
            <p:nvGrpSpPr>
              <p:cNvPr id="413" name="Group 412">
                <a:extLst>
                  <a:ext uri="{FF2B5EF4-FFF2-40B4-BE49-F238E27FC236}">
                    <a16:creationId xmlns:a16="http://schemas.microsoft.com/office/drawing/2014/main" id="{4FEB1BFB-B414-4D4F-84F3-7A80AA44DE05}"/>
                  </a:ext>
                </a:extLst>
              </p:cNvPr>
              <p:cNvGrpSpPr/>
              <p:nvPr/>
            </p:nvGrpSpPr>
            <p:grpSpPr>
              <a:xfrm>
                <a:off x="4336481" y="3749257"/>
                <a:ext cx="1033697" cy="487107"/>
                <a:chOff x="2996114" y="3369111"/>
                <a:chExt cx="1033697" cy="487107"/>
              </a:xfrm>
            </p:grpSpPr>
            <p:sp>
              <p:nvSpPr>
                <p:cNvPr id="415" name="network_3" title="Icon of a server connected to a network">
                  <a:extLst>
                    <a:ext uri="{FF2B5EF4-FFF2-40B4-BE49-F238E27FC236}">
                      <a16:creationId xmlns:a16="http://schemas.microsoft.com/office/drawing/2014/main" id="{EF45BB1A-7D2E-48DF-B46D-EC9220F3AF2A}"/>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 name="network_3" title="Icon of a server connected to a network">
                  <a:extLst>
                    <a:ext uri="{FF2B5EF4-FFF2-40B4-BE49-F238E27FC236}">
                      <a16:creationId xmlns:a16="http://schemas.microsoft.com/office/drawing/2014/main" id="{350E8478-3F31-4C2F-91D2-70EE3A894B49}"/>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network_3" title="Icon of a server connected to a network">
                  <a:extLst>
                    <a:ext uri="{FF2B5EF4-FFF2-40B4-BE49-F238E27FC236}">
                      <a16:creationId xmlns:a16="http://schemas.microsoft.com/office/drawing/2014/main" id="{993A59D0-D013-46F9-92D2-36F8F319A3DD}"/>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14" name="Arrow: Pentagon 413">
                <a:extLst>
                  <a:ext uri="{FF2B5EF4-FFF2-40B4-BE49-F238E27FC236}">
                    <a16:creationId xmlns:a16="http://schemas.microsoft.com/office/drawing/2014/main" id="{73D0693A-3D43-4C8C-B86B-79C6D3A4CAC0}"/>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cxnSp>
          <p:nvCxnSpPr>
            <p:cNvPr id="397" name="Straight Connector 396">
              <a:extLst>
                <a:ext uri="{FF2B5EF4-FFF2-40B4-BE49-F238E27FC236}">
                  <a16:creationId xmlns:a16="http://schemas.microsoft.com/office/drawing/2014/main" id="{FC7FDD69-E6D7-4D11-8C09-DDF84FB33FA8}"/>
                </a:ext>
              </a:extLst>
            </p:cNvPr>
            <p:cNvCxnSpPr/>
            <p:nvPr/>
          </p:nvCxnSpPr>
          <p:spPr>
            <a:xfrm>
              <a:off x="8699996" y="3563293"/>
              <a:ext cx="42827" cy="0"/>
            </a:xfrm>
            <a:prstGeom prst="line">
              <a:avLst/>
            </a:prstGeom>
            <a:noFill/>
            <a:ln w="19050" cap="flat" cmpd="sng" algn="ctr">
              <a:solidFill>
                <a:schemeClr val="tx1"/>
              </a:solidFill>
              <a:prstDash val="solid"/>
              <a:headEnd type="none"/>
              <a:tailEnd type="none"/>
            </a:ln>
            <a:effectLst/>
          </p:spPr>
        </p:cxnSp>
        <p:grpSp>
          <p:nvGrpSpPr>
            <p:cNvPr id="398" name="Group 397">
              <a:extLst>
                <a:ext uri="{FF2B5EF4-FFF2-40B4-BE49-F238E27FC236}">
                  <a16:creationId xmlns:a16="http://schemas.microsoft.com/office/drawing/2014/main" id="{7C60288E-E60F-477F-A26C-DEEDA8C5EEE4}"/>
                </a:ext>
              </a:extLst>
            </p:cNvPr>
            <p:cNvGrpSpPr/>
            <p:nvPr/>
          </p:nvGrpSpPr>
          <p:grpSpPr>
            <a:xfrm>
              <a:off x="8440945" y="3445472"/>
              <a:ext cx="259046" cy="210821"/>
              <a:chOff x="4311130" y="3484679"/>
              <a:chExt cx="1084399" cy="882525"/>
            </a:xfrm>
          </p:grpSpPr>
          <p:grpSp>
            <p:nvGrpSpPr>
              <p:cNvPr id="405" name="Group 404">
                <a:extLst>
                  <a:ext uri="{FF2B5EF4-FFF2-40B4-BE49-F238E27FC236}">
                    <a16:creationId xmlns:a16="http://schemas.microsoft.com/office/drawing/2014/main" id="{013CFCAC-3E56-4F12-B174-D153CC67EF76}"/>
                  </a:ext>
                </a:extLst>
              </p:cNvPr>
              <p:cNvGrpSpPr/>
              <p:nvPr/>
            </p:nvGrpSpPr>
            <p:grpSpPr>
              <a:xfrm>
                <a:off x="4336481" y="3749257"/>
                <a:ext cx="1033697" cy="487107"/>
                <a:chOff x="2996114" y="3369111"/>
                <a:chExt cx="1033697" cy="487107"/>
              </a:xfrm>
            </p:grpSpPr>
            <p:sp>
              <p:nvSpPr>
                <p:cNvPr id="407" name="network_3" title="Icon of a server connected to a network">
                  <a:extLst>
                    <a:ext uri="{FF2B5EF4-FFF2-40B4-BE49-F238E27FC236}">
                      <a16:creationId xmlns:a16="http://schemas.microsoft.com/office/drawing/2014/main" id="{BD297540-D82F-41CE-B690-2C789D65BAB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network_3" title="Icon of a server connected to a network">
                  <a:extLst>
                    <a:ext uri="{FF2B5EF4-FFF2-40B4-BE49-F238E27FC236}">
                      <a16:creationId xmlns:a16="http://schemas.microsoft.com/office/drawing/2014/main" id="{69276B27-DE0A-4D1D-A3B5-A19938D64298}"/>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network_3" title="Icon of a server connected to a network">
                  <a:extLst>
                    <a:ext uri="{FF2B5EF4-FFF2-40B4-BE49-F238E27FC236}">
                      <a16:creationId xmlns:a16="http://schemas.microsoft.com/office/drawing/2014/main" id="{1DB881BB-2F8B-4967-921D-355090480206}"/>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06" name="Arrow: Pentagon 405">
                <a:extLst>
                  <a:ext uri="{FF2B5EF4-FFF2-40B4-BE49-F238E27FC236}">
                    <a16:creationId xmlns:a16="http://schemas.microsoft.com/office/drawing/2014/main" id="{9E2B5F1F-4419-44D5-9B7C-2F9B51EE4B2F}"/>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399" name="Group 398">
              <a:extLst>
                <a:ext uri="{FF2B5EF4-FFF2-40B4-BE49-F238E27FC236}">
                  <a16:creationId xmlns:a16="http://schemas.microsoft.com/office/drawing/2014/main" id="{807EEA64-58DB-480C-B463-1C45BA58EEB9}"/>
                </a:ext>
              </a:extLst>
            </p:cNvPr>
            <p:cNvGrpSpPr/>
            <p:nvPr/>
          </p:nvGrpSpPr>
          <p:grpSpPr>
            <a:xfrm>
              <a:off x="8742828" y="3445472"/>
              <a:ext cx="259046" cy="210821"/>
              <a:chOff x="4311130" y="3484679"/>
              <a:chExt cx="1084399" cy="882525"/>
            </a:xfrm>
          </p:grpSpPr>
          <p:grpSp>
            <p:nvGrpSpPr>
              <p:cNvPr id="400" name="Group 399">
                <a:extLst>
                  <a:ext uri="{FF2B5EF4-FFF2-40B4-BE49-F238E27FC236}">
                    <a16:creationId xmlns:a16="http://schemas.microsoft.com/office/drawing/2014/main" id="{BA35C7C2-2D9C-4DB5-A5E8-88916903048A}"/>
                  </a:ext>
                </a:extLst>
              </p:cNvPr>
              <p:cNvGrpSpPr/>
              <p:nvPr/>
            </p:nvGrpSpPr>
            <p:grpSpPr>
              <a:xfrm>
                <a:off x="4336481" y="3749257"/>
                <a:ext cx="1033697" cy="487107"/>
                <a:chOff x="2996114" y="3369111"/>
                <a:chExt cx="1033697" cy="487107"/>
              </a:xfrm>
            </p:grpSpPr>
            <p:sp>
              <p:nvSpPr>
                <p:cNvPr id="402" name="network_3" title="Icon of a server connected to a network">
                  <a:extLst>
                    <a:ext uri="{FF2B5EF4-FFF2-40B4-BE49-F238E27FC236}">
                      <a16:creationId xmlns:a16="http://schemas.microsoft.com/office/drawing/2014/main" id="{95753A45-BAFA-4AFB-9048-211BC83E94C4}"/>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network_3" title="Icon of a server connected to a network">
                  <a:extLst>
                    <a:ext uri="{FF2B5EF4-FFF2-40B4-BE49-F238E27FC236}">
                      <a16:creationId xmlns:a16="http://schemas.microsoft.com/office/drawing/2014/main" id="{7BCF971B-11FF-4C40-8B55-DBAD7DB12F29}"/>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network_3" title="Icon of a server connected to a network">
                  <a:extLst>
                    <a:ext uri="{FF2B5EF4-FFF2-40B4-BE49-F238E27FC236}">
                      <a16:creationId xmlns:a16="http://schemas.microsoft.com/office/drawing/2014/main" id="{24025897-B4B6-48CD-B180-60461767A5E9}"/>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01" name="Arrow: Pentagon 400">
                <a:extLst>
                  <a:ext uri="{FF2B5EF4-FFF2-40B4-BE49-F238E27FC236}">
                    <a16:creationId xmlns:a16="http://schemas.microsoft.com/office/drawing/2014/main" id="{EA435B1F-9778-49E3-A651-1916E93139FF}"/>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cxnSp>
          <p:nvCxnSpPr>
            <p:cNvPr id="384" name="Straight Connector 383">
              <a:extLst>
                <a:ext uri="{FF2B5EF4-FFF2-40B4-BE49-F238E27FC236}">
                  <a16:creationId xmlns:a16="http://schemas.microsoft.com/office/drawing/2014/main" id="{FA1987AF-B664-4FC9-84D0-5E74066918D1}"/>
                </a:ext>
              </a:extLst>
            </p:cNvPr>
            <p:cNvCxnSpPr/>
            <p:nvPr/>
          </p:nvCxnSpPr>
          <p:spPr>
            <a:xfrm>
              <a:off x="9242323" y="4136783"/>
              <a:ext cx="42827" cy="0"/>
            </a:xfrm>
            <a:prstGeom prst="line">
              <a:avLst/>
            </a:prstGeom>
            <a:noFill/>
            <a:ln w="19050" cap="flat" cmpd="sng" algn="ctr">
              <a:solidFill>
                <a:schemeClr val="tx1"/>
              </a:solidFill>
              <a:prstDash val="solid"/>
              <a:headEnd type="none"/>
              <a:tailEnd type="none"/>
            </a:ln>
            <a:effectLst/>
          </p:spPr>
        </p:cxnSp>
        <p:grpSp>
          <p:nvGrpSpPr>
            <p:cNvPr id="385" name="Group 384">
              <a:extLst>
                <a:ext uri="{FF2B5EF4-FFF2-40B4-BE49-F238E27FC236}">
                  <a16:creationId xmlns:a16="http://schemas.microsoft.com/office/drawing/2014/main" id="{72A54E16-188A-4650-92E3-783EA9A41A00}"/>
                </a:ext>
              </a:extLst>
            </p:cNvPr>
            <p:cNvGrpSpPr/>
            <p:nvPr/>
          </p:nvGrpSpPr>
          <p:grpSpPr>
            <a:xfrm>
              <a:off x="8983272" y="4018962"/>
              <a:ext cx="259046" cy="210821"/>
              <a:chOff x="4311130" y="3484679"/>
              <a:chExt cx="1084399" cy="882525"/>
            </a:xfrm>
          </p:grpSpPr>
          <p:grpSp>
            <p:nvGrpSpPr>
              <p:cNvPr id="392" name="Group 391">
                <a:extLst>
                  <a:ext uri="{FF2B5EF4-FFF2-40B4-BE49-F238E27FC236}">
                    <a16:creationId xmlns:a16="http://schemas.microsoft.com/office/drawing/2014/main" id="{04AD5DF8-BC35-409C-8CFE-F7050E773F39}"/>
                  </a:ext>
                </a:extLst>
              </p:cNvPr>
              <p:cNvGrpSpPr/>
              <p:nvPr/>
            </p:nvGrpSpPr>
            <p:grpSpPr>
              <a:xfrm>
                <a:off x="4336481" y="3749257"/>
                <a:ext cx="1033697" cy="487107"/>
                <a:chOff x="2996114" y="3369111"/>
                <a:chExt cx="1033697" cy="487107"/>
              </a:xfrm>
            </p:grpSpPr>
            <p:sp>
              <p:nvSpPr>
                <p:cNvPr id="394" name="network_3" title="Icon of a server connected to a network">
                  <a:extLst>
                    <a:ext uri="{FF2B5EF4-FFF2-40B4-BE49-F238E27FC236}">
                      <a16:creationId xmlns:a16="http://schemas.microsoft.com/office/drawing/2014/main" id="{1B1D2C99-15D6-43C5-83DE-32E51DEBC30C}"/>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network_3" title="Icon of a server connected to a network">
                  <a:extLst>
                    <a:ext uri="{FF2B5EF4-FFF2-40B4-BE49-F238E27FC236}">
                      <a16:creationId xmlns:a16="http://schemas.microsoft.com/office/drawing/2014/main" id="{A5EDBDB0-20CF-4541-BB9E-9041D1EDD383}"/>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network_3" title="Icon of a server connected to a network">
                  <a:extLst>
                    <a:ext uri="{FF2B5EF4-FFF2-40B4-BE49-F238E27FC236}">
                      <a16:creationId xmlns:a16="http://schemas.microsoft.com/office/drawing/2014/main" id="{D5641051-FCF0-4E2F-B5A9-0F970A2A25E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93" name="Arrow: Pentagon 392">
                <a:extLst>
                  <a:ext uri="{FF2B5EF4-FFF2-40B4-BE49-F238E27FC236}">
                    <a16:creationId xmlns:a16="http://schemas.microsoft.com/office/drawing/2014/main" id="{A4FB9C02-74A3-45BA-AEBF-B05756E6C9E3}"/>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386" name="Group 385">
              <a:extLst>
                <a:ext uri="{FF2B5EF4-FFF2-40B4-BE49-F238E27FC236}">
                  <a16:creationId xmlns:a16="http://schemas.microsoft.com/office/drawing/2014/main" id="{13D71A3F-9C39-418B-BBC9-A2E631FF6359}"/>
                </a:ext>
              </a:extLst>
            </p:cNvPr>
            <p:cNvGrpSpPr/>
            <p:nvPr/>
          </p:nvGrpSpPr>
          <p:grpSpPr>
            <a:xfrm>
              <a:off x="9285155" y="4018962"/>
              <a:ext cx="259046" cy="210821"/>
              <a:chOff x="4311130" y="3484679"/>
              <a:chExt cx="1084399" cy="882525"/>
            </a:xfrm>
          </p:grpSpPr>
          <p:grpSp>
            <p:nvGrpSpPr>
              <p:cNvPr id="387" name="Group 386">
                <a:extLst>
                  <a:ext uri="{FF2B5EF4-FFF2-40B4-BE49-F238E27FC236}">
                    <a16:creationId xmlns:a16="http://schemas.microsoft.com/office/drawing/2014/main" id="{F1C07EB2-BC76-4936-9577-32E8A9714168}"/>
                  </a:ext>
                </a:extLst>
              </p:cNvPr>
              <p:cNvGrpSpPr/>
              <p:nvPr/>
            </p:nvGrpSpPr>
            <p:grpSpPr>
              <a:xfrm>
                <a:off x="4336481" y="3749257"/>
                <a:ext cx="1033697" cy="487107"/>
                <a:chOff x="2996114" y="3369111"/>
                <a:chExt cx="1033697" cy="487107"/>
              </a:xfrm>
            </p:grpSpPr>
            <p:sp>
              <p:nvSpPr>
                <p:cNvPr id="389" name="network_3" title="Icon of a server connected to a network">
                  <a:extLst>
                    <a:ext uri="{FF2B5EF4-FFF2-40B4-BE49-F238E27FC236}">
                      <a16:creationId xmlns:a16="http://schemas.microsoft.com/office/drawing/2014/main" id="{BC03ECF4-8555-49DB-B2E4-D1E5EDF252FE}"/>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network_3" title="Icon of a server connected to a network">
                  <a:extLst>
                    <a:ext uri="{FF2B5EF4-FFF2-40B4-BE49-F238E27FC236}">
                      <a16:creationId xmlns:a16="http://schemas.microsoft.com/office/drawing/2014/main" id="{AB1FA60B-D383-47B0-9D10-767D542A3DC0}"/>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network_3" title="Icon of a server connected to a network">
                  <a:extLst>
                    <a:ext uri="{FF2B5EF4-FFF2-40B4-BE49-F238E27FC236}">
                      <a16:creationId xmlns:a16="http://schemas.microsoft.com/office/drawing/2014/main" id="{D9BCED2B-EC0C-420C-B905-638A524A7B16}"/>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88" name="Arrow: Pentagon 387">
                <a:extLst>
                  <a:ext uri="{FF2B5EF4-FFF2-40B4-BE49-F238E27FC236}">
                    <a16:creationId xmlns:a16="http://schemas.microsoft.com/office/drawing/2014/main" id="{D51634FB-B361-4AB9-83B2-8E4C6C557CAE}"/>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423" name="Group 422">
            <a:extLst>
              <a:ext uri="{FF2B5EF4-FFF2-40B4-BE49-F238E27FC236}">
                <a16:creationId xmlns:a16="http://schemas.microsoft.com/office/drawing/2014/main" id="{79F87B8A-7816-48AE-93E7-8590B170E3B8}"/>
              </a:ext>
            </a:extLst>
          </p:cNvPr>
          <p:cNvGrpSpPr/>
          <p:nvPr/>
        </p:nvGrpSpPr>
        <p:grpSpPr>
          <a:xfrm>
            <a:off x="12614923" y="2630297"/>
            <a:ext cx="3145541" cy="2389744"/>
            <a:chOff x="5126920" y="2404841"/>
            <a:chExt cx="3145541" cy="2389744"/>
          </a:xfrm>
        </p:grpSpPr>
        <p:grpSp>
          <p:nvGrpSpPr>
            <p:cNvPr id="424" name="Group 423">
              <a:extLst>
                <a:ext uri="{FF2B5EF4-FFF2-40B4-BE49-F238E27FC236}">
                  <a16:creationId xmlns:a16="http://schemas.microsoft.com/office/drawing/2014/main" id="{FBC286BD-17AD-4164-8021-2030CA87073F}"/>
                </a:ext>
              </a:extLst>
            </p:cNvPr>
            <p:cNvGrpSpPr/>
            <p:nvPr/>
          </p:nvGrpSpPr>
          <p:grpSpPr>
            <a:xfrm>
              <a:off x="5126920" y="2404841"/>
              <a:ext cx="3145541" cy="2389744"/>
              <a:chOff x="3593322" y="1956654"/>
              <a:chExt cx="3145541" cy="2389744"/>
            </a:xfrm>
          </p:grpSpPr>
          <p:sp>
            <p:nvSpPr>
              <p:cNvPr id="480" name="Rectangle: Rounded Corners 479">
                <a:extLst>
                  <a:ext uri="{FF2B5EF4-FFF2-40B4-BE49-F238E27FC236}">
                    <a16:creationId xmlns:a16="http://schemas.microsoft.com/office/drawing/2014/main" id="{DAD7E8ED-F578-4F9D-A07A-72C20E807B3E}"/>
                  </a:ext>
                </a:extLst>
              </p:cNvPr>
              <p:cNvSpPr/>
              <p:nvPr/>
            </p:nvSpPr>
            <p:spPr bwMode="auto">
              <a:xfrm>
                <a:off x="3593322" y="2083720"/>
                <a:ext cx="3145541" cy="2262678"/>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81" name="TextBox 480">
                <a:extLst>
                  <a:ext uri="{FF2B5EF4-FFF2-40B4-BE49-F238E27FC236}">
                    <a16:creationId xmlns:a16="http://schemas.microsoft.com/office/drawing/2014/main" id="{4FAECABA-E5C7-4266-A123-C6B57026A476}"/>
                  </a:ext>
                </a:extLst>
              </p:cNvPr>
              <p:cNvSpPr txBox="1"/>
              <p:nvPr/>
            </p:nvSpPr>
            <p:spPr>
              <a:xfrm>
                <a:off x="3767372" y="1956654"/>
                <a:ext cx="837346"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425" name="Group 424">
              <a:extLst>
                <a:ext uri="{FF2B5EF4-FFF2-40B4-BE49-F238E27FC236}">
                  <a16:creationId xmlns:a16="http://schemas.microsoft.com/office/drawing/2014/main" id="{1E1B48DD-6175-4EB6-9971-79DDFF19DF22}"/>
                </a:ext>
              </a:extLst>
            </p:cNvPr>
            <p:cNvGrpSpPr/>
            <p:nvPr/>
          </p:nvGrpSpPr>
          <p:grpSpPr>
            <a:xfrm>
              <a:off x="5356973" y="3205425"/>
              <a:ext cx="2736664" cy="965931"/>
              <a:chOff x="5356973" y="3786074"/>
              <a:chExt cx="2736664" cy="965931"/>
            </a:xfrm>
          </p:grpSpPr>
          <p:sp>
            <p:nvSpPr>
              <p:cNvPr id="426" name="TextBox 425">
                <a:extLst>
                  <a:ext uri="{FF2B5EF4-FFF2-40B4-BE49-F238E27FC236}">
                    <a16:creationId xmlns:a16="http://schemas.microsoft.com/office/drawing/2014/main" id="{8F911983-B03A-453D-A943-97844A203C33}"/>
                  </a:ext>
                </a:extLst>
              </p:cNvPr>
              <p:cNvSpPr txBox="1"/>
              <p:nvPr/>
            </p:nvSpPr>
            <p:spPr>
              <a:xfrm>
                <a:off x="5410335"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1</a:t>
                </a:r>
                <a:endParaRPr lang="en-US" sz="2400">
                  <a:latin typeface="+mj-lt"/>
                </a:endParaRPr>
              </a:p>
            </p:txBody>
          </p:sp>
          <p:grpSp>
            <p:nvGrpSpPr>
              <p:cNvPr id="427" name="Group 426">
                <a:extLst>
                  <a:ext uri="{FF2B5EF4-FFF2-40B4-BE49-F238E27FC236}">
                    <a16:creationId xmlns:a16="http://schemas.microsoft.com/office/drawing/2014/main" id="{D3497CF1-7673-4045-8673-B739B290C9BD}"/>
                  </a:ext>
                </a:extLst>
              </p:cNvPr>
              <p:cNvGrpSpPr/>
              <p:nvPr/>
            </p:nvGrpSpPr>
            <p:grpSpPr>
              <a:xfrm>
                <a:off x="5455592" y="3786074"/>
                <a:ext cx="2565663" cy="665076"/>
                <a:chOff x="5455592" y="3786074"/>
                <a:chExt cx="2565663" cy="665076"/>
              </a:xfrm>
            </p:grpSpPr>
            <p:cxnSp>
              <p:nvCxnSpPr>
                <p:cNvPr id="433" name="Straight Connector 432">
                  <a:extLst>
                    <a:ext uri="{FF2B5EF4-FFF2-40B4-BE49-F238E27FC236}">
                      <a16:creationId xmlns:a16="http://schemas.microsoft.com/office/drawing/2014/main" id="{A16C9DAB-9322-441A-B1F8-E196C41A7D22}"/>
                    </a:ext>
                  </a:extLst>
                </p:cNvPr>
                <p:cNvCxnSpPr>
                  <a:cxnSpLocks/>
                </p:cNvCxnSpPr>
                <p:nvPr/>
              </p:nvCxnSpPr>
              <p:spPr>
                <a:xfrm>
                  <a:off x="6127662" y="4118612"/>
                  <a:ext cx="271230" cy="0"/>
                </a:xfrm>
                <a:prstGeom prst="line">
                  <a:avLst/>
                </a:prstGeom>
                <a:noFill/>
                <a:ln w="19050" cap="flat" cmpd="sng" algn="ctr">
                  <a:solidFill>
                    <a:schemeClr val="tx1"/>
                  </a:solidFill>
                  <a:prstDash val="solid"/>
                  <a:headEnd type="arrow"/>
                  <a:tailEnd type="arrow"/>
                </a:ln>
                <a:effectLst/>
              </p:spPr>
            </p:cxnSp>
            <p:grpSp>
              <p:nvGrpSpPr>
                <p:cNvPr id="434" name="Group 433">
                  <a:extLst>
                    <a:ext uri="{FF2B5EF4-FFF2-40B4-BE49-F238E27FC236}">
                      <a16:creationId xmlns:a16="http://schemas.microsoft.com/office/drawing/2014/main" id="{9A45672E-8B6A-44C0-A515-F5758D6A38D1}"/>
                    </a:ext>
                  </a:extLst>
                </p:cNvPr>
                <p:cNvGrpSpPr/>
                <p:nvPr/>
              </p:nvGrpSpPr>
              <p:grpSpPr>
                <a:xfrm>
                  <a:off x="5455592" y="3786074"/>
                  <a:ext cx="665076" cy="665076"/>
                  <a:chOff x="5473239" y="3783140"/>
                  <a:chExt cx="665076" cy="665076"/>
                </a:xfrm>
              </p:grpSpPr>
              <p:sp>
                <p:nvSpPr>
                  <p:cNvPr id="466" name="Oval 465">
                    <a:extLst>
                      <a:ext uri="{FF2B5EF4-FFF2-40B4-BE49-F238E27FC236}">
                        <a16:creationId xmlns:a16="http://schemas.microsoft.com/office/drawing/2014/main" id="{7FCC1A1E-6CC0-428F-B231-C9D5B1C9A5FE}"/>
                      </a:ext>
                    </a:extLst>
                  </p:cNvPr>
                  <p:cNvSpPr/>
                  <p:nvPr/>
                </p:nvSpPr>
                <p:spPr>
                  <a:xfrm>
                    <a:off x="5473239"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467" name="Straight Connector 466">
                    <a:extLst>
                      <a:ext uri="{FF2B5EF4-FFF2-40B4-BE49-F238E27FC236}">
                        <a16:creationId xmlns:a16="http://schemas.microsoft.com/office/drawing/2014/main" id="{3B3A5CCD-7456-4E29-8943-3863B565398D}"/>
                      </a:ext>
                    </a:extLst>
                  </p:cNvPr>
                  <p:cNvCxnSpPr/>
                  <p:nvPr/>
                </p:nvCxnSpPr>
                <p:spPr>
                  <a:xfrm>
                    <a:off x="5784363" y="4136783"/>
                    <a:ext cx="42827" cy="0"/>
                  </a:xfrm>
                  <a:prstGeom prst="line">
                    <a:avLst/>
                  </a:prstGeom>
                  <a:noFill/>
                  <a:ln w="19050" cap="flat" cmpd="sng" algn="ctr">
                    <a:solidFill>
                      <a:schemeClr val="tx1"/>
                    </a:solidFill>
                    <a:prstDash val="solid"/>
                    <a:headEnd type="none"/>
                    <a:tailEnd type="none"/>
                  </a:ln>
                  <a:effectLst/>
                </p:spPr>
              </p:cxnSp>
              <p:grpSp>
                <p:nvGrpSpPr>
                  <p:cNvPr id="468" name="Group 467">
                    <a:extLst>
                      <a:ext uri="{FF2B5EF4-FFF2-40B4-BE49-F238E27FC236}">
                        <a16:creationId xmlns:a16="http://schemas.microsoft.com/office/drawing/2014/main" id="{1221BD07-E8F6-4563-B6FE-82ADCEDF2DFD}"/>
                      </a:ext>
                    </a:extLst>
                  </p:cNvPr>
                  <p:cNvGrpSpPr/>
                  <p:nvPr/>
                </p:nvGrpSpPr>
                <p:grpSpPr>
                  <a:xfrm>
                    <a:off x="5525312" y="4018962"/>
                    <a:ext cx="259046" cy="210821"/>
                    <a:chOff x="4311130" y="3484679"/>
                    <a:chExt cx="1084399" cy="882525"/>
                  </a:xfrm>
                </p:grpSpPr>
                <p:grpSp>
                  <p:nvGrpSpPr>
                    <p:cNvPr id="475" name="Group 474">
                      <a:extLst>
                        <a:ext uri="{FF2B5EF4-FFF2-40B4-BE49-F238E27FC236}">
                          <a16:creationId xmlns:a16="http://schemas.microsoft.com/office/drawing/2014/main" id="{9DB6608D-0C86-43B0-9450-0C9FF7AB6418}"/>
                        </a:ext>
                      </a:extLst>
                    </p:cNvPr>
                    <p:cNvGrpSpPr/>
                    <p:nvPr/>
                  </p:nvGrpSpPr>
                  <p:grpSpPr>
                    <a:xfrm>
                      <a:off x="4336481" y="3749257"/>
                      <a:ext cx="1033697" cy="487107"/>
                      <a:chOff x="2996114" y="3369111"/>
                      <a:chExt cx="1033697" cy="487107"/>
                    </a:xfrm>
                  </p:grpSpPr>
                  <p:sp>
                    <p:nvSpPr>
                      <p:cNvPr id="477" name="network_3" title="Icon of a server connected to a network">
                        <a:extLst>
                          <a:ext uri="{FF2B5EF4-FFF2-40B4-BE49-F238E27FC236}">
                            <a16:creationId xmlns:a16="http://schemas.microsoft.com/office/drawing/2014/main" id="{BAB22697-E5D7-4FC4-8AD3-966AA66C148F}"/>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 name="network_3" title="Icon of a server connected to a network">
                        <a:extLst>
                          <a:ext uri="{FF2B5EF4-FFF2-40B4-BE49-F238E27FC236}">
                            <a16:creationId xmlns:a16="http://schemas.microsoft.com/office/drawing/2014/main" id="{EF479F95-BE58-4ADD-825C-0D8BAAB2431F}"/>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network_3" title="Icon of a server connected to a network">
                        <a:extLst>
                          <a:ext uri="{FF2B5EF4-FFF2-40B4-BE49-F238E27FC236}">
                            <a16:creationId xmlns:a16="http://schemas.microsoft.com/office/drawing/2014/main" id="{C627FBD3-EF52-49ED-A193-7FF3E6665393}"/>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76" name="Arrow: Pentagon 475">
                      <a:extLst>
                        <a:ext uri="{FF2B5EF4-FFF2-40B4-BE49-F238E27FC236}">
                          <a16:creationId xmlns:a16="http://schemas.microsoft.com/office/drawing/2014/main" id="{C7A8A084-2A6F-401C-95F1-CEBA34582CD5}"/>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69" name="Group 468">
                    <a:extLst>
                      <a:ext uri="{FF2B5EF4-FFF2-40B4-BE49-F238E27FC236}">
                        <a16:creationId xmlns:a16="http://schemas.microsoft.com/office/drawing/2014/main" id="{3C7DF291-1232-4CEB-A35F-5115118A80E4}"/>
                      </a:ext>
                    </a:extLst>
                  </p:cNvPr>
                  <p:cNvGrpSpPr/>
                  <p:nvPr/>
                </p:nvGrpSpPr>
                <p:grpSpPr>
                  <a:xfrm>
                    <a:off x="5827195" y="4018962"/>
                    <a:ext cx="259046" cy="210821"/>
                    <a:chOff x="4311130" y="3484679"/>
                    <a:chExt cx="1084399" cy="882525"/>
                  </a:xfrm>
                </p:grpSpPr>
                <p:grpSp>
                  <p:nvGrpSpPr>
                    <p:cNvPr id="470" name="Group 469">
                      <a:extLst>
                        <a:ext uri="{FF2B5EF4-FFF2-40B4-BE49-F238E27FC236}">
                          <a16:creationId xmlns:a16="http://schemas.microsoft.com/office/drawing/2014/main" id="{DE0F1A3A-C56D-48C5-A2DD-CF798E8C671A}"/>
                        </a:ext>
                      </a:extLst>
                    </p:cNvPr>
                    <p:cNvGrpSpPr/>
                    <p:nvPr/>
                  </p:nvGrpSpPr>
                  <p:grpSpPr>
                    <a:xfrm>
                      <a:off x="4336481" y="3749257"/>
                      <a:ext cx="1033697" cy="487107"/>
                      <a:chOff x="2996114" y="3369111"/>
                      <a:chExt cx="1033697" cy="487107"/>
                    </a:xfrm>
                  </p:grpSpPr>
                  <p:sp>
                    <p:nvSpPr>
                      <p:cNvPr id="472" name="network_3" title="Icon of a server connected to a network">
                        <a:extLst>
                          <a:ext uri="{FF2B5EF4-FFF2-40B4-BE49-F238E27FC236}">
                            <a16:creationId xmlns:a16="http://schemas.microsoft.com/office/drawing/2014/main" id="{1FD36336-3BD2-41F7-A0E1-B3DF1FD634A4}"/>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network_3" title="Icon of a server connected to a network">
                        <a:extLst>
                          <a:ext uri="{FF2B5EF4-FFF2-40B4-BE49-F238E27FC236}">
                            <a16:creationId xmlns:a16="http://schemas.microsoft.com/office/drawing/2014/main" id="{1C5DF72D-A113-4ECA-B894-44A79E53A704}"/>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 name="network_3" title="Icon of a server connected to a network">
                        <a:extLst>
                          <a:ext uri="{FF2B5EF4-FFF2-40B4-BE49-F238E27FC236}">
                            <a16:creationId xmlns:a16="http://schemas.microsoft.com/office/drawing/2014/main" id="{D664C983-2D58-4EC1-9CDE-8B4256B2110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71" name="Arrow: Pentagon 470">
                      <a:extLst>
                        <a:ext uri="{FF2B5EF4-FFF2-40B4-BE49-F238E27FC236}">
                          <a16:creationId xmlns:a16="http://schemas.microsoft.com/office/drawing/2014/main" id="{C60E812E-2AE9-4B02-B427-9149258FB4A9}"/>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435" name="Group 434">
                  <a:extLst>
                    <a:ext uri="{FF2B5EF4-FFF2-40B4-BE49-F238E27FC236}">
                      <a16:creationId xmlns:a16="http://schemas.microsoft.com/office/drawing/2014/main" id="{28B26F99-49E9-4981-B079-45239A9A5494}"/>
                    </a:ext>
                  </a:extLst>
                </p:cNvPr>
                <p:cNvGrpSpPr/>
                <p:nvPr/>
              </p:nvGrpSpPr>
              <p:grpSpPr>
                <a:xfrm>
                  <a:off x="6405886" y="3786074"/>
                  <a:ext cx="665076" cy="665076"/>
                  <a:chOff x="6021016" y="3210791"/>
                  <a:chExt cx="665076" cy="665076"/>
                </a:xfrm>
              </p:grpSpPr>
              <p:sp>
                <p:nvSpPr>
                  <p:cNvPr id="452" name="Oval 451">
                    <a:extLst>
                      <a:ext uri="{FF2B5EF4-FFF2-40B4-BE49-F238E27FC236}">
                        <a16:creationId xmlns:a16="http://schemas.microsoft.com/office/drawing/2014/main" id="{35902BA8-2F0C-45C2-B2B1-CC73C80D3B96}"/>
                      </a:ext>
                    </a:extLst>
                  </p:cNvPr>
                  <p:cNvSpPr/>
                  <p:nvPr/>
                </p:nvSpPr>
                <p:spPr>
                  <a:xfrm>
                    <a:off x="6021016" y="3210791"/>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453" name="Straight Connector 452">
                    <a:extLst>
                      <a:ext uri="{FF2B5EF4-FFF2-40B4-BE49-F238E27FC236}">
                        <a16:creationId xmlns:a16="http://schemas.microsoft.com/office/drawing/2014/main" id="{FB9FBBF4-9BDD-4C4B-9E40-09B73CA9D21D}"/>
                      </a:ext>
                    </a:extLst>
                  </p:cNvPr>
                  <p:cNvCxnSpPr/>
                  <p:nvPr/>
                </p:nvCxnSpPr>
                <p:spPr>
                  <a:xfrm>
                    <a:off x="6332140" y="3563293"/>
                    <a:ext cx="42827" cy="0"/>
                  </a:xfrm>
                  <a:prstGeom prst="line">
                    <a:avLst/>
                  </a:prstGeom>
                  <a:noFill/>
                  <a:ln w="19050" cap="flat" cmpd="sng" algn="ctr">
                    <a:solidFill>
                      <a:schemeClr val="tx1"/>
                    </a:solidFill>
                    <a:prstDash val="solid"/>
                    <a:headEnd type="none"/>
                    <a:tailEnd type="none"/>
                  </a:ln>
                  <a:effectLst/>
                </p:spPr>
              </p:cxnSp>
              <p:grpSp>
                <p:nvGrpSpPr>
                  <p:cNvPr id="454" name="Group 453">
                    <a:extLst>
                      <a:ext uri="{FF2B5EF4-FFF2-40B4-BE49-F238E27FC236}">
                        <a16:creationId xmlns:a16="http://schemas.microsoft.com/office/drawing/2014/main" id="{56D214F3-57A4-4010-ABC7-BDC5EED1C9A0}"/>
                      </a:ext>
                    </a:extLst>
                  </p:cNvPr>
                  <p:cNvGrpSpPr/>
                  <p:nvPr/>
                </p:nvGrpSpPr>
                <p:grpSpPr>
                  <a:xfrm>
                    <a:off x="6073089" y="3445472"/>
                    <a:ext cx="259046" cy="210821"/>
                    <a:chOff x="4311130" y="3484679"/>
                    <a:chExt cx="1084399" cy="882525"/>
                  </a:xfrm>
                </p:grpSpPr>
                <p:grpSp>
                  <p:nvGrpSpPr>
                    <p:cNvPr id="461" name="Group 460">
                      <a:extLst>
                        <a:ext uri="{FF2B5EF4-FFF2-40B4-BE49-F238E27FC236}">
                          <a16:creationId xmlns:a16="http://schemas.microsoft.com/office/drawing/2014/main" id="{6F7FC8E6-8641-43FF-AE85-02D44FD38D75}"/>
                        </a:ext>
                      </a:extLst>
                    </p:cNvPr>
                    <p:cNvGrpSpPr/>
                    <p:nvPr/>
                  </p:nvGrpSpPr>
                  <p:grpSpPr>
                    <a:xfrm>
                      <a:off x="4336481" y="3749257"/>
                      <a:ext cx="1033697" cy="487107"/>
                      <a:chOff x="2996114" y="3369111"/>
                      <a:chExt cx="1033697" cy="487107"/>
                    </a:xfrm>
                  </p:grpSpPr>
                  <p:sp>
                    <p:nvSpPr>
                      <p:cNvPr id="463" name="network_3" title="Icon of a server connected to a network">
                        <a:extLst>
                          <a:ext uri="{FF2B5EF4-FFF2-40B4-BE49-F238E27FC236}">
                            <a16:creationId xmlns:a16="http://schemas.microsoft.com/office/drawing/2014/main" id="{C68AB9AB-19B7-4CE9-B998-D62BFC7C833A}"/>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network_3" title="Icon of a server connected to a network">
                        <a:extLst>
                          <a:ext uri="{FF2B5EF4-FFF2-40B4-BE49-F238E27FC236}">
                            <a16:creationId xmlns:a16="http://schemas.microsoft.com/office/drawing/2014/main" id="{6F9812D8-CE44-4FDB-8719-A1F075BF9B18}"/>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 name="network_3" title="Icon of a server connected to a network">
                        <a:extLst>
                          <a:ext uri="{FF2B5EF4-FFF2-40B4-BE49-F238E27FC236}">
                            <a16:creationId xmlns:a16="http://schemas.microsoft.com/office/drawing/2014/main" id="{27DFB695-6014-4994-8A59-A4B2A9213DA9}"/>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62" name="Arrow: Pentagon 461">
                      <a:extLst>
                        <a:ext uri="{FF2B5EF4-FFF2-40B4-BE49-F238E27FC236}">
                          <a16:creationId xmlns:a16="http://schemas.microsoft.com/office/drawing/2014/main" id="{5456F3CB-8686-46CC-AD2A-460B1987F809}"/>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55" name="Group 454">
                    <a:extLst>
                      <a:ext uri="{FF2B5EF4-FFF2-40B4-BE49-F238E27FC236}">
                        <a16:creationId xmlns:a16="http://schemas.microsoft.com/office/drawing/2014/main" id="{A3C914F8-06CE-4489-85A6-025D4F9C7A56}"/>
                      </a:ext>
                    </a:extLst>
                  </p:cNvPr>
                  <p:cNvGrpSpPr/>
                  <p:nvPr/>
                </p:nvGrpSpPr>
                <p:grpSpPr>
                  <a:xfrm>
                    <a:off x="6374972" y="3445472"/>
                    <a:ext cx="259046" cy="210821"/>
                    <a:chOff x="4311130" y="3484679"/>
                    <a:chExt cx="1084399" cy="882525"/>
                  </a:xfrm>
                </p:grpSpPr>
                <p:grpSp>
                  <p:nvGrpSpPr>
                    <p:cNvPr id="456" name="Group 455">
                      <a:extLst>
                        <a:ext uri="{FF2B5EF4-FFF2-40B4-BE49-F238E27FC236}">
                          <a16:creationId xmlns:a16="http://schemas.microsoft.com/office/drawing/2014/main" id="{9F4E6CCE-E918-415F-B7C6-FA7E1D9A5854}"/>
                        </a:ext>
                      </a:extLst>
                    </p:cNvPr>
                    <p:cNvGrpSpPr/>
                    <p:nvPr/>
                  </p:nvGrpSpPr>
                  <p:grpSpPr>
                    <a:xfrm>
                      <a:off x="4336481" y="3749257"/>
                      <a:ext cx="1033697" cy="487107"/>
                      <a:chOff x="2996114" y="3369111"/>
                      <a:chExt cx="1033697" cy="487107"/>
                    </a:xfrm>
                  </p:grpSpPr>
                  <p:sp>
                    <p:nvSpPr>
                      <p:cNvPr id="458" name="network_3" title="Icon of a server connected to a network">
                        <a:extLst>
                          <a:ext uri="{FF2B5EF4-FFF2-40B4-BE49-F238E27FC236}">
                            <a16:creationId xmlns:a16="http://schemas.microsoft.com/office/drawing/2014/main" id="{AC5FCB86-D166-43A7-9631-248C78C3116B}"/>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network_3" title="Icon of a server connected to a network">
                        <a:extLst>
                          <a:ext uri="{FF2B5EF4-FFF2-40B4-BE49-F238E27FC236}">
                            <a16:creationId xmlns:a16="http://schemas.microsoft.com/office/drawing/2014/main" id="{7EA8E998-AE41-4D4B-B172-A36A63D572B5}"/>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network_3" title="Icon of a server connected to a network">
                        <a:extLst>
                          <a:ext uri="{FF2B5EF4-FFF2-40B4-BE49-F238E27FC236}">
                            <a16:creationId xmlns:a16="http://schemas.microsoft.com/office/drawing/2014/main" id="{00713A07-5BB3-47A4-ABFF-86F65AA2B250}"/>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57" name="Arrow: Pentagon 456">
                      <a:extLst>
                        <a:ext uri="{FF2B5EF4-FFF2-40B4-BE49-F238E27FC236}">
                          <a16:creationId xmlns:a16="http://schemas.microsoft.com/office/drawing/2014/main" id="{99F13E15-54C8-4F93-A3B0-D4B47CBF8C74}"/>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436" name="Group 435">
                  <a:extLst>
                    <a:ext uri="{FF2B5EF4-FFF2-40B4-BE49-F238E27FC236}">
                      <a16:creationId xmlns:a16="http://schemas.microsoft.com/office/drawing/2014/main" id="{8A769D2F-0D19-4CE7-BD72-BD88D13EDE13}"/>
                    </a:ext>
                  </a:extLst>
                </p:cNvPr>
                <p:cNvGrpSpPr/>
                <p:nvPr/>
              </p:nvGrpSpPr>
              <p:grpSpPr>
                <a:xfrm>
                  <a:off x="7356179" y="3786074"/>
                  <a:ext cx="665076" cy="665076"/>
                  <a:chOff x="6563565" y="3783140"/>
                  <a:chExt cx="665076" cy="665076"/>
                </a:xfrm>
              </p:grpSpPr>
              <p:sp>
                <p:nvSpPr>
                  <p:cNvPr id="438" name="Oval 437">
                    <a:extLst>
                      <a:ext uri="{FF2B5EF4-FFF2-40B4-BE49-F238E27FC236}">
                        <a16:creationId xmlns:a16="http://schemas.microsoft.com/office/drawing/2014/main" id="{B1CB59B8-FFBF-4B30-A524-E36895356536}"/>
                      </a:ext>
                    </a:extLst>
                  </p:cNvPr>
                  <p:cNvSpPr/>
                  <p:nvPr/>
                </p:nvSpPr>
                <p:spPr>
                  <a:xfrm>
                    <a:off x="6563565"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439" name="Straight Connector 438">
                    <a:extLst>
                      <a:ext uri="{FF2B5EF4-FFF2-40B4-BE49-F238E27FC236}">
                        <a16:creationId xmlns:a16="http://schemas.microsoft.com/office/drawing/2014/main" id="{7FC62D2B-7B3E-46B0-A2A9-7880848C328B}"/>
                      </a:ext>
                    </a:extLst>
                  </p:cNvPr>
                  <p:cNvCxnSpPr/>
                  <p:nvPr/>
                </p:nvCxnSpPr>
                <p:spPr>
                  <a:xfrm>
                    <a:off x="6874467" y="4136783"/>
                    <a:ext cx="42827" cy="0"/>
                  </a:xfrm>
                  <a:prstGeom prst="line">
                    <a:avLst/>
                  </a:prstGeom>
                  <a:noFill/>
                  <a:ln w="19050" cap="flat" cmpd="sng" algn="ctr">
                    <a:solidFill>
                      <a:schemeClr val="tx1"/>
                    </a:solidFill>
                    <a:prstDash val="solid"/>
                    <a:headEnd type="none"/>
                    <a:tailEnd type="none"/>
                  </a:ln>
                  <a:effectLst/>
                </p:spPr>
              </p:cxnSp>
              <p:grpSp>
                <p:nvGrpSpPr>
                  <p:cNvPr id="440" name="Group 439">
                    <a:extLst>
                      <a:ext uri="{FF2B5EF4-FFF2-40B4-BE49-F238E27FC236}">
                        <a16:creationId xmlns:a16="http://schemas.microsoft.com/office/drawing/2014/main" id="{366E164F-E8B2-40FD-8143-4FFF9DE814D4}"/>
                      </a:ext>
                    </a:extLst>
                  </p:cNvPr>
                  <p:cNvGrpSpPr/>
                  <p:nvPr/>
                </p:nvGrpSpPr>
                <p:grpSpPr>
                  <a:xfrm>
                    <a:off x="6615416" y="4018962"/>
                    <a:ext cx="259046" cy="210821"/>
                    <a:chOff x="4311130" y="3484679"/>
                    <a:chExt cx="1084399" cy="882525"/>
                  </a:xfrm>
                </p:grpSpPr>
                <p:grpSp>
                  <p:nvGrpSpPr>
                    <p:cNvPr id="447" name="Group 446">
                      <a:extLst>
                        <a:ext uri="{FF2B5EF4-FFF2-40B4-BE49-F238E27FC236}">
                          <a16:creationId xmlns:a16="http://schemas.microsoft.com/office/drawing/2014/main" id="{C0BAC451-ACFD-432B-983D-F74DBF77C34C}"/>
                        </a:ext>
                      </a:extLst>
                    </p:cNvPr>
                    <p:cNvGrpSpPr/>
                    <p:nvPr/>
                  </p:nvGrpSpPr>
                  <p:grpSpPr>
                    <a:xfrm>
                      <a:off x="4336481" y="3749257"/>
                      <a:ext cx="1033697" cy="487107"/>
                      <a:chOff x="2996114" y="3369111"/>
                      <a:chExt cx="1033697" cy="487107"/>
                    </a:xfrm>
                  </p:grpSpPr>
                  <p:sp>
                    <p:nvSpPr>
                      <p:cNvPr id="449" name="network_3" title="Icon of a server connected to a network">
                        <a:extLst>
                          <a:ext uri="{FF2B5EF4-FFF2-40B4-BE49-F238E27FC236}">
                            <a16:creationId xmlns:a16="http://schemas.microsoft.com/office/drawing/2014/main" id="{A36DECAB-7536-4F85-AF1B-381153ECCAD7}"/>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network_3" title="Icon of a server connected to a network">
                        <a:extLst>
                          <a:ext uri="{FF2B5EF4-FFF2-40B4-BE49-F238E27FC236}">
                            <a16:creationId xmlns:a16="http://schemas.microsoft.com/office/drawing/2014/main" id="{00260D1F-CBA1-46EF-A45C-16DDBD4AB1B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network_3" title="Icon of a server connected to a network">
                        <a:extLst>
                          <a:ext uri="{FF2B5EF4-FFF2-40B4-BE49-F238E27FC236}">
                            <a16:creationId xmlns:a16="http://schemas.microsoft.com/office/drawing/2014/main" id="{9F48DC60-C9EF-4BC7-BBDC-9902FAA37E32}"/>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48" name="Arrow: Pentagon 447">
                      <a:extLst>
                        <a:ext uri="{FF2B5EF4-FFF2-40B4-BE49-F238E27FC236}">
                          <a16:creationId xmlns:a16="http://schemas.microsoft.com/office/drawing/2014/main" id="{223413B7-4110-4612-B78B-5A27BCA76133}"/>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41" name="Group 440">
                    <a:extLst>
                      <a:ext uri="{FF2B5EF4-FFF2-40B4-BE49-F238E27FC236}">
                        <a16:creationId xmlns:a16="http://schemas.microsoft.com/office/drawing/2014/main" id="{DEC9D6B4-CDF4-4CE5-B447-2BF5AE670D7D}"/>
                      </a:ext>
                    </a:extLst>
                  </p:cNvPr>
                  <p:cNvGrpSpPr/>
                  <p:nvPr/>
                </p:nvGrpSpPr>
                <p:grpSpPr>
                  <a:xfrm>
                    <a:off x="6917299" y="4018962"/>
                    <a:ext cx="259046" cy="210821"/>
                    <a:chOff x="4311130" y="3484679"/>
                    <a:chExt cx="1084399" cy="882525"/>
                  </a:xfrm>
                </p:grpSpPr>
                <p:grpSp>
                  <p:nvGrpSpPr>
                    <p:cNvPr id="442" name="Group 441">
                      <a:extLst>
                        <a:ext uri="{FF2B5EF4-FFF2-40B4-BE49-F238E27FC236}">
                          <a16:creationId xmlns:a16="http://schemas.microsoft.com/office/drawing/2014/main" id="{FE04535D-DF08-4179-9CEF-AC46D50E7CFC}"/>
                        </a:ext>
                      </a:extLst>
                    </p:cNvPr>
                    <p:cNvGrpSpPr/>
                    <p:nvPr/>
                  </p:nvGrpSpPr>
                  <p:grpSpPr>
                    <a:xfrm>
                      <a:off x="4336481" y="3749257"/>
                      <a:ext cx="1033697" cy="487107"/>
                      <a:chOff x="2996114" y="3369111"/>
                      <a:chExt cx="1033697" cy="487107"/>
                    </a:xfrm>
                  </p:grpSpPr>
                  <p:sp>
                    <p:nvSpPr>
                      <p:cNvPr id="444" name="network_3" title="Icon of a server connected to a network">
                        <a:extLst>
                          <a:ext uri="{FF2B5EF4-FFF2-40B4-BE49-F238E27FC236}">
                            <a16:creationId xmlns:a16="http://schemas.microsoft.com/office/drawing/2014/main" id="{DB234F45-9297-4A09-B279-AE0F2E2D3C6D}"/>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network_3" title="Icon of a server connected to a network">
                        <a:extLst>
                          <a:ext uri="{FF2B5EF4-FFF2-40B4-BE49-F238E27FC236}">
                            <a16:creationId xmlns:a16="http://schemas.microsoft.com/office/drawing/2014/main" id="{399E662A-6248-490A-8E9A-CEA2B214FCD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 name="network_3" title="Icon of a server connected to a network">
                        <a:extLst>
                          <a:ext uri="{FF2B5EF4-FFF2-40B4-BE49-F238E27FC236}">
                            <a16:creationId xmlns:a16="http://schemas.microsoft.com/office/drawing/2014/main" id="{6F4F091D-E7F8-4A1B-BF59-F4C619EA5098}"/>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43" name="Arrow: Pentagon 442">
                      <a:extLst>
                        <a:ext uri="{FF2B5EF4-FFF2-40B4-BE49-F238E27FC236}">
                          <a16:creationId xmlns:a16="http://schemas.microsoft.com/office/drawing/2014/main" id="{A2681240-AAFE-4FCE-A8B2-42D9419867B9}"/>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cxnSp>
              <p:nvCxnSpPr>
                <p:cNvPr id="437" name="Straight Connector 436">
                  <a:extLst>
                    <a:ext uri="{FF2B5EF4-FFF2-40B4-BE49-F238E27FC236}">
                      <a16:creationId xmlns:a16="http://schemas.microsoft.com/office/drawing/2014/main" id="{3B67DD3E-F37F-4B0E-AC7F-217EA42E0A58}"/>
                    </a:ext>
                  </a:extLst>
                </p:cNvPr>
                <p:cNvCxnSpPr>
                  <a:cxnSpLocks/>
                </p:cNvCxnSpPr>
                <p:nvPr/>
              </p:nvCxnSpPr>
              <p:spPr>
                <a:xfrm>
                  <a:off x="7077956" y="4118612"/>
                  <a:ext cx="271230" cy="0"/>
                </a:xfrm>
                <a:prstGeom prst="line">
                  <a:avLst/>
                </a:prstGeom>
                <a:noFill/>
                <a:ln w="19050" cap="flat" cmpd="sng" algn="ctr">
                  <a:solidFill>
                    <a:schemeClr val="tx1"/>
                  </a:solidFill>
                  <a:prstDash val="solid"/>
                  <a:headEnd type="arrow"/>
                  <a:tailEnd type="arrow"/>
                </a:ln>
                <a:effectLst/>
              </p:spPr>
            </p:cxnSp>
          </p:grpSp>
          <p:grpSp>
            <p:nvGrpSpPr>
              <p:cNvPr id="428" name="Group 427">
                <a:extLst>
                  <a:ext uri="{FF2B5EF4-FFF2-40B4-BE49-F238E27FC236}">
                    <a16:creationId xmlns:a16="http://schemas.microsoft.com/office/drawing/2014/main" id="{3331752C-3179-499A-BA48-1BAE700E6D46}"/>
                  </a:ext>
                </a:extLst>
              </p:cNvPr>
              <p:cNvGrpSpPr/>
              <p:nvPr/>
            </p:nvGrpSpPr>
            <p:grpSpPr>
              <a:xfrm>
                <a:off x="5356973" y="4152564"/>
                <a:ext cx="357374" cy="355782"/>
                <a:chOff x="4812292" y="2973000"/>
                <a:chExt cx="452714" cy="450697"/>
              </a:xfrm>
            </p:grpSpPr>
            <p:sp>
              <p:nvSpPr>
                <p:cNvPr id="431" name="Oval 5">
                  <a:extLst>
                    <a:ext uri="{FF2B5EF4-FFF2-40B4-BE49-F238E27FC236}">
                      <a16:creationId xmlns:a16="http://schemas.microsoft.com/office/drawing/2014/main" id="{0C776739-3C30-4042-B63E-8C2ABDA0A7AD}"/>
                    </a:ext>
                  </a:extLst>
                </p:cNvPr>
                <p:cNvSpPr>
                  <a:spLocks noChangeArrowheads="1"/>
                </p:cNvSpPr>
                <p:nvPr/>
              </p:nvSpPr>
              <p:spPr bwMode="auto">
                <a:xfrm>
                  <a:off x="4812292" y="2973000"/>
                  <a:ext cx="452714" cy="450697"/>
                </a:xfrm>
                <a:prstGeom prst="ellipse">
                  <a:avLst/>
                </a:prstGeom>
                <a:solidFill>
                  <a:schemeClr val="bg1"/>
                </a:solidFill>
                <a:ln w="19050" cap="flat">
                  <a:solidFill>
                    <a:srgbClr val="E8112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2" name="LightningBolt_E945" title="Icon of a lightning bolt">
                  <a:extLst>
                    <a:ext uri="{FF2B5EF4-FFF2-40B4-BE49-F238E27FC236}">
                      <a16:creationId xmlns:a16="http://schemas.microsoft.com/office/drawing/2014/main" id="{25FF48E1-BCE0-4F3E-96D1-03A177B185B9}"/>
                    </a:ext>
                  </a:extLst>
                </p:cNvPr>
                <p:cNvSpPr>
                  <a:spLocks noChangeAspect="1"/>
                </p:cNvSpPr>
                <p:nvPr/>
              </p:nvSpPr>
              <p:spPr bwMode="auto">
                <a:xfrm>
                  <a:off x="4962341" y="3101918"/>
                  <a:ext cx="152616" cy="212971"/>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90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429" name="TextBox 428">
                <a:extLst>
                  <a:ext uri="{FF2B5EF4-FFF2-40B4-BE49-F238E27FC236}">
                    <a16:creationId xmlns:a16="http://schemas.microsoft.com/office/drawing/2014/main" id="{6A0EE731-25FB-4E05-A3F3-9FD5B0A0F229}"/>
                  </a:ext>
                </a:extLst>
              </p:cNvPr>
              <p:cNvSpPr txBox="1"/>
              <p:nvPr/>
            </p:nvSpPr>
            <p:spPr>
              <a:xfrm>
                <a:off x="6370730"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2</a:t>
                </a:r>
                <a:endParaRPr lang="en-US" sz="2400">
                  <a:latin typeface="+mj-lt"/>
                </a:endParaRPr>
              </a:p>
            </p:txBody>
          </p:sp>
          <p:sp>
            <p:nvSpPr>
              <p:cNvPr id="430" name="TextBox 429">
                <a:extLst>
                  <a:ext uri="{FF2B5EF4-FFF2-40B4-BE49-F238E27FC236}">
                    <a16:creationId xmlns:a16="http://schemas.microsoft.com/office/drawing/2014/main" id="{CBF4AE85-CAF7-48BB-B311-B19828D78F4B}"/>
                  </a:ext>
                </a:extLst>
              </p:cNvPr>
              <p:cNvSpPr txBox="1"/>
              <p:nvPr/>
            </p:nvSpPr>
            <p:spPr>
              <a:xfrm>
                <a:off x="7315423"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3</a:t>
                </a:r>
                <a:endParaRPr lang="en-US" sz="2400">
                  <a:latin typeface="+mj-lt"/>
                </a:endParaRPr>
              </a:p>
            </p:txBody>
          </p:sp>
        </p:grpSp>
      </p:grpSp>
      <p:grpSp>
        <p:nvGrpSpPr>
          <p:cNvPr id="482" name="Group 481">
            <a:extLst>
              <a:ext uri="{FF2B5EF4-FFF2-40B4-BE49-F238E27FC236}">
                <a16:creationId xmlns:a16="http://schemas.microsoft.com/office/drawing/2014/main" id="{5CB0D4B9-E5DD-4455-BD7B-BC5B62CD7E65}"/>
              </a:ext>
            </a:extLst>
          </p:cNvPr>
          <p:cNvGrpSpPr/>
          <p:nvPr/>
        </p:nvGrpSpPr>
        <p:grpSpPr>
          <a:xfrm>
            <a:off x="16145826" y="2630297"/>
            <a:ext cx="3145541" cy="2389744"/>
            <a:chOff x="5126920" y="2404841"/>
            <a:chExt cx="3145541" cy="2389744"/>
          </a:xfrm>
        </p:grpSpPr>
        <p:grpSp>
          <p:nvGrpSpPr>
            <p:cNvPr id="483" name="Group 482">
              <a:extLst>
                <a:ext uri="{FF2B5EF4-FFF2-40B4-BE49-F238E27FC236}">
                  <a16:creationId xmlns:a16="http://schemas.microsoft.com/office/drawing/2014/main" id="{59591924-825F-44B5-896E-EEF9FA893D35}"/>
                </a:ext>
              </a:extLst>
            </p:cNvPr>
            <p:cNvGrpSpPr/>
            <p:nvPr/>
          </p:nvGrpSpPr>
          <p:grpSpPr>
            <a:xfrm>
              <a:off x="5126920" y="2404841"/>
              <a:ext cx="3145541" cy="2389744"/>
              <a:chOff x="3593322" y="1956654"/>
              <a:chExt cx="3145541" cy="2389744"/>
            </a:xfrm>
          </p:grpSpPr>
          <p:sp>
            <p:nvSpPr>
              <p:cNvPr id="536" name="Rectangle: Rounded Corners 535">
                <a:extLst>
                  <a:ext uri="{FF2B5EF4-FFF2-40B4-BE49-F238E27FC236}">
                    <a16:creationId xmlns:a16="http://schemas.microsoft.com/office/drawing/2014/main" id="{FDF6E30E-3AD1-4AC7-B914-CE0FA3FB91EC}"/>
                  </a:ext>
                </a:extLst>
              </p:cNvPr>
              <p:cNvSpPr/>
              <p:nvPr/>
            </p:nvSpPr>
            <p:spPr bwMode="auto">
              <a:xfrm>
                <a:off x="3593322" y="2083720"/>
                <a:ext cx="3145541" cy="2262678"/>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37" name="TextBox 536">
                <a:extLst>
                  <a:ext uri="{FF2B5EF4-FFF2-40B4-BE49-F238E27FC236}">
                    <a16:creationId xmlns:a16="http://schemas.microsoft.com/office/drawing/2014/main" id="{8B9D2D95-471C-4DE0-BD66-F1CC48624825}"/>
                  </a:ext>
                </a:extLst>
              </p:cNvPr>
              <p:cNvSpPr txBox="1"/>
              <p:nvPr/>
            </p:nvSpPr>
            <p:spPr>
              <a:xfrm>
                <a:off x="3767372" y="1956654"/>
                <a:ext cx="837346"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484" name="Group 483">
              <a:extLst>
                <a:ext uri="{FF2B5EF4-FFF2-40B4-BE49-F238E27FC236}">
                  <a16:creationId xmlns:a16="http://schemas.microsoft.com/office/drawing/2014/main" id="{446B27FF-5043-4F2A-8CC9-6A42661C7CF5}"/>
                </a:ext>
              </a:extLst>
            </p:cNvPr>
            <p:cNvGrpSpPr/>
            <p:nvPr/>
          </p:nvGrpSpPr>
          <p:grpSpPr>
            <a:xfrm>
              <a:off x="5410335" y="3205425"/>
              <a:ext cx="2683302" cy="965931"/>
              <a:chOff x="5410335" y="3786074"/>
              <a:chExt cx="2683302" cy="965931"/>
            </a:xfrm>
          </p:grpSpPr>
          <p:sp>
            <p:nvSpPr>
              <p:cNvPr id="485" name="TextBox 484">
                <a:extLst>
                  <a:ext uri="{FF2B5EF4-FFF2-40B4-BE49-F238E27FC236}">
                    <a16:creationId xmlns:a16="http://schemas.microsoft.com/office/drawing/2014/main" id="{FD74DAF5-52C2-42E6-8004-1CA91174B256}"/>
                  </a:ext>
                </a:extLst>
              </p:cNvPr>
              <p:cNvSpPr txBox="1"/>
              <p:nvPr/>
            </p:nvSpPr>
            <p:spPr>
              <a:xfrm>
                <a:off x="5410335"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1</a:t>
                </a:r>
                <a:endParaRPr lang="en-US" sz="2400">
                  <a:latin typeface="+mj-lt"/>
                </a:endParaRPr>
              </a:p>
            </p:txBody>
          </p:sp>
          <p:grpSp>
            <p:nvGrpSpPr>
              <p:cNvPr id="486" name="Group 485">
                <a:extLst>
                  <a:ext uri="{FF2B5EF4-FFF2-40B4-BE49-F238E27FC236}">
                    <a16:creationId xmlns:a16="http://schemas.microsoft.com/office/drawing/2014/main" id="{75DA2F4A-BD65-4890-B35D-04B9ED0BF737}"/>
                  </a:ext>
                </a:extLst>
              </p:cNvPr>
              <p:cNvGrpSpPr/>
              <p:nvPr/>
            </p:nvGrpSpPr>
            <p:grpSpPr>
              <a:xfrm>
                <a:off x="5455592" y="3786074"/>
                <a:ext cx="2565663" cy="665076"/>
                <a:chOff x="5455592" y="3786074"/>
                <a:chExt cx="2565663" cy="665076"/>
              </a:xfrm>
            </p:grpSpPr>
            <p:cxnSp>
              <p:nvCxnSpPr>
                <p:cNvPr id="489" name="Straight Connector 488">
                  <a:extLst>
                    <a:ext uri="{FF2B5EF4-FFF2-40B4-BE49-F238E27FC236}">
                      <a16:creationId xmlns:a16="http://schemas.microsoft.com/office/drawing/2014/main" id="{6B34A4C1-6B36-4B95-8E65-1834C3B99373}"/>
                    </a:ext>
                  </a:extLst>
                </p:cNvPr>
                <p:cNvCxnSpPr>
                  <a:cxnSpLocks/>
                </p:cNvCxnSpPr>
                <p:nvPr/>
              </p:nvCxnSpPr>
              <p:spPr>
                <a:xfrm>
                  <a:off x="6127662" y="4118612"/>
                  <a:ext cx="271230" cy="0"/>
                </a:xfrm>
                <a:prstGeom prst="line">
                  <a:avLst/>
                </a:prstGeom>
                <a:noFill/>
                <a:ln w="19050" cap="flat" cmpd="sng" algn="ctr">
                  <a:solidFill>
                    <a:schemeClr val="tx1"/>
                  </a:solidFill>
                  <a:prstDash val="solid"/>
                  <a:headEnd type="arrow"/>
                  <a:tailEnd type="arrow"/>
                </a:ln>
                <a:effectLst/>
              </p:spPr>
            </p:cxnSp>
            <p:grpSp>
              <p:nvGrpSpPr>
                <p:cNvPr id="490" name="Group 489">
                  <a:extLst>
                    <a:ext uri="{FF2B5EF4-FFF2-40B4-BE49-F238E27FC236}">
                      <a16:creationId xmlns:a16="http://schemas.microsoft.com/office/drawing/2014/main" id="{DC0019CD-32A1-4815-A7C9-8CB966E819A3}"/>
                    </a:ext>
                  </a:extLst>
                </p:cNvPr>
                <p:cNvGrpSpPr/>
                <p:nvPr/>
              </p:nvGrpSpPr>
              <p:grpSpPr>
                <a:xfrm>
                  <a:off x="5455592" y="3786074"/>
                  <a:ext cx="665076" cy="665076"/>
                  <a:chOff x="5473239" y="3783140"/>
                  <a:chExt cx="665076" cy="665076"/>
                </a:xfrm>
              </p:grpSpPr>
              <p:sp>
                <p:nvSpPr>
                  <p:cNvPr id="522" name="Oval 521">
                    <a:extLst>
                      <a:ext uri="{FF2B5EF4-FFF2-40B4-BE49-F238E27FC236}">
                        <a16:creationId xmlns:a16="http://schemas.microsoft.com/office/drawing/2014/main" id="{0F2D57CA-BBE1-4EB8-AA49-70165C075719}"/>
                      </a:ext>
                    </a:extLst>
                  </p:cNvPr>
                  <p:cNvSpPr/>
                  <p:nvPr/>
                </p:nvSpPr>
                <p:spPr>
                  <a:xfrm>
                    <a:off x="5473239"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523" name="Straight Connector 522">
                    <a:extLst>
                      <a:ext uri="{FF2B5EF4-FFF2-40B4-BE49-F238E27FC236}">
                        <a16:creationId xmlns:a16="http://schemas.microsoft.com/office/drawing/2014/main" id="{1A455E6D-376B-4E66-BD41-34E0EF1CE213}"/>
                      </a:ext>
                    </a:extLst>
                  </p:cNvPr>
                  <p:cNvCxnSpPr/>
                  <p:nvPr/>
                </p:nvCxnSpPr>
                <p:spPr>
                  <a:xfrm>
                    <a:off x="5784363" y="4136783"/>
                    <a:ext cx="42827" cy="0"/>
                  </a:xfrm>
                  <a:prstGeom prst="line">
                    <a:avLst/>
                  </a:prstGeom>
                  <a:noFill/>
                  <a:ln w="19050" cap="flat" cmpd="sng" algn="ctr">
                    <a:solidFill>
                      <a:schemeClr val="tx1"/>
                    </a:solidFill>
                    <a:prstDash val="solid"/>
                    <a:headEnd type="none"/>
                    <a:tailEnd type="none"/>
                  </a:ln>
                  <a:effectLst/>
                </p:spPr>
              </p:cxnSp>
              <p:grpSp>
                <p:nvGrpSpPr>
                  <p:cNvPr id="524" name="Group 523">
                    <a:extLst>
                      <a:ext uri="{FF2B5EF4-FFF2-40B4-BE49-F238E27FC236}">
                        <a16:creationId xmlns:a16="http://schemas.microsoft.com/office/drawing/2014/main" id="{53355B53-2E03-4B97-AA70-8366A45BC079}"/>
                      </a:ext>
                    </a:extLst>
                  </p:cNvPr>
                  <p:cNvGrpSpPr/>
                  <p:nvPr/>
                </p:nvGrpSpPr>
                <p:grpSpPr>
                  <a:xfrm>
                    <a:off x="5525312" y="4018962"/>
                    <a:ext cx="259046" cy="210821"/>
                    <a:chOff x="4311130" y="3484679"/>
                    <a:chExt cx="1084399" cy="882525"/>
                  </a:xfrm>
                </p:grpSpPr>
                <p:grpSp>
                  <p:nvGrpSpPr>
                    <p:cNvPr id="531" name="Group 530">
                      <a:extLst>
                        <a:ext uri="{FF2B5EF4-FFF2-40B4-BE49-F238E27FC236}">
                          <a16:creationId xmlns:a16="http://schemas.microsoft.com/office/drawing/2014/main" id="{20342E50-6623-4D4C-A0F4-1274D3AE25A4}"/>
                        </a:ext>
                      </a:extLst>
                    </p:cNvPr>
                    <p:cNvGrpSpPr/>
                    <p:nvPr/>
                  </p:nvGrpSpPr>
                  <p:grpSpPr>
                    <a:xfrm>
                      <a:off x="4336481" y="3749257"/>
                      <a:ext cx="1033697" cy="487107"/>
                      <a:chOff x="2996114" y="3369111"/>
                      <a:chExt cx="1033697" cy="487107"/>
                    </a:xfrm>
                  </p:grpSpPr>
                  <p:sp>
                    <p:nvSpPr>
                      <p:cNvPr id="533" name="network_3" title="Icon of a server connected to a network">
                        <a:extLst>
                          <a:ext uri="{FF2B5EF4-FFF2-40B4-BE49-F238E27FC236}">
                            <a16:creationId xmlns:a16="http://schemas.microsoft.com/office/drawing/2014/main" id="{21A0FE29-0F77-40BB-8DB8-61082C0EA263}"/>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network_3" title="Icon of a server connected to a network">
                        <a:extLst>
                          <a:ext uri="{FF2B5EF4-FFF2-40B4-BE49-F238E27FC236}">
                            <a16:creationId xmlns:a16="http://schemas.microsoft.com/office/drawing/2014/main" id="{9A7B854B-D381-4417-AB77-54F9BFCF884C}"/>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 name="network_3" title="Icon of a server connected to a network">
                        <a:extLst>
                          <a:ext uri="{FF2B5EF4-FFF2-40B4-BE49-F238E27FC236}">
                            <a16:creationId xmlns:a16="http://schemas.microsoft.com/office/drawing/2014/main" id="{B6774E62-DBC8-4027-8C1F-7BAE017B899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32" name="Arrow: Pentagon 531">
                      <a:extLst>
                        <a:ext uri="{FF2B5EF4-FFF2-40B4-BE49-F238E27FC236}">
                          <a16:creationId xmlns:a16="http://schemas.microsoft.com/office/drawing/2014/main" id="{E2A6E3FA-D19D-4DA1-8241-0059267C3D63}"/>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25" name="Group 524">
                    <a:extLst>
                      <a:ext uri="{FF2B5EF4-FFF2-40B4-BE49-F238E27FC236}">
                        <a16:creationId xmlns:a16="http://schemas.microsoft.com/office/drawing/2014/main" id="{2E9A3112-5126-435D-BE57-E47E7E7D0D2F}"/>
                      </a:ext>
                    </a:extLst>
                  </p:cNvPr>
                  <p:cNvGrpSpPr/>
                  <p:nvPr/>
                </p:nvGrpSpPr>
                <p:grpSpPr>
                  <a:xfrm>
                    <a:off x="5827195" y="4018962"/>
                    <a:ext cx="259046" cy="210821"/>
                    <a:chOff x="4311130" y="3484679"/>
                    <a:chExt cx="1084399" cy="882525"/>
                  </a:xfrm>
                </p:grpSpPr>
                <p:grpSp>
                  <p:nvGrpSpPr>
                    <p:cNvPr id="526" name="Group 525">
                      <a:extLst>
                        <a:ext uri="{FF2B5EF4-FFF2-40B4-BE49-F238E27FC236}">
                          <a16:creationId xmlns:a16="http://schemas.microsoft.com/office/drawing/2014/main" id="{6F5C8CBD-8B3C-49DD-A44E-C9970738E68C}"/>
                        </a:ext>
                      </a:extLst>
                    </p:cNvPr>
                    <p:cNvGrpSpPr/>
                    <p:nvPr/>
                  </p:nvGrpSpPr>
                  <p:grpSpPr>
                    <a:xfrm>
                      <a:off x="4336481" y="3749257"/>
                      <a:ext cx="1033697" cy="487107"/>
                      <a:chOff x="2996114" y="3369111"/>
                      <a:chExt cx="1033697" cy="487107"/>
                    </a:xfrm>
                  </p:grpSpPr>
                  <p:sp>
                    <p:nvSpPr>
                      <p:cNvPr id="528" name="network_3" title="Icon of a server connected to a network">
                        <a:extLst>
                          <a:ext uri="{FF2B5EF4-FFF2-40B4-BE49-F238E27FC236}">
                            <a16:creationId xmlns:a16="http://schemas.microsoft.com/office/drawing/2014/main" id="{F82E6122-518B-4DBB-AED3-C44DB7297C74}"/>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 name="network_3" title="Icon of a server connected to a network">
                        <a:extLst>
                          <a:ext uri="{FF2B5EF4-FFF2-40B4-BE49-F238E27FC236}">
                            <a16:creationId xmlns:a16="http://schemas.microsoft.com/office/drawing/2014/main" id="{571E32AF-6BF6-4388-8BD9-E399F1D5F2B2}"/>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network_3" title="Icon of a server connected to a network">
                        <a:extLst>
                          <a:ext uri="{FF2B5EF4-FFF2-40B4-BE49-F238E27FC236}">
                            <a16:creationId xmlns:a16="http://schemas.microsoft.com/office/drawing/2014/main" id="{C4AE0B14-1624-48C3-ABC0-E348C1BA2E78}"/>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27" name="Arrow: Pentagon 526">
                      <a:extLst>
                        <a:ext uri="{FF2B5EF4-FFF2-40B4-BE49-F238E27FC236}">
                          <a16:creationId xmlns:a16="http://schemas.microsoft.com/office/drawing/2014/main" id="{F4EE5783-AC37-4C19-817C-1C83EDF77FBE}"/>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491" name="Group 490">
                  <a:extLst>
                    <a:ext uri="{FF2B5EF4-FFF2-40B4-BE49-F238E27FC236}">
                      <a16:creationId xmlns:a16="http://schemas.microsoft.com/office/drawing/2014/main" id="{E00728B0-E386-42D0-B9E4-ED2A149165D1}"/>
                    </a:ext>
                  </a:extLst>
                </p:cNvPr>
                <p:cNvGrpSpPr/>
                <p:nvPr/>
              </p:nvGrpSpPr>
              <p:grpSpPr>
                <a:xfrm>
                  <a:off x="6405886" y="3786074"/>
                  <a:ext cx="665076" cy="665076"/>
                  <a:chOff x="6021016" y="3210791"/>
                  <a:chExt cx="665076" cy="665076"/>
                </a:xfrm>
              </p:grpSpPr>
              <p:sp>
                <p:nvSpPr>
                  <p:cNvPr id="508" name="Oval 507">
                    <a:extLst>
                      <a:ext uri="{FF2B5EF4-FFF2-40B4-BE49-F238E27FC236}">
                        <a16:creationId xmlns:a16="http://schemas.microsoft.com/office/drawing/2014/main" id="{57FF2F44-26DC-4DDD-A6A5-53BE96C991BB}"/>
                      </a:ext>
                    </a:extLst>
                  </p:cNvPr>
                  <p:cNvSpPr/>
                  <p:nvPr/>
                </p:nvSpPr>
                <p:spPr>
                  <a:xfrm>
                    <a:off x="6021016" y="3210791"/>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509" name="Straight Connector 508">
                    <a:extLst>
                      <a:ext uri="{FF2B5EF4-FFF2-40B4-BE49-F238E27FC236}">
                        <a16:creationId xmlns:a16="http://schemas.microsoft.com/office/drawing/2014/main" id="{486D0B00-4A76-421D-8E94-66722044E835}"/>
                      </a:ext>
                    </a:extLst>
                  </p:cNvPr>
                  <p:cNvCxnSpPr/>
                  <p:nvPr/>
                </p:nvCxnSpPr>
                <p:spPr>
                  <a:xfrm>
                    <a:off x="6332140" y="3563293"/>
                    <a:ext cx="42827" cy="0"/>
                  </a:xfrm>
                  <a:prstGeom prst="line">
                    <a:avLst/>
                  </a:prstGeom>
                  <a:noFill/>
                  <a:ln w="19050" cap="flat" cmpd="sng" algn="ctr">
                    <a:solidFill>
                      <a:schemeClr val="tx1"/>
                    </a:solidFill>
                    <a:prstDash val="solid"/>
                    <a:headEnd type="none"/>
                    <a:tailEnd type="none"/>
                  </a:ln>
                  <a:effectLst/>
                </p:spPr>
              </p:cxnSp>
              <p:grpSp>
                <p:nvGrpSpPr>
                  <p:cNvPr id="510" name="Group 509">
                    <a:extLst>
                      <a:ext uri="{FF2B5EF4-FFF2-40B4-BE49-F238E27FC236}">
                        <a16:creationId xmlns:a16="http://schemas.microsoft.com/office/drawing/2014/main" id="{8449B2A1-2604-4381-A55C-29D358F470C6}"/>
                      </a:ext>
                    </a:extLst>
                  </p:cNvPr>
                  <p:cNvGrpSpPr/>
                  <p:nvPr/>
                </p:nvGrpSpPr>
                <p:grpSpPr>
                  <a:xfrm>
                    <a:off x="6073089" y="3445472"/>
                    <a:ext cx="259046" cy="210821"/>
                    <a:chOff x="4311130" y="3484679"/>
                    <a:chExt cx="1084399" cy="882525"/>
                  </a:xfrm>
                </p:grpSpPr>
                <p:grpSp>
                  <p:nvGrpSpPr>
                    <p:cNvPr id="517" name="Group 516">
                      <a:extLst>
                        <a:ext uri="{FF2B5EF4-FFF2-40B4-BE49-F238E27FC236}">
                          <a16:creationId xmlns:a16="http://schemas.microsoft.com/office/drawing/2014/main" id="{9D6BC790-2682-4545-85BF-0D91A9DCAFEF}"/>
                        </a:ext>
                      </a:extLst>
                    </p:cNvPr>
                    <p:cNvGrpSpPr/>
                    <p:nvPr/>
                  </p:nvGrpSpPr>
                  <p:grpSpPr>
                    <a:xfrm>
                      <a:off x="4336481" y="3749257"/>
                      <a:ext cx="1033697" cy="487107"/>
                      <a:chOff x="2996114" y="3369111"/>
                      <a:chExt cx="1033697" cy="487107"/>
                    </a:xfrm>
                  </p:grpSpPr>
                  <p:sp>
                    <p:nvSpPr>
                      <p:cNvPr id="519" name="network_3" title="Icon of a server connected to a network">
                        <a:extLst>
                          <a:ext uri="{FF2B5EF4-FFF2-40B4-BE49-F238E27FC236}">
                            <a16:creationId xmlns:a16="http://schemas.microsoft.com/office/drawing/2014/main" id="{495FCE42-8512-4984-9FE9-85F867AE144A}"/>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network_3" title="Icon of a server connected to a network">
                        <a:extLst>
                          <a:ext uri="{FF2B5EF4-FFF2-40B4-BE49-F238E27FC236}">
                            <a16:creationId xmlns:a16="http://schemas.microsoft.com/office/drawing/2014/main" id="{C9C24C13-CD0A-4E59-8CFB-BF666A2D04AD}"/>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 name="network_3" title="Icon of a server connected to a network">
                        <a:extLst>
                          <a:ext uri="{FF2B5EF4-FFF2-40B4-BE49-F238E27FC236}">
                            <a16:creationId xmlns:a16="http://schemas.microsoft.com/office/drawing/2014/main" id="{65808C83-B1F8-4DC7-94DD-FAB8526827A5}"/>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18" name="Arrow: Pentagon 517">
                      <a:extLst>
                        <a:ext uri="{FF2B5EF4-FFF2-40B4-BE49-F238E27FC236}">
                          <a16:creationId xmlns:a16="http://schemas.microsoft.com/office/drawing/2014/main" id="{F5AEA441-B845-4056-B8A4-FF3AAA91B702}"/>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11" name="Group 510">
                    <a:extLst>
                      <a:ext uri="{FF2B5EF4-FFF2-40B4-BE49-F238E27FC236}">
                        <a16:creationId xmlns:a16="http://schemas.microsoft.com/office/drawing/2014/main" id="{A004D9FA-CE52-4386-A3D4-41A168AFD204}"/>
                      </a:ext>
                    </a:extLst>
                  </p:cNvPr>
                  <p:cNvGrpSpPr/>
                  <p:nvPr/>
                </p:nvGrpSpPr>
                <p:grpSpPr>
                  <a:xfrm>
                    <a:off x="6374972" y="3445472"/>
                    <a:ext cx="259046" cy="210821"/>
                    <a:chOff x="4311130" y="3484679"/>
                    <a:chExt cx="1084399" cy="882525"/>
                  </a:xfrm>
                </p:grpSpPr>
                <p:grpSp>
                  <p:nvGrpSpPr>
                    <p:cNvPr id="512" name="Group 511">
                      <a:extLst>
                        <a:ext uri="{FF2B5EF4-FFF2-40B4-BE49-F238E27FC236}">
                          <a16:creationId xmlns:a16="http://schemas.microsoft.com/office/drawing/2014/main" id="{217FBD23-6636-4C65-B1CE-ED21CCADE195}"/>
                        </a:ext>
                      </a:extLst>
                    </p:cNvPr>
                    <p:cNvGrpSpPr/>
                    <p:nvPr/>
                  </p:nvGrpSpPr>
                  <p:grpSpPr>
                    <a:xfrm>
                      <a:off x="4336481" y="3749257"/>
                      <a:ext cx="1033697" cy="487107"/>
                      <a:chOff x="2996114" y="3369111"/>
                      <a:chExt cx="1033697" cy="487107"/>
                    </a:xfrm>
                  </p:grpSpPr>
                  <p:sp>
                    <p:nvSpPr>
                      <p:cNvPr id="514" name="network_3" title="Icon of a server connected to a network">
                        <a:extLst>
                          <a:ext uri="{FF2B5EF4-FFF2-40B4-BE49-F238E27FC236}">
                            <a16:creationId xmlns:a16="http://schemas.microsoft.com/office/drawing/2014/main" id="{3598C83C-DD1C-41A1-8945-9960BD9B6ED7}"/>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network_3" title="Icon of a server connected to a network">
                        <a:extLst>
                          <a:ext uri="{FF2B5EF4-FFF2-40B4-BE49-F238E27FC236}">
                            <a16:creationId xmlns:a16="http://schemas.microsoft.com/office/drawing/2014/main" id="{0F5BC3F4-CC64-472C-9D09-3BE4247909A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network_3" title="Icon of a server connected to a network">
                        <a:extLst>
                          <a:ext uri="{FF2B5EF4-FFF2-40B4-BE49-F238E27FC236}">
                            <a16:creationId xmlns:a16="http://schemas.microsoft.com/office/drawing/2014/main" id="{CFA55CE1-4F86-4F7D-97E0-9BB6F1993D66}"/>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13" name="Arrow: Pentagon 512">
                      <a:extLst>
                        <a:ext uri="{FF2B5EF4-FFF2-40B4-BE49-F238E27FC236}">
                          <a16:creationId xmlns:a16="http://schemas.microsoft.com/office/drawing/2014/main" id="{E5D7E37A-4C7B-4A2B-ADBE-2F34DD2C5EBC}"/>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492" name="Group 491">
                  <a:extLst>
                    <a:ext uri="{FF2B5EF4-FFF2-40B4-BE49-F238E27FC236}">
                      <a16:creationId xmlns:a16="http://schemas.microsoft.com/office/drawing/2014/main" id="{631ACB80-6A10-4C32-8351-192583B664D9}"/>
                    </a:ext>
                  </a:extLst>
                </p:cNvPr>
                <p:cNvGrpSpPr/>
                <p:nvPr/>
              </p:nvGrpSpPr>
              <p:grpSpPr>
                <a:xfrm>
                  <a:off x="7356179" y="3786074"/>
                  <a:ext cx="665076" cy="665076"/>
                  <a:chOff x="6563565" y="3783140"/>
                  <a:chExt cx="665076" cy="665076"/>
                </a:xfrm>
              </p:grpSpPr>
              <p:sp>
                <p:nvSpPr>
                  <p:cNvPr id="494" name="Oval 493">
                    <a:extLst>
                      <a:ext uri="{FF2B5EF4-FFF2-40B4-BE49-F238E27FC236}">
                        <a16:creationId xmlns:a16="http://schemas.microsoft.com/office/drawing/2014/main" id="{BDBE4D6D-FA16-4F28-BC6B-02A7B86A1382}"/>
                      </a:ext>
                    </a:extLst>
                  </p:cNvPr>
                  <p:cNvSpPr/>
                  <p:nvPr/>
                </p:nvSpPr>
                <p:spPr>
                  <a:xfrm>
                    <a:off x="6563565"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495" name="Straight Connector 494">
                    <a:extLst>
                      <a:ext uri="{FF2B5EF4-FFF2-40B4-BE49-F238E27FC236}">
                        <a16:creationId xmlns:a16="http://schemas.microsoft.com/office/drawing/2014/main" id="{2D6A2AC1-4032-48D1-8857-AF0DC4E5F3F7}"/>
                      </a:ext>
                    </a:extLst>
                  </p:cNvPr>
                  <p:cNvCxnSpPr/>
                  <p:nvPr/>
                </p:nvCxnSpPr>
                <p:spPr>
                  <a:xfrm>
                    <a:off x="6874467" y="4136783"/>
                    <a:ext cx="42827" cy="0"/>
                  </a:xfrm>
                  <a:prstGeom prst="line">
                    <a:avLst/>
                  </a:prstGeom>
                  <a:noFill/>
                  <a:ln w="19050" cap="flat" cmpd="sng" algn="ctr">
                    <a:solidFill>
                      <a:schemeClr val="tx1"/>
                    </a:solidFill>
                    <a:prstDash val="solid"/>
                    <a:headEnd type="none"/>
                    <a:tailEnd type="none"/>
                  </a:ln>
                  <a:effectLst/>
                </p:spPr>
              </p:cxnSp>
              <p:grpSp>
                <p:nvGrpSpPr>
                  <p:cNvPr id="496" name="Group 495">
                    <a:extLst>
                      <a:ext uri="{FF2B5EF4-FFF2-40B4-BE49-F238E27FC236}">
                        <a16:creationId xmlns:a16="http://schemas.microsoft.com/office/drawing/2014/main" id="{ACB3335B-C74B-4922-9E7C-FED3847CD3D8}"/>
                      </a:ext>
                    </a:extLst>
                  </p:cNvPr>
                  <p:cNvGrpSpPr/>
                  <p:nvPr/>
                </p:nvGrpSpPr>
                <p:grpSpPr>
                  <a:xfrm>
                    <a:off x="6615416" y="4018962"/>
                    <a:ext cx="259046" cy="210821"/>
                    <a:chOff x="4311130" y="3484679"/>
                    <a:chExt cx="1084399" cy="882525"/>
                  </a:xfrm>
                </p:grpSpPr>
                <p:grpSp>
                  <p:nvGrpSpPr>
                    <p:cNvPr id="503" name="Group 502">
                      <a:extLst>
                        <a:ext uri="{FF2B5EF4-FFF2-40B4-BE49-F238E27FC236}">
                          <a16:creationId xmlns:a16="http://schemas.microsoft.com/office/drawing/2014/main" id="{5F97DDDE-A123-4673-B08E-CD3C32E4F04F}"/>
                        </a:ext>
                      </a:extLst>
                    </p:cNvPr>
                    <p:cNvGrpSpPr/>
                    <p:nvPr/>
                  </p:nvGrpSpPr>
                  <p:grpSpPr>
                    <a:xfrm>
                      <a:off x="4336481" y="3749257"/>
                      <a:ext cx="1033697" cy="487107"/>
                      <a:chOff x="2996114" y="3369111"/>
                      <a:chExt cx="1033697" cy="487107"/>
                    </a:xfrm>
                  </p:grpSpPr>
                  <p:sp>
                    <p:nvSpPr>
                      <p:cNvPr id="505" name="network_3" title="Icon of a server connected to a network">
                        <a:extLst>
                          <a:ext uri="{FF2B5EF4-FFF2-40B4-BE49-F238E27FC236}">
                            <a16:creationId xmlns:a16="http://schemas.microsoft.com/office/drawing/2014/main" id="{B4AEF2FB-14A2-456E-B81C-0BE73848175C}"/>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network_3" title="Icon of a server connected to a network">
                        <a:extLst>
                          <a:ext uri="{FF2B5EF4-FFF2-40B4-BE49-F238E27FC236}">
                            <a16:creationId xmlns:a16="http://schemas.microsoft.com/office/drawing/2014/main" id="{560ECB77-694B-4F43-ACDD-10FDCD9CF240}"/>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network_3" title="Icon of a server connected to a network">
                        <a:extLst>
                          <a:ext uri="{FF2B5EF4-FFF2-40B4-BE49-F238E27FC236}">
                            <a16:creationId xmlns:a16="http://schemas.microsoft.com/office/drawing/2014/main" id="{F8B8E785-436B-469D-ACF2-39058F6C61B0}"/>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04" name="Arrow: Pentagon 503">
                      <a:extLst>
                        <a:ext uri="{FF2B5EF4-FFF2-40B4-BE49-F238E27FC236}">
                          <a16:creationId xmlns:a16="http://schemas.microsoft.com/office/drawing/2014/main" id="{A755616E-9BA6-480F-85F4-86B0C4DED39A}"/>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97" name="Group 496">
                    <a:extLst>
                      <a:ext uri="{FF2B5EF4-FFF2-40B4-BE49-F238E27FC236}">
                        <a16:creationId xmlns:a16="http://schemas.microsoft.com/office/drawing/2014/main" id="{E59B07AD-2227-42FE-BC88-64FABD9E29B8}"/>
                      </a:ext>
                    </a:extLst>
                  </p:cNvPr>
                  <p:cNvGrpSpPr/>
                  <p:nvPr/>
                </p:nvGrpSpPr>
                <p:grpSpPr>
                  <a:xfrm>
                    <a:off x="6917299" y="4018962"/>
                    <a:ext cx="259046" cy="210821"/>
                    <a:chOff x="4311130" y="3484679"/>
                    <a:chExt cx="1084399" cy="882525"/>
                  </a:xfrm>
                </p:grpSpPr>
                <p:grpSp>
                  <p:nvGrpSpPr>
                    <p:cNvPr id="498" name="Group 497">
                      <a:extLst>
                        <a:ext uri="{FF2B5EF4-FFF2-40B4-BE49-F238E27FC236}">
                          <a16:creationId xmlns:a16="http://schemas.microsoft.com/office/drawing/2014/main" id="{403C668B-84A8-4699-AFC0-AF85D655D917}"/>
                        </a:ext>
                      </a:extLst>
                    </p:cNvPr>
                    <p:cNvGrpSpPr/>
                    <p:nvPr/>
                  </p:nvGrpSpPr>
                  <p:grpSpPr>
                    <a:xfrm>
                      <a:off x="4336481" y="3749257"/>
                      <a:ext cx="1033697" cy="487107"/>
                      <a:chOff x="2996114" y="3369111"/>
                      <a:chExt cx="1033697" cy="487107"/>
                    </a:xfrm>
                  </p:grpSpPr>
                  <p:sp>
                    <p:nvSpPr>
                      <p:cNvPr id="500" name="network_3" title="Icon of a server connected to a network">
                        <a:extLst>
                          <a:ext uri="{FF2B5EF4-FFF2-40B4-BE49-F238E27FC236}">
                            <a16:creationId xmlns:a16="http://schemas.microsoft.com/office/drawing/2014/main" id="{B9CBC5CB-F638-435B-977C-DFA86AF9D5F0}"/>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network_3" title="Icon of a server connected to a network">
                        <a:extLst>
                          <a:ext uri="{FF2B5EF4-FFF2-40B4-BE49-F238E27FC236}">
                            <a16:creationId xmlns:a16="http://schemas.microsoft.com/office/drawing/2014/main" id="{7891921F-D00F-4FEF-A574-9CD43848C4C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network_3" title="Icon of a server connected to a network">
                        <a:extLst>
                          <a:ext uri="{FF2B5EF4-FFF2-40B4-BE49-F238E27FC236}">
                            <a16:creationId xmlns:a16="http://schemas.microsoft.com/office/drawing/2014/main" id="{2E6D7D95-23B9-4143-A79A-19EA368FCF70}"/>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99" name="Arrow: Pentagon 498">
                      <a:extLst>
                        <a:ext uri="{FF2B5EF4-FFF2-40B4-BE49-F238E27FC236}">
                          <a16:creationId xmlns:a16="http://schemas.microsoft.com/office/drawing/2014/main" id="{F2608332-E71D-43FB-82E3-F82E22FEAEE3}"/>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cxnSp>
              <p:nvCxnSpPr>
                <p:cNvPr id="493" name="Straight Connector 492">
                  <a:extLst>
                    <a:ext uri="{FF2B5EF4-FFF2-40B4-BE49-F238E27FC236}">
                      <a16:creationId xmlns:a16="http://schemas.microsoft.com/office/drawing/2014/main" id="{39E6FE82-96A4-49A0-BB9B-C6439D165062}"/>
                    </a:ext>
                  </a:extLst>
                </p:cNvPr>
                <p:cNvCxnSpPr>
                  <a:cxnSpLocks/>
                </p:cNvCxnSpPr>
                <p:nvPr/>
              </p:nvCxnSpPr>
              <p:spPr>
                <a:xfrm>
                  <a:off x="7077956" y="4118612"/>
                  <a:ext cx="271230" cy="0"/>
                </a:xfrm>
                <a:prstGeom prst="line">
                  <a:avLst/>
                </a:prstGeom>
                <a:noFill/>
                <a:ln w="19050" cap="flat" cmpd="sng" algn="ctr">
                  <a:solidFill>
                    <a:schemeClr val="tx1"/>
                  </a:solidFill>
                  <a:prstDash val="solid"/>
                  <a:headEnd type="arrow"/>
                  <a:tailEnd type="arrow"/>
                </a:ln>
                <a:effectLst/>
              </p:spPr>
            </p:cxnSp>
          </p:grpSp>
          <p:sp>
            <p:nvSpPr>
              <p:cNvPr id="487" name="TextBox 486">
                <a:extLst>
                  <a:ext uri="{FF2B5EF4-FFF2-40B4-BE49-F238E27FC236}">
                    <a16:creationId xmlns:a16="http://schemas.microsoft.com/office/drawing/2014/main" id="{9A3C1E67-09B5-415F-93C0-DE682BEA5ED0}"/>
                  </a:ext>
                </a:extLst>
              </p:cNvPr>
              <p:cNvSpPr txBox="1"/>
              <p:nvPr/>
            </p:nvSpPr>
            <p:spPr>
              <a:xfrm>
                <a:off x="6370730"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2</a:t>
                </a:r>
                <a:endParaRPr lang="en-US" sz="2400">
                  <a:latin typeface="+mj-lt"/>
                </a:endParaRPr>
              </a:p>
            </p:txBody>
          </p:sp>
          <p:sp>
            <p:nvSpPr>
              <p:cNvPr id="488" name="TextBox 487">
                <a:extLst>
                  <a:ext uri="{FF2B5EF4-FFF2-40B4-BE49-F238E27FC236}">
                    <a16:creationId xmlns:a16="http://schemas.microsoft.com/office/drawing/2014/main" id="{49EEF099-2D1B-45BD-930D-A69878500168}"/>
                  </a:ext>
                </a:extLst>
              </p:cNvPr>
              <p:cNvSpPr txBox="1"/>
              <p:nvPr/>
            </p:nvSpPr>
            <p:spPr>
              <a:xfrm>
                <a:off x="7315423"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3</a:t>
                </a:r>
                <a:endParaRPr lang="en-US" sz="2400">
                  <a:latin typeface="+mj-lt"/>
                </a:endParaRPr>
              </a:p>
            </p:txBody>
          </p:sp>
        </p:grpSp>
      </p:grpSp>
    </p:spTree>
    <p:extLst>
      <p:ext uri="{BB962C8B-B14F-4D97-AF65-F5344CB8AC3E}">
        <p14:creationId xmlns:p14="http://schemas.microsoft.com/office/powerpoint/2010/main" val="2627051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69517F-F422-42C2-86B6-45793D551087}"/>
              </a:ext>
            </a:extLst>
          </p:cNvPr>
          <p:cNvSpPr>
            <a:spLocks noGrp="1"/>
          </p:cNvSpPr>
          <p:nvPr>
            <p:ph type="title"/>
          </p:nvPr>
        </p:nvSpPr>
        <p:spPr/>
        <p:txBody>
          <a:bodyPr/>
          <a:lstStyle/>
          <a:p>
            <a:r>
              <a:rPr lang="en-US"/>
              <a:t>Azure resiliency as a platform</a:t>
            </a:r>
          </a:p>
        </p:txBody>
      </p:sp>
      <p:sp>
        <p:nvSpPr>
          <p:cNvPr id="5" name="Text Placeholder 4">
            <a:extLst>
              <a:ext uri="{FF2B5EF4-FFF2-40B4-BE49-F238E27FC236}">
                <a16:creationId xmlns:a16="http://schemas.microsoft.com/office/drawing/2014/main" id="{AA2A5AB2-11F8-4F22-A3F1-3DB7E407BC9D}"/>
              </a:ext>
            </a:extLst>
          </p:cNvPr>
          <p:cNvSpPr>
            <a:spLocks noGrp="1"/>
          </p:cNvSpPr>
          <p:nvPr>
            <p:ph type="body" sz="quarter" idx="10"/>
          </p:nvPr>
        </p:nvSpPr>
        <p:spPr>
          <a:xfrm>
            <a:off x="434975" y="1000125"/>
            <a:ext cx="11563350" cy="313932"/>
          </a:xfrm>
        </p:spPr>
        <p:txBody>
          <a:bodyPr/>
          <a:lstStyle/>
          <a:p>
            <a:r>
              <a:rPr lang="en-US" b="1">
                <a:gradFill>
                  <a:gsLst>
                    <a:gs pos="1250">
                      <a:srgbClr val="1A1A1A"/>
                    </a:gs>
                    <a:gs pos="100000">
                      <a:srgbClr val="1A1A1A"/>
                    </a:gs>
                  </a:gsLst>
                  <a:lin ang="5400000" scaled="0"/>
                </a:gradFill>
              </a:rPr>
              <a:t>Availability Zones, protecting against datacenter outages</a:t>
            </a:r>
            <a:endParaRPr lang="en-US"/>
          </a:p>
        </p:txBody>
      </p:sp>
      <p:sp>
        <p:nvSpPr>
          <p:cNvPr id="459" name="Rectangle 458">
            <a:extLst>
              <a:ext uri="{FF2B5EF4-FFF2-40B4-BE49-F238E27FC236}">
                <a16:creationId xmlns:a16="http://schemas.microsoft.com/office/drawing/2014/main" id="{AFD42D37-B500-4DBE-992F-07D2F561DCCF}"/>
              </a:ext>
            </a:extLst>
          </p:cNvPr>
          <p:cNvSpPr/>
          <p:nvPr/>
        </p:nvSpPr>
        <p:spPr bwMode="auto">
          <a:xfrm>
            <a:off x="434975" y="1546639"/>
            <a:ext cx="11563350" cy="361803"/>
          </a:xfrm>
          <a:prstGeom prst="rect">
            <a:avLst/>
          </a:prstGeom>
          <a:solidFill>
            <a:schemeClr val="bg2">
              <a:alpha val="8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cs typeface="Segoe UI" pitchFamily="34" charset="0"/>
              </a:rPr>
              <a:t>Power / facility</a:t>
            </a:r>
            <a:r>
              <a:rPr lang="en-US" sz="1400">
                <a:solidFill>
                  <a:schemeClr val="tx1"/>
                </a:solidFill>
                <a:cs typeface="Segoe UI" pitchFamily="34" charset="0"/>
              </a:rPr>
              <a:t>						</a:t>
            </a:r>
          </a:p>
        </p:txBody>
      </p:sp>
      <p:sp>
        <p:nvSpPr>
          <p:cNvPr id="460" name="Rectangle 459">
            <a:extLst>
              <a:ext uri="{FF2B5EF4-FFF2-40B4-BE49-F238E27FC236}">
                <a16:creationId xmlns:a16="http://schemas.microsoft.com/office/drawing/2014/main" id="{F6693C2C-5D36-4E8C-8236-20701101ECC7}"/>
              </a:ext>
            </a:extLst>
          </p:cNvPr>
          <p:cNvSpPr/>
          <p:nvPr/>
        </p:nvSpPr>
        <p:spPr>
          <a:xfrm>
            <a:off x="7993003" y="1573651"/>
            <a:ext cx="3860737" cy="307777"/>
          </a:xfrm>
          <a:prstGeom prst="rect">
            <a:avLst/>
          </a:prstGeom>
        </p:spPr>
        <p:txBody>
          <a:bodyPr wrap="none" lIns="91440" rIns="91440">
            <a:spAutoFit/>
          </a:bodyPr>
          <a:lstStyle/>
          <a:p>
            <a:r>
              <a:rPr lang="en-US" sz="1400">
                <a:noFill/>
                <a:cs typeface="Segoe UI" pitchFamily="34" charset="0"/>
              </a:rPr>
              <a:t>Region Pairs, </a:t>
            </a:r>
            <a:r>
              <a:rPr lang="en-US" sz="1400">
                <a:cs typeface="Segoe UI" pitchFamily="34" charset="0"/>
              </a:rPr>
              <a:t>Availability Zones</a:t>
            </a:r>
            <a:r>
              <a:rPr lang="en-US" sz="1400">
                <a:noFill/>
                <a:cs typeface="Segoe UI" pitchFamily="34" charset="0"/>
              </a:rPr>
              <a:t>, Availability Set</a:t>
            </a:r>
          </a:p>
        </p:txBody>
      </p:sp>
      <p:sp>
        <p:nvSpPr>
          <p:cNvPr id="461" name="Rectangle 460">
            <a:extLst>
              <a:ext uri="{FF2B5EF4-FFF2-40B4-BE49-F238E27FC236}">
                <a16:creationId xmlns:a16="http://schemas.microsoft.com/office/drawing/2014/main" id="{2F0D5F17-CCC0-477C-9FBF-892F1E18E073}"/>
              </a:ext>
            </a:extLst>
          </p:cNvPr>
          <p:cNvSpPr/>
          <p:nvPr/>
        </p:nvSpPr>
        <p:spPr bwMode="auto">
          <a:xfrm>
            <a:off x="434974" y="5146887"/>
            <a:ext cx="4501544" cy="118288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lvl="0" defTabSz="932472" fontAlgn="base">
              <a:lnSpc>
                <a:spcPct val="90000"/>
              </a:lnSpc>
              <a:spcBef>
                <a:spcPts val="600"/>
              </a:spcBef>
              <a:spcAft>
                <a:spcPct val="0"/>
              </a:spcAft>
              <a:defRPr/>
            </a:pPr>
            <a:r>
              <a:rPr lang="en-US" sz="1600">
                <a:solidFill>
                  <a:schemeClr val="tx2"/>
                </a:solidFill>
                <a:latin typeface="+mj-lt"/>
              </a:rPr>
              <a:t>Resiliency with Data Residency</a:t>
            </a:r>
          </a:p>
          <a:p>
            <a:pPr lvl="0" defTabSz="932472" fontAlgn="base">
              <a:lnSpc>
                <a:spcPct val="90000"/>
              </a:lnSpc>
              <a:spcBef>
                <a:spcPts val="768"/>
              </a:spcBef>
              <a:spcAft>
                <a:spcPct val="0"/>
              </a:spcAft>
              <a:defRPr/>
            </a:pPr>
            <a:r>
              <a:rPr lang="en-US" sz="1400"/>
              <a:t>Availability Zones and a paired region within the same data residency boundary provides high availability, disaster recovery, and backup.</a:t>
            </a:r>
          </a:p>
        </p:txBody>
      </p:sp>
      <p:sp>
        <p:nvSpPr>
          <p:cNvPr id="462" name="Rectangle 461">
            <a:extLst>
              <a:ext uri="{FF2B5EF4-FFF2-40B4-BE49-F238E27FC236}">
                <a16:creationId xmlns:a16="http://schemas.microsoft.com/office/drawing/2014/main" id="{AE74C300-780B-488C-806C-F8CCD16A4107}"/>
              </a:ext>
            </a:extLst>
          </p:cNvPr>
          <p:cNvSpPr/>
          <p:nvPr/>
        </p:nvSpPr>
        <p:spPr bwMode="auto">
          <a:xfrm>
            <a:off x="5513666" y="5146887"/>
            <a:ext cx="2953756" cy="15983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defTabSz="932472" fontAlgn="base">
              <a:lnSpc>
                <a:spcPct val="90000"/>
              </a:lnSpc>
              <a:spcBef>
                <a:spcPts val="600"/>
              </a:spcBef>
              <a:spcAft>
                <a:spcPct val="0"/>
              </a:spcAft>
              <a:defRPr/>
            </a:pPr>
            <a:r>
              <a:rPr lang="en-US" sz="1600">
                <a:solidFill>
                  <a:schemeClr val="tx2"/>
                </a:solidFill>
                <a:latin typeface="+mj-lt"/>
              </a:rPr>
              <a:t>Protection against </a:t>
            </a:r>
            <a:br>
              <a:rPr lang="en-US" sz="1600">
                <a:solidFill>
                  <a:schemeClr val="tx2"/>
                </a:solidFill>
                <a:latin typeface="+mj-lt"/>
              </a:rPr>
            </a:br>
            <a:r>
              <a:rPr lang="en-US" sz="1600">
                <a:solidFill>
                  <a:schemeClr val="tx2"/>
                </a:solidFill>
                <a:latin typeface="+mj-lt"/>
              </a:rPr>
              <a:t>entire datacenter loss</a:t>
            </a:r>
          </a:p>
          <a:p>
            <a:pPr defTabSz="932472" fontAlgn="base">
              <a:lnSpc>
                <a:spcPct val="90000"/>
              </a:lnSpc>
              <a:spcBef>
                <a:spcPts val="768"/>
              </a:spcBef>
              <a:spcAft>
                <a:spcPct val="0"/>
              </a:spcAft>
              <a:defRPr/>
            </a:pPr>
            <a:r>
              <a:rPr lang="en-US" sz="1400"/>
              <a:t>Each zone is physically separated and consists of one or more datacenters with independent power, network, and cooling. </a:t>
            </a:r>
          </a:p>
        </p:txBody>
      </p:sp>
      <p:sp>
        <p:nvSpPr>
          <p:cNvPr id="463" name="Rectangle 462">
            <a:extLst>
              <a:ext uri="{FF2B5EF4-FFF2-40B4-BE49-F238E27FC236}">
                <a16:creationId xmlns:a16="http://schemas.microsoft.com/office/drawing/2014/main" id="{14DBA655-51F4-44C3-9F06-634C18BC1B64}"/>
              </a:ext>
            </a:extLst>
          </p:cNvPr>
          <p:cNvSpPr/>
          <p:nvPr/>
        </p:nvSpPr>
        <p:spPr bwMode="auto">
          <a:xfrm>
            <a:off x="8852784" y="5146887"/>
            <a:ext cx="3145541" cy="15983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182880" numCol="1" spcCol="0" rtlCol="0" fromWordArt="0" anchor="t" anchorCtr="0" forceAA="0" compatLnSpc="1">
            <a:prstTxWarp prst="textNoShape">
              <a:avLst/>
            </a:prstTxWarp>
            <a:spAutoFit/>
          </a:bodyPr>
          <a:lstStyle/>
          <a:p>
            <a:pPr defTabSz="932472" fontAlgn="base">
              <a:lnSpc>
                <a:spcPct val="90000"/>
              </a:lnSpc>
              <a:spcBef>
                <a:spcPts val="600"/>
              </a:spcBef>
              <a:spcAft>
                <a:spcPct val="0"/>
              </a:spcAft>
              <a:defRPr/>
            </a:pPr>
            <a:r>
              <a:rPr lang="en-US" sz="1600">
                <a:solidFill>
                  <a:schemeClr val="tx2"/>
                </a:solidFill>
                <a:latin typeface="+mj-lt"/>
              </a:rPr>
              <a:t>99.99% SLA for </a:t>
            </a:r>
            <a:br>
              <a:rPr lang="en-US" sz="1600">
                <a:solidFill>
                  <a:schemeClr val="tx2"/>
                </a:solidFill>
                <a:latin typeface="+mj-lt"/>
              </a:rPr>
            </a:br>
            <a:r>
              <a:rPr lang="en-US" sz="1600">
                <a:solidFill>
                  <a:schemeClr val="tx2"/>
                </a:solidFill>
                <a:latin typeface="+mj-lt"/>
              </a:rPr>
              <a:t>mission critical apps </a:t>
            </a:r>
          </a:p>
          <a:p>
            <a:pPr lvl="0" defTabSz="932472" fontAlgn="base">
              <a:lnSpc>
                <a:spcPct val="90000"/>
              </a:lnSpc>
              <a:spcBef>
                <a:spcPts val="768"/>
              </a:spcBef>
              <a:spcAft>
                <a:spcPct val="0"/>
              </a:spcAft>
              <a:defRPr/>
            </a:pPr>
            <a:r>
              <a:rPr lang="en-US" sz="1400"/>
              <a:t>High Availability supported with industry best SLA when two or more VMs are running in separate Availability Zones within a region.</a:t>
            </a:r>
          </a:p>
        </p:txBody>
      </p:sp>
      <p:grpSp>
        <p:nvGrpSpPr>
          <p:cNvPr id="464" name="Group 463">
            <a:extLst>
              <a:ext uri="{FF2B5EF4-FFF2-40B4-BE49-F238E27FC236}">
                <a16:creationId xmlns:a16="http://schemas.microsoft.com/office/drawing/2014/main" id="{8E056EBA-B091-4406-9640-13BAE810DE5E}"/>
              </a:ext>
            </a:extLst>
          </p:cNvPr>
          <p:cNvGrpSpPr/>
          <p:nvPr/>
        </p:nvGrpSpPr>
        <p:grpSpPr>
          <a:xfrm>
            <a:off x="-3966687" y="2221993"/>
            <a:ext cx="3832224" cy="2798048"/>
            <a:chOff x="3405951" y="2221993"/>
            <a:chExt cx="3832224" cy="2798048"/>
          </a:xfrm>
        </p:grpSpPr>
        <p:grpSp>
          <p:nvGrpSpPr>
            <p:cNvPr id="465" name="Group 464">
              <a:extLst>
                <a:ext uri="{FF2B5EF4-FFF2-40B4-BE49-F238E27FC236}">
                  <a16:creationId xmlns:a16="http://schemas.microsoft.com/office/drawing/2014/main" id="{DB2710A5-1FA0-4AF6-A43B-3490C69E1DFD}"/>
                </a:ext>
              </a:extLst>
            </p:cNvPr>
            <p:cNvGrpSpPr/>
            <p:nvPr/>
          </p:nvGrpSpPr>
          <p:grpSpPr>
            <a:xfrm>
              <a:off x="3405951" y="2221993"/>
              <a:ext cx="3832224" cy="2798048"/>
              <a:chOff x="3593322" y="1956654"/>
              <a:chExt cx="3832224" cy="2798048"/>
            </a:xfrm>
          </p:grpSpPr>
          <p:sp>
            <p:nvSpPr>
              <p:cNvPr id="521" name="Rectangle: Rounded Corners 520">
                <a:extLst>
                  <a:ext uri="{FF2B5EF4-FFF2-40B4-BE49-F238E27FC236}">
                    <a16:creationId xmlns:a16="http://schemas.microsoft.com/office/drawing/2014/main" id="{38D289CA-5FBA-4F4F-B0B0-132A9BC6FCA9}"/>
                  </a:ext>
                </a:extLst>
              </p:cNvPr>
              <p:cNvSpPr/>
              <p:nvPr/>
            </p:nvSpPr>
            <p:spPr bwMode="auto">
              <a:xfrm>
                <a:off x="3593322" y="2083720"/>
                <a:ext cx="3832224" cy="2670982"/>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22" name="TextBox 521">
                <a:extLst>
                  <a:ext uri="{FF2B5EF4-FFF2-40B4-BE49-F238E27FC236}">
                    <a16:creationId xmlns:a16="http://schemas.microsoft.com/office/drawing/2014/main" id="{2FC20CFE-A49E-40C2-AC4B-03C6294BBE2F}"/>
                  </a:ext>
                </a:extLst>
              </p:cNvPr>
              <p:cNvSpPr txBox="1"/>
              <p:nvPr/>
            </p:nvSpPr>
            <p:spPr>
              <a:xfrm>
                <a:off x="3767371" y="1956654"/>
                <a:ext cx="783657" cy="220443"/>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466" name="Group 465">
              <a:extLst>
                <a:ext uri="{FF2B5EF4-FFF2-40B4-BE49-F238E27FC236}">
                  <a16:creationId xmlns:a16="http://schemas.microsoft.com/office/drawing/2014/main" id="{689A34A3-D74A-470D-9030-86039AF3BEA4}"/>
                </a:ext>
              </a:extLst>
            </p:cNvPr>
            <p:cNvGrpSpPr/>
            <p:nvPr/>
          </p:nvGrpSpPr>
          <p:grpSpPr>
            <a:xfrm>
              <a:off x="3597551" y="2459273"/>
              <a:ext cx="3449025" cy="2431300"/>
              <a:chOff x="3741533" y="2459273"/>
              <a:chExt cx="3449025" cy="2431300"/>
            </a:xfrm>
          </p:grpSpPr>
          <p:sp>
            <p:nvSpPr>
              <p:cNvPr id="467" name="Oval 466">
                <a:extLst>
                  <a:ext uri="{FF2B5EF4-FFF2-40B4-BE49-F238E27FC236}">
                    <a16:creationId xmlns:a16="http://schemas.microsoft.com/office/drawing/2014/main" id="{06CB0692-145F-49B4-8AAE-6A3B4D62B683}"/>
                  </a:ext>
                </a:extLst>
              </p:cNvPr>
              <p:cNvSpPr/>
              <p:nvPr/>
            </p:nvSpPr>
            <p:spPr>
              <a:xfrm>
                <a:off x="3741533" y="3583828"/>
                <a:ext cx="1306745" cy="1306745"/>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468" name="Oval 467">
                <a:extLst>
                  <a:ext uri="{FF2B5EF4-FFF2-40B4-BE49-F238E27FC236}">
                    <a16:creationId xmlns:a16="http://schemas.microsoft.com/office/drawing/2014/main" id="{BB6636C5-B6CC-48AA-A60A-0F931FE8A7E9}"/>
                  </a:ext>
                </a:extLst>
              </p:cNvPr>
              <p:cNvSpPr/>
              <p:nvPr/>
            </p:nvSpPr>
            <p:spPr>
              <a:xfrm>
                <a:off x="5883813" y="3583828"/>
                <a:ext cx="1306745" cy="1306745"/>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469" name="Oval 468">
                <a:extLst>
                  <a:ext uri="{FF2B5EF4-FFF2-40B4-BE49-F238E27FC236}">
                    <a16:creationId xmlns:a16="http://schemas.microsoft.com/office/drawing/2014/main" id="{392B1A1C-968E-45D9-8A4E-296E676C0106}"/>
                  </a:ext>
                </a:extLst>
              </p:cNvPr>
              <p:cNvSpPr/>
              <p:nvPr/>
            </p:nvSpPr>
            <p:spPr>
              <a:xfrm>
                <a:off x="4817808" y="2459273"/>
                <a:ext cx="1306745" cy="1306745"/>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470" name="Straight Connector 469">
                <a:extLst>
                  <a:ext uri="{FF2B5EF4-FFF2-40B4-BE49-F238E27FC236}">
                    <a16:creationId xmlns:a16="http://schemas.microsoft.com/office/drawing/2014/main" id="{97500122-EE63-445A-ABDB-D68A6445233E}"/>
                  </a:ext>
                </a:extLst>
              </p:cNvPr>
              <p:cNvCxnSpPr>
                <a:cxnSpLocks/>
                <a:stCxn id="467" idx="7"/>
                <a:endCxn id="469" idx="3"/>
              </p:cNvCxnSpPr>
              <p:nvPr/>
            </p:nvCxnSpPr>
            <p:spPr>
              <a:xfrm flipV="1">
                <a:off x="4856910" y="3574650"/>
                <a:ext cx="152266" cy="200546"/>
              </a:xfrm>
              <a:prstGeom prst="line">
                <a:avLst/>
              </a:prstGeom>
              <a:noFill/>
              <a:ln w="19050" cap="flat" cmpd="sng" algn="ctr">
                <a:solidFill>
                  <a:schemeClr val="tx1"/>
                </a:solidFill>
                <a:prstDash val="solid"/>
                <a:headEnd type="none"/>
                <a:tailEnd type="none"/>
              </a:ln>
              <a:effectLst/>
            </p:spPr>
          </p:cxnSp>
          <p:cxnSp>
            <p:nvCxnSpPr>
              <p:cNvPr id="471" name="Straight Connector 470">
                <a:extLst>
                  <a:ext uri="{FF2B5EF4-FFF2-40B4-BE49-F238E27FC236}">
                    <a16:creationId xmlns:a16="http://schemas.microsoft.com/office/drawing/2014/main" id="{BD4E5E73-10BE-43D8-B218-380E25E36C74}"/>
                  </a:ext>
                </a:extLst>
              </p:cNvPr>
              <p:cNvCxnSpPr>
                <a:cxnSpLocks/>
                <a:stCxn id="467" idx="6"/>
                <a:endCxn id="468" idx="2"/>
              </p:cNvCxnSpPr>
              <p:nvPr/>
            </p:nvCxnSpPr>
            <p:spPr>
              <a:xfrm>
                <a:off x="5048278" y="4237201"/>
                <a:ext cx="835535" cy="0"/>
              </a:xfrm>
              <a:prstGeom prst="line">
                <a:avLst/>
              </a:prstGeom>
              <a:noFill/>
              <a:ln w="19050" cap="flat" cmpd="sng" algn="ctr">
                <a:solidFill>
                  <a:schemeClr val="tx1"/>
                </a:solidFill>
                <a:prstDash val="solid"/>
                <a:headEnd type="none"/>
                <a:tailEnd type="none"/>
              </a:ln>
              <a:effectLst/>
            </p:spPr>
          </p:cxnSp>
          <p:cxnSp>
            <p:nvCxnSpPr>
              <p:cNvPr id="472" name="Straight Connector 471">
                <a:extLst>
                  <a:ext uri="{FF2B5EF4-FFF2-40B4-BE49-F238E27FC236}">
                    <a16:creationId xmlns:a16="http://schemas.microsoft.com/office/drawing/2014/main" id="{2FBEF743-1F06-47FD-91FE-D663111CA338}"/>
                  </a:ext>
                </a:extLst>
              </p:cNvPr>
              <p:cNvCxnSpPr>
                <a:cxnSpLocks/>
                <a:endCxn id="468" idx="1"/>
              </p:cNvCxnSpPr>
              <p:nvPr/>
            </p:nvCxnSpPr>
            <p:spPr>
              <a:xfrm>
                <a:off x="5928013" y="3560534"/>
                <a:ext cx="147168" cy="214662"/>
              </a:xfrm>
              <a:prstGeom prst="line">
                <a:avLst/>
              </a:prstGeom>
              <a:noFill/>
              <a:ln w="19050" cap="flat" cmpd="sng" algn="ctr">
                <a:solidFill>
                  <a:schemeClr val="tx1"/>
                </a:solidFill>
                <a:prstDash val="solid"/>
                <a:headEnd type="none"/>
                <a:tailEnd type="none"/>
              </a:ln>
              <a:effectLst/>
            </p:spPr>
          </p:cxnSp>
          <p:grpSp>
            <p:nvGrpSpPr>
              <p:cNvPr id="473" name="Group 472">
                <a:extLst>
                  <a:ext uri="{FF2B5EF4-FFF2-40B4-BE49-F238E27FC236}">
                    <a16:creationId xmlns:a16="http://schemas.microsoft.com/office/drawing/2014/main" id="{A80708B0-84C7-47B7-B620-088040CC7E59}"/>
                  </a:ext>
                </a:extLst>
              </p:cNvPr>
              <p:cNvGrpSpPr/>
              <p:nvPr/>
            </p:nvGrpSpPr>
            <p:grpSpPr>
              <a:xfrm>
                <a:off x="3843847" y="4047173"/>
                <a:ext cx="1102116" cy="414223"/>
                <a:chOff x="3830905" y="3781834"/>
                <a:chExt cx="1167815" cy="438916"/>
              </a:xfrm>
            </p:grpSpPr>
            <p:cxnSp>
              <p:nvCxnSpPr>
                <p:cNvPr id="508" name="Straight Connector 507">
                  <a:extLst>
                    <a:ext uri="{FF2B5EF4-FFF2-40B4-BE49-F238E27FC236}">
                      <a16:creationId xmlns:a16="http://schemas.microsoft.com/office/drawing/2014/main" id="{FB16C666-03AE-4E7C-AE0D-28699CBC2F5B}"/>
                    </a:ext>
                  </a:extLst>
                </p:cNvPr>
                <p:cNvCxnSpPr/>
                <p:nvPr/>
              </p:nvCxnSpPr>
              <p:spPr>
                <a:xfrm>
                  <a:off x="4370232" y="4027129"/>
                  <a:ext cx="89162" cy="0"/>
                </a:xfrm>
                <a:prstGeom prst="line">
                  <a:avLst/>
                </a:prstGeom>
                <a:noFill/>
                <a:ln w="19050" cap="flat" cmpd="sng" algn="ctr">
                  <a:solidFill>
                    <a:schemeClr val="tx1"/>
                  </a:solidFill>
                  <a:prstDash val="solid"/>
                  <a:headEnd type="none"/>
                  <a:tailEnd type="none"/>
                </a:ln>
                <a:effectLst/>
              </p:spPr>
            </p:cxnSp>
            <p:grpSp>
              <p:nvGrpSpPr>
                <p:cNvPr id="509" name="Group 508">
                  <a:extLst>
                    <a:ext uri="{FF2B5EF4-FFF2-40B4-BE49-F238E27FC236}">
                      <a16:creationId xmlns:a16="http://schemas.microsoft.com/office/drawing/2014/main" id="{6DB83C90-AFE5-4FC9-A358-5BC040AA2307}"/>
                    </a:ext>
                  </a:extLst>
                </p:cNvPr>
                <p:cNvGrpSpPr/>
                <p:nvPr/>
              </p:nvGrpSpPr>
              <p:grpSpPr>
                <a:xfrm>
                  <a:off x="3830905" y="3781834"/>
                  <a:ext cx="539316" cy="438916"/>
                  <a:chOff x="4311130" y="3484679"/>
                  <a:chExt cx="1084399" cy="882525"/>
                </a:xfrm>
              </p:grpSpPr>
              <p:grpSp>
                <p:nvGrpSpPr>
                  <p:cNvPr id="516" name="Group 515">
                    <a:extLst>
                      <a:ext uri="{FF2B5EF4-FFF2-40B4-BE49-F238E27FC236}">
                        <a16:creationId xmlns:a16="http://schemas.microsoft.com/office/drawing/2014/main" id="{87AE5119-B82E-4E05-98B9-D76B9063CF45}"/>
                      </a:ext>
                    </a:extLst>
                  </p:cNvPr>
                  <p:cNvGrpSpPr/>
                  <p:nvPr/>
                </p:nvGrpSpPr>
                <p:grpSpPr>
                  <a:xfrm>
                    <a:off x="4336481" y="3749257"/>
                    <a:ext cx="1033697" cy="487107"/>
                    <a:chOff x="2996114" y="3369111"/>
                    <a:chExt cx="1033697" cy="487107"/>
                  </a:xfrm>
                </p:grpSpPr>
                <p:sp>
                  <p:nvSpPr>
                    <p:cNvPr id="518" name="network_3" title="Icon of a server connected to a network">
                      <a:extLst>
                        <a:ext uri="{FF2B5EF4-FFF2-40B4-BE49-F238E27FC236}">
                          <a16:creationId xmlns:a16="http://schemas.microsoft.com/office/drawing/2014/main" id="{70213381-BE39-4577-8A0F-C33DAAF8E980}"/>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 name="network_3" title="Icon of a server connected to a network">
                      <a:extLst>
                        <a:ext uri="{FF2B5EF4-FFF2-40B4-BE49-F238E27FC236}">
                          <a16:creationId xmlns:a16="http://schemas.microsoft.com/office/drawing/2014/main" id="{D4BB7161-60B6-474B-B374-606094C0C90A}"/>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network_3" title="Icon of a server connected to a network">
                      <a:extLst>
                        <a:ext uri="{FF2B5EF4-FFF2-40B4-BE49-F238E27FC236}">
                          <a16:creationId xmlns:a16="http://schemas.microsoft.com/office/drawing/2014/main" id="{276455D7-9297-4D01-885A-6B35D4573B2E}"/>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17" name="Arrow: Pentagon 516">
                    <a:extLst>
                      <a:ext uri="{FF2B5EF4-FFF2-40B4-BE49-F238E27FC236}">
                        <a16:creationId xmlns:a16="http://schemas.microsoft.com/office/drawing/2014/main" id="{55E8C90B-4C09-45DC-82DC-815568A36858}"/>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10" name="Group 509">
                  <a:extLst>
                    <a:ext uri="{FF2B5EF4-FFF2-40B4-BE49-F238E27FC236}">
                      <a16:creationId xmlns:a16="http://schemas.microsoft.com/office/drawing/2014/main" id="{99FA847D-4320-4933-82FA-AA117B7AFA3E}"/>
                    </a:ext>
                  </a:extLst>
                </p:cNvPr>
                <p:cNvGrpSpPr/>
                <p:nvPr/>
              </p:nvGrpSpPr>
              <p:grpSpPr>
                <a:xfrm>
                  <a:off x="4459404" y="3781834"/>
                  <a:ext cx="539316" cy="438916"/>
                  <a:chOff x="4311130" y="3484679"/>
                  <a:chExt cx="1084399" cy="882525"/>
                </a:xfrm>
              </p:grpSpPr>
              <p:grpSp>
                <p:nvGrpSpPr>
                  <p:cNvPr id="511" name="Group 510">
                    <a:extLst>
                      <a:ext uri="{FF2B5EF4-FFF2-40B4-BE49-F238E27FC236}">
                        <a16:creationId xmlns:a16="http://schemas.microsoft.com/office/drawing/2014/main" id="{07A854CA-7F87-4E1D-92C9-DBED01EF36CB}"/>
                      </a:ext>
                    </a:extLst>
                  </p:cNvPr>
                  <p:cNvGrpSpPr/>
                  <p:nvPr/>
                </p:nvGrpSpPr>
                <p:grpSpPr>
                  <a:xfrm>
                    <a:off x="4336481" y="3749257"/>
                    <a:ext cx="1033697" cy="487107"/>
                    <a:chOff x="2996114" y="3369111"/>
                    <a:chExt cx="1033697" cy="487107"/>
                  </a:xfrm>
                </p:grpSpPr>
                <p:sp>
                  <p:nvSpPr>
                    <p:cNvPr id="513" name="network_3" title="Icon of a server connected to a network">
                      <a:extLst>
                        <a:ext uri="{FF2B5EF4-FFF2-40B4-BE49-F238E27FC236}">
                          <a16:creationId xmlns:a16="http://schemas.microsoft.com/office/drawing/2014/main" id="{48EDB555-7938-4EA8-B28E-773FDBD0028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network_3" title="Icon of a server connected to a network">
                      <a:extLst>
                        <a:ext uri="{FF2B5EF4-FFF2-40B4-BE49-F238E27FC236}">
                          <a16:creationId xmlns:a16="http://schemas.microsoft.com/office/drawing/2014/main" id="{6BB95BC6-309B-4263-AC88-1E58B3A1EC82}"/>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network_3" title="Icon of a server connected to a network">
                      <a:extLst>
                        <a:ext uri="{FF2B5EF4-FFF2-40B4-BE49-F238E27FC236}">
                          <a16:creationId xmlns:a16="http://schemas.microsoft.com/office/drawing/2014/main" id="{EDFB7BD8-9CF0-459C-8823-13B3E6FBDAA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12" name="Arrow: Pentagon 511">
                    <a:extLst>
                      <a:ext uri="{FF2B5EF4-FFF2-40B4-BE49-F238E27FC236}">
                        <a16:creationId xmlns:a16="http://schemas.microsoft.com/office/drawing/2014/main" id="{2A02B035-D68B-4E9F-A71A-86F4516016D0}"/>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sp>
            <p:nvSpPr>
              <p:cNvPr id="474" name="TextBox 473">
                <a:extLst>
                  <a:ext uri="{FF2B5EF4-FFF2-40B4-BE49-F238E27FC236}">
                    <a16:creationId xmlns:a16="http://schemas.microsoft.com/office/drawing/2014/main" id="{ABE2E991-D2A1-4AA0-B567-2C4CA5B929FD}"/>
                  </a:ext>
                </a:extLst>
              </p:cNvPr>
              <p:cNvSpPr txBox="1"/>
              <p:nvPr/>
            </p:nvSpPr>
            <p:spPr>
              <a:xfrm>
                <a:off x="4013133" y="4527604"/>
                <a:ext cx="763544"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2</a:t>
                </a:r>
              </a:p>
            </p:txBody>
          </p:sp>
          <p:sp>
            <p:nvSpPr>
              <p:cNvPr id="475" name="TextBox 474">
                <a:extLst>
                  <a:ext uri="{FF2B5EF4-FFF2-40B4-BE49-F238E27FC236}">
                    <a16:creationId xmlns:a16="http://schemas.microsoft.com/office/drawing/2014/main" id="{9273E0CA-61CE-4156-8157-B39EB4B333FD}"/>
                  </a:ext>
                </a:extLst>
              </p:cNvPr>
              <p:cNvSpPr txBox="1"/>
              <p:nvPr/>
            </p:nvSpPr>
            <p:spPr>
              <a:xfrm>
                <a:off x="6158553" y="4527604"/>
                <a:ext cx="763544"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3</a:t>
                </a:r>
              </a:p>
            </p:txBody>
          </p:sp>
          <p:sp>
            <p:nvSpPr>
              <p:cNvPr id="476" name="TextBox 475">
                <a:extLst>
                  <a:ext uri="{FF2B5EF4-FFF2-40B4-BE49-F238E27FC236}">
                    <a16:creationId xmlns:a16="http://schemas.microsoft.com/office/drawing/2014/main" id="{86889420-43F2-42B8-B645-1F5F5DD2DE1E}"/>
                  </a:ext>
                </a:extLst>
              </p:cNvPr>
              <p:cNvSpPr txBox="1"/>
              <p:nvPr/>
            </p:nvSpPr>
            <p:spPr>
              <a:xfrm>
                <a:off x="5089408" y="3457913"/>
                <a:ext cx="763544"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Zone 1</a:t>
                </a:r>
              </a:p>
            </p:txBody>
          </p:sp>
          <p:sp>
            <p:nvSpPr>
              <p:cNvPr id="477" name="TextBox 476">
                <a:extLst>
                  <a:ext uri="{FF2B5EF4-FFF2-40B4-BE49-F238E27FC236}">
                    <a16:creationId xmlns:a16="http://schemas.microsoft.com/office/drawing/2014/main" id="{FF628C00-E5B5-4C8A-99E9-D375E4BF8EBC}"/>
                  </a:ext>
                </a:extLst>
              </p:cNvPr>
              <p:cNvSpPr txBox="1"/>
              <p:nvPr/>
            </p:nvSpPr>
            <p:spPr>
              <a:xfrm>
                <a:off x="3961358" y="3729836"/>
                <a:ext cx="867095"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sp>
            <p:nvSpPr>
              <p:cNvPr id="478" name="TextBox 477">
                <a:extLst>
                  <a:ext uri="{FF2B5EF4-FFF2-40B4-BE49-F238E27FC236}">
                    <a16:creationId xmlns:a16="http://schemas.microsoft.com/office/drawing/2014/main" id="{BD63E850-DF4E-4E91-A09D-A20EC28C6863}"/>
                  </a:ext>
                </a:extLst>
              </p:cNvPr>
              <p:cNvSpPr txBox="1"/>
              <p:nvPr/>
            </p:nvSpPr>
            <p:spPr>
              <a:xfrm>
                <a:off x="5037633" y="2584610"/>
                <a:ext cx="867095"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sp>
            <p:nvSpPr>
              <p:cNvPr id="479" name="TextBox 478">
                <a:extLst>
                  <a:ext uri="{FF2B5EF4-FFF2-40B4-BE49-F238E27FC236}">
                    <a16:creationId xmlns:a16="http://schemas.microsoft.com/office/drawing/2014/main" id="{D822D80F-9AA8-4FF4-8ABC-24D2B295E0D6}"/>
                  </a:ext>
                </a:extLst>
              </p:cNvPr>
              <p:cNvSpPr txBox="1"/>
              <p:nvPr/>
            </p:nvSpPr>
            <p:spPr>
              <a:xfrm>
                <a:off x="6103236" y="3729836"/>
                <a:ext cx="867095" cy="246221"/>
              </a:xfrm>
              <a:prstGeom prst="rect">
                <a:avLst/>
              </a:prstGeom>
              <a:noFill/>
            </p:spPr>
            <p:txBody>
              <a:bodyPr wrap="square" rtlCol="0">
                <a:spAutoFit/>
              </a:bodyPr>
              <a:lstStyle/>
              <a:p>
                <a:pPr algn="ctr" defTabSz="932742"/>
                <a:r>
                  <a:rPr lang="en-US" sz="1000">
                    <a:latin typeface="Segoe UI Semibold" panose="020B0702040204020203" pitchFamily="34" charset="0"/>
                    <a:cs typeface="Segoe UI Semibold" panose="020B0702040204020203" pitchFamily="34" charset="0"/>
                  </a:rPr>
                  <a:t>Availability</a:t>
                </a:r>
              </a:p>
            </p:txBody>
          </p:sp>
          <p:grpSp>
            <p:nvGrpSpPr>
              <p:cNvPr id="480" name="Group 479">
                <a:extLst>
                  <a:ext uri="{FF2B5EF4-FFF2-40B4-BE49-F238E27FC236}">
                    <a16:creationId xmlns:a16="http://schemas.microsoft.com/office/drawing/2014/main" id="{23736F45-3A41-4BC7-BBED-394B85EB1E9C}"/>
                  </a:ext>
                </a:extLst>
              </p:cNvPr>
              <p:cNvGrpSpPr/>
              <p:nvPr/>
            </p:nvGrpSpPr>
            <p:grpSpPr>
              <a:xfrm>
                <a:off x="4920122" y="2920376"/>
                <a:ext cx="1102116" cy="414223"/>
                <a:chOff x="3830905" y="3781834"/>
                <a:chExt cx="1167815" cy="438916"/>
              </a:xfrm>
            </p:grpSpPr>
            <p:cxnSp>
              <p:nvCxnSpPr>
                <p:cNvPr id="495" name="Straight Connector 494">
                  <a:extLst>
                    <a:ext uri="{FF2B5EF4-FFF2-40B4-BE49-F238E27FC236}">
                      <a16:creationId xmlns:a16="http://schemas.microsoft.com/office/drawing/2014/main" id="{C7858488-F0AD-47E8-BA3F-0875E290AD4C}"/>
                    </a:ext>
                  </a:extLst>
                </p:cNvPr>
                <p:cNvCxnSpPr/>
                <p:nvPr/>
              </p:nvCxnSpPr>
              <p:spPr>
                <a:xfrm>
                  <a:off x="4370232" y="4027129"/>
                  <a:ext cx="89162" cy="0"/>
                </a:xfrm>
                <a:prstGeom prst="line">
                  <a:avLst/>
                </a:prstGeom>
                <a:noFill/>
                <a:ln w="19050" cap="flat" cmpd="sng" algn="ctr">
                  <a:solidFill>
                    <a:schemeClr val="tx1"/>
                  </a:solidFill>
                  <a:prstDash val="solid"/>
                  <a:headEnd type="none"/>
                  <a:tailEnd type="none"/>
                </a:ln>
                <a:effectLst/>
              </p:spPr>
            </p:cxnSp>
            <p:grpSp>
              <p:nvGrpSpPr>
                <p:cNvPr id="496" name="Group 495">
                  <a:extLst>
                    <a:ext uri="{FF2B5EF4-FFF2-40B4-BE49-F238E27FC236}">
                      <a16:creationId xmlns:a16="http://schemas.microsoft.com/office/drawing/2014/main" id="{B2F2A8F7-880F-4DCC-AAF4-668B06CD92E8}"/>
                    </a:ext>
                  </a:extLst>
                </p:cNvPr>
                <p:cNvGrpSpPr/>
                <p:nvPr/>
              </p:nvGrpSpPr>
              <p:grpSpPr>
                <a:xfrm>
                  <a:off x="3830905" y="3781834"/>
                  <a:ext cx="539316" cy="438916"/>
                  <a:chOff x="4311130" y="3484679"/>
                  <a:chExt cx="1084399" cy="882525"/>
                </a:xfrm>
              </p:grpSpPr>
              <p:grpSp>
                <p:nvGrpSpPr>
                  <p:cNvPr id="503" name="Group 502">
                    <a:extLst>
                      <a:ext uri="{FF2B5EF4-FFF2-40B4-BE49-F238E27FC236}">
                        <a16:creationId xmlns:a16="http://schemas.microsoft.com/office/drawing/2014/main" id="{434B5A28-30BA-4F98-AB2A-2B07BE57CF1B}"/>
                      </a:ext>
                    </a:extLst>
                  </p:cNvPr>
                  <p:cNvGrpSpPr/>
                  <p:nvPr/>
                </p:nvGrpSpPr>
                <p:grpSpPr>
                  <a:xfrm>
                    <a:off x="4336481" y="3749257"/>
                    <a:ext cx="1033697" cy="487107"/>
                    <a:chOff x="2996114" y="3369111"/>
                    <a:chExt cx="1033697" cy="487107"/>
                  </a:xfrm>
                </p:grpSpPr>
                <p:sp>
                  <p:nvSpPr>
                    <p:cNvPr id="505" name="network_3" title="Icon of a server connected to a network">
                      <a:extLst>
                        <a:ext uri="{FF2B5EF4-FFF2-40B4-BE49-F238E27FC236}">
                          <a16:creationId xmlns:a16="http://schemas.microsoft.com/office/drawing/2014/main" id="{0939E7CB-0F68-4B01-B9F7-F8952C71AA1D}"/>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network_3" title="Icon of a server connected to a network">
                      <a:extLst>
                        <a:ext uri="{FF2B5EF4-FFF2-40B4-BE49-F238E27FC236}">
                          <a16:creationId xmlns:a16="http://schemas.microsoft.com/office/drawing/2014/main" id="{4E1D5D24-2243-4573-8283-302D72CF31BE}"/>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network_3" title="Icon of a server connected to a network">
                      <a:extLst>
                        <a:ext uri="{FF2B5EF4-FFF2-40B4-BE49-F238E27FC236}">
                          <a16:creationId xmlns:a16="http://schemas.microsoft.com/office/drawing/2014/main" id="{2EC5DC2F-B3DF-479B-9208-38D1A1D07711}"/>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04" name="Arrow: Pentagon 503">
                    <a:extLst>
                      <a:ext uri="{FF2B5EF4-FFF2-40B4-BE49-F238E27FC236}">
                        <a16:creationId xmlns:a16="http://schemas.microsoft.com/office/drawing/2014/main" id="{D500A73F-6D10-4092-96C2-15DCA11129D0}"/>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97" name="Group 496">
                  <a:extLst>
                    <a:ext uri="{FF2B5EF4-FFF2-40B4-BE49-F238E27FC236}">
                      <a16:creationId xmlns:a16="http://schemas.microsoft.com/office/drawing/2014/main" id="{E775CDF8-14F8-45F2-A9FA-7DB9E5AED79F}"/>
                    </a:ext>
                  </a:extLst>
                </p:cNvPr>
                <p:cNvGrpSpPr/>
                <p:nvPr/>
              </p:nvGrpSpPr>
              <p:grpSpPr>
                <a:xfrm>
                  <a:off x="4459404" y="3781834"/>
                  <a:ext cx="539316" cy="438916"/>
                  <a:chOff x="4311130" y="3484679"/>
                  <a:chExt cx="1084399" cy="882525"/>
                </a:xfrm>
              </p:grpSpPr>
              <p:grpSp>
                <p:nvGrpSpPr>
                  <p:cNvPr id="498" name="Group 497">
                    <a:extLst>
                      <a:ext uri="{FF2B5EF4-FFF2-40B4-BE49-F238E27FC236}">
                        <a16:creationId xmlns:a16="http://schemas.microsoft.com/office/drawing/2014/main" id="{8DDA7AE1-0969-4EB3-B641-766727CC7091}"/>
                      </a:ext>
                    </a:extLst>
                  </p:cNvPr>
                  <p:cNvGrpSpPr/>
                  <p:nvPr/>
                </p:nvGrpSpPr>
                <p:grpSpPr>
                  <a:xfrm>
                    <a:off x="4336481" y="3749257"/>
                    <a:ext cx="1033697" cy="487107"/>
                    <a:chOff x="2996114" y="3369111"/>
                    <a:chExt cx="1033697" cy="487107"/>
                  </a:xfrm>
                </p:grpSpPr>
                <p:sp>
                  <p:nvSpPr>
                    <p:cNvPr id="500" name="network_3" title="Icon of a server connected to a network">
                      <a:extLst>
                        <a:ext uri="{FF2B5EF4-FFF2-40B4-BE49-F238E27FC236}">
                          <a16:creationId xmlns:a16="http://schemas.microsoft.com/office/drawing/2014/main" id="{CA8A77C8-EC53-46A5-86D9-47403B166694}"/>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network_3" title="Icon of a server connected to a network">
                      <a:extLst>
                        <a:ext uri="{FF2B5EF4-FFF2-40B4-BE49-F238E27FC236}">
                          <a16:creationId xmlns:a16="http://schemas.microsoft.com/office/drawing/2014/main" id="{4B091AFD-6F48-435B-8DF5-9CE582BC873B}"/>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network_3" title="Icon of a server connected to a network">
                      <a:extLst>
                        <a:ext uri="{FF2B5EF4-FFF2-40B4-BE49-F238E27FC236}">
                          <a16:creationId xmlns:a16="http://schemas.microsoft.com/office/drawing/2014/main" id="{EA4F4148-8B69-48A8-9794-7C4DD7E69560}"/>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99" name="Arrow: Pentagon 498">
                    <a:extLst>
                      <a:ext uri="{FF2B5EF4-FFF2-40B4-BE49-F238E27FC236}">
                        <a16:creationId xmlns:a16="http://schemas.microsoft.com/office/drawing/2014/main" id="{F9D936E3-CC6A-4E75-822F-B36D2A37ABE7}"/>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481" name="Group 480">
                <a:extLst>
                  <a:ext uri="{FF2B5EF4-FFF2-40B4-BE49-F238E27FC236}">
                    <a16:creationId xmlns:a16="http://schemas.microsoft.com/office/drawing/2014/main" id="{4CE8274A-4AB7-44C9-8054-9CB3159F281B}"/>
                  </a:ext>
                </a:extLst>
              </p:cNvPr>
              <p:cNvGrpSpPr/>
              <p:nvPr/>
            </p:nvGrpSpPr>
            <p:grpSpPr>
              <a:xfrm>
                <a:off x="5985690" y="4047173"/>
                <a:ext cx="1102116" cy="414223"/>
                <a:chOff x="3830905" y="3781834"/>
                <a:chExt cx="1167815" cy="438916"/>
              </a:xfrm>
            </p:grpSpPr>
            <p:cxnSp>
              <p:nvCxnSpPr>
                <p:cNvPr id="482" name="Straight Connector 481">
                  <a:extLst>
                    <a:ext uri="{FF2B5EF4-FFF2-40B4-BE49-F238E27FC236}">
                      <a16:creationId xmlns:a16="http://schemas.microsoft.com/office/drawing/2014/main" id="{0E17A18F-0130-4546-84F7-982EDDAE4BE2}"/>
                    </a:ext>
                  </a:extLst>
                </p:cNvPr>
                <p:cNvCxnSpPr/>
                <p:nvPr/>
              </p:nvCxnSpPr>
              <p:spPr>
                <a:xfrm>
                  <a:off x="4370232" y="4027129"/>
                  <a:ext cx="89162" cy="0"/>
                </a:xfrm>
                <a:prstGeom prst="line">
                  <a:avLst/>
                </a:prstGeom>
                <a:noFill/>
                <a:ln w="19050" cap="flat" cmpd="sng" algn="ctr">
                  <a:solidFill>
                    <a:schemeClr val="tx1"/>
                  </a:solidFill>
                  <a:prstDash val="solid"/>
                  <a:headEnd type="none"/>
                  <a:tailEnd type="none"/>
                </a:ln>
                <a:effectLst/>
              </p:spPr>
            </p:cxnSp>
            <p:grpSp>
              <p:nvGrpSpPr>
                <p:cNvPr id="483" name="Group 482">
                  <a:extLst>
                    <a:ext uri="{FF2B5EF4-FFF2-40B4-BE49-F238E27FC236}">
                      <a16:creationId xmlns:a16="http://schemas.microsoft.com/office/drawing/2014/main" id="{49C8100A-C200-402B-BF47-D649824B1193}"/>
                    </a:ext>
                  </a:extLst>
                </p:cNvPr>
                <p:cNvGrpSpPr/>
                <p:nvPr/>
              </p:nvGrpSpPr>
              <p:grpSpPr>
                <a:xfrm>
                  <a:off x="3830905" y="3781834"/>
                  <a:ext cx="539316" cy="438916"/>
                  <a:chOff x="4311130" y="3484679"/>
                  <a:chExt cx="1084399" cy="882525"/>
                </a:xfrm>
              </p:grpSpPr>
              <p:grpSp>
                <p:nvGrpSpPr>
                  <p:cNvPr id="490" name="Group 489">
                    <a:extLst>
                      <a:ext uri="{FF2B5EF4-FFF2-40B4-BE49-F238E27FC236}">
                        <a16:creationId xmlns:a16="http://schemas.microsoft.com/office/drawing/2014/main" id="{D5844649-5672-4D93-A15C-F0B6EDAB03F6}"/>
                      </a:ext>
                    </a:extLst>
                  </p:cNvPr>
                  <p:cNvGrpSpPr/>
                  <p:nvPr/>
                </p:nvGrpSpPr>
                <p:grpSpPr>
                  <a:xfrm>
                    <a:off x="4336481" y="3749257"/>
                    <a:ext cx="1033697" cy="487107"/>
                    <a:chOff x="2996114" y="3369111"/>
                    <a:chExt cx="1033697" cy="487107"/>
                  </a:xfrm>
                </p:grpSpPr>
                <p:sp>
                  <p:nvSpPr>
                    <p:cNvPr id="492" name="network_3" title="Icon of a server connected to a network">
                      <a:extLst>
                        <a:ext uri="{FF2B5EF4-FFF2-40B4-BE49-F238E27FC236}">
                          <a16:creationId xmlns:a16="http://schemas.microsoft.com/office/drawing/2014/main" id="{FFF2F92A-643A-4DF3-9D4E-281B6912A3CA}"/>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network_3" title="Icon of a server connected to a network">
                      <a:extLst>
                        <a:ext uri="{FF2B5EF4-FFF2-40B4-BE49-F238E27FC236}">
                          <a16:creationId xmlns:a16="http://schemas.microsoft.com/office/drawing/2014/main" id="{70367ADE-C3AA-4D03-AE1A-81EABD93B472}"/>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network_3" title="Icon of a server connected to a network">
                      <a:extLst>
                        <a:ext uri="{FF2B5EF4-FFF2-40B4-BE49-F238E27FC236}">
                          <a16:creationId xmlns:a16="http://schemas.microsoft.com/office/drawing/2014/main" id="{594B94EC-BF50-44A1-9E3F-120C7665B6CF}"/>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91" name="Arrow: Pentagon 490">
                    <a:extLst>
                      <a:ext uri="{FF2B5EF4-FFF2-40B4-BE49-F238E27FC236}">
                        <a16:creationId xmlns:a16="http://schemas.microsoft.com/office/drawing/2014/main" id="{4E7C7D4A-F103-4200-BF3C-89BA77A74EC8}"/>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484" name="Group 483">
                  <a:extLst>
                    <a:ext uri="{FF2B5EF4-FFF2-40B4-BE49-F238E27FC236}">
                      <a16:creationId xmlns:a16="http://schemas.microsoft.com/office/drawing/2014/main" id="{3D17E730-9B55-4747-801D-82DA0F314D1D}"/>
                    </a:ext>
                  </a:extLst>
                </p:cNvPr>
                <p:cNvGrpSpPr/>
                <p:nvPr/>
              </p:nvGrpSpPr>
              <p:grpSpPr>
                <a:xfrm>
                  <a:off x="4459404" y="3781834"/>
                  <a:ext cx="539316" cy="438916"/>
                  <a:chOff x="4311130" y="3484679"/>
                  <a:chExt cx="1084399" cy="882525"/>
                </a:xfrm>
              </p:grpSpPr>
              <p:grpSp>
                <p:nvGrpSpPr>
                  <p:cNvPr id="485" name="Group 484">
                    <a:extLst>
                      <a:ext uri="{FF2B5EF4-FFF2-40B4-BE49-F238E27FC236}">
                        <a16:creationId xmlns:a16="http://schemas.microsoft.com/office/drawing/2014/main" id="{E9472E64-A784-4737-88F1-FD07070BA84A}"/>
                      </a:ext>
                    </a:extLst>
                  </p:cNvPr>
                  <p:cNvGrpSpPr/>
                  <p:nvPr/>
                </p:nvGrpSpPr>
                <p:grpSpPr>
                  <a:xfrm>
                    <a:off x="4336481" y="3749257"/>
                    <a:ext cx="1033697" cy="487107"/>
                    <a:chOff x="2996114" y="3369111"/>
                    <a:chExt cx="1033697" cy="487107"/>
                  </a:xfrm>
                </p:grpSpPr>
                <p:sp>
                  <p:nvSpPr>
                    <p:cNvPr id="487" name="network_3" title="Icon of a server connected to a network">
                      <a:extLst>
                        <a:ext uri="{FF2B5EF4-FFF2-40B4-BE49-F238E27FC236}">
                          <a16:creationId xmlns:a16="http://schemas.microsoft.com/office/drawing/2014/main" id="{F1B23526-5571-4B19-9FEE-99276B31630E}"/>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network_3" title="Icon of a server connected to a network">
                      <a:extLst>
                        <a:ext uri="{FF2B5EF4-FFF2-40B4-BE49-F238E27FC236}">
                          <a16:creationId xmlns:a16="http://schemas.microsoft.com/office/drawing/2014/main" id="{37B1BD62-E660-4ABB-B7D4-C21098B2DB47}"/>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network_3" title="Icon of a server connected to a network">
                      <a:extLst>
                        <a:ext uri="{FF2B5EF4-FFF2-40B4-BE49-F238E27FC236}">
                          <a16:creationId xmlns:a16="http://schemas.microsoft.com/office/drawing/2014/main" id="{15290EA6-FDCB-49D4-AFE4-6A28BBE9AAAD}"/>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86" name="Arrow: Pentagon 485">
                    <a:extLst>
                      <a:ext uri="{FF2B5EF4-FFF2-40B4-BE49-F238E27FC236}">
                        <a16:creationId xmlns:a16="http://schemas.microsoft.com/office/drawing/2014/main" id="{5141CC41-1B24-40F6-A2AB-D3AE710E26A4}"/>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grpSp>
      <p:grpSp>
        <p:nvGrpSpPr>
          <p:cNvPr id="523" name="Group 522">
            <a:extLst>
              <a:ext uri="{FF2B5EF4-FFF2-40B4-BE49-F238E27FC236}">
                <a16:creationId xmlns:a16="http://schemas.microsoft.com/office/drawing/2014/main" id="{53DC2451-4D05-428C-9D70-A346F44E949D}"/>
              </a:ext>
            </a:extLst>
          </p:cNvPr>
          <p:cNvGrpSpPr/>
          <p:nvPr/>
        </p:nvGrpSpPr>
        <p:grpSpPr>
          <a:xfrm>
            <a:off x="-6938223" y="2221993"/>
            <a:ext cx="2798144" cy="2798048"/>
            <a:chOff x="434415" y="2221993"/>
            <a:chExt cx="2798144" cy="2798048"/>
          </a:xfrm>
        </p:grpSpPr>
        <p:grpSp>
          <p:nvGrpSpPr>
            <p:cNvPr id="524" name="Group 523">
              <a:extLst>
                <a:ext uri="{FF2B5EF4-FFF2-40B4-BE49-F238E27FC236}">
                  <a16:creationId xmlns:a16="http://schemas.microsoft.com/office/drawing/2014/main" id="{EC3E2E02-3F1A-44DF-B74C-EF3A06FEC30B}"/>
                </a:ext>
              </a:extLst>
            </p:cNvPr>
            <p:cNvGrpSpPr/>
            <p:nvPr/>
          </p:nvGrpSpPr>
          <p:grpSpPr>
            <a:xfrm>
              <a:off x="1164348" y="3100956"/>
              <a:ext cx="1306197" cy="1155189"/>
              <a:chOff x="1316399" y="2835617"/>
              <a:chExt cx="1306197" cy="1155189"/>
            </a:xfrm>
          </p:grpSpPr>
          <p:sp>
            <p:nvSpPr>
              <p:cNvPr id="528" name="TextBox 527">
                <a:extLst>
                  <a:ext uri="{FF2B5EF4-FFF2-40B4-BE49-F238E27FC236}">
                    <a16:creationId xmlns:a16="http://schemas.microsoft.com/office/drawing/2014/main" id="{6AEB50A7-DC19-428F-B80E-D5D69FE65BC2}"/>
                  </a:ext>
                </a:extLst>
              </p:cNvPr>
              <p:cNvSpPr txBox="1"/>
              <p:nvPr/>
            </p:nvSpPr>
            <p:spPr>
              <a:xfrm>
                <a:off x="1367802" y="2991546"/>
                <a:ext cx="1203391" cy="261610"/>
              </a:xfrm>
              <a:prstGeom prst="rect">
                <a:avLst/>
              </a:prstGeom>
              <a:noFill/>
            </p:spPr>
            <p:txBody>
              <a:bodyPr wrap="square" rtlCol="0">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100" b="0" i="0" u="none" strike="noStrike" kern="0" cap="all"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endParaRPr>
              </a:p>
            </p:txBody>
          </p:sp>
          <p:sp>
            <p:nvSpPr>
              <p:cNvPr id="529" name="TextBox 528">
                <a:extLst>
                  <a:ext uri="{FF2B5EF4-FFF2-40B4-BE49-F238E27FC236}">
                    <a16:creationId xmlns:a16="http://schemas.microsoft.com/office/drawing/2014/main" id="{B2D78C68-76AC-4BB2-820D-6543EE72A157}"/>
                  </a:ext>
                </a:extLst>
              </p:cNvPr>
              <p:cNvSpPr txBox="1"/>
              <p:nvPr/>
            </p:nvSpPr>
            <p:spPr>
              <a:xfrm>
                <a:off x="1367802" y="3096115"/>
                <a:ext cx="1203391" cy="166199"/>
              </a:xfrm>
              <a:prstGeom prst="rect">
                <a:avLst/>
              </a:prstGeom>
              <a:noFill/>
            </p:spPr>
            <p:txBody>
              <a:bodyPr wrap="square" lIns="0" tIns="0" rIns="0" bIns="0" rtlCol="0">
                <a:spAutoFit/>
              </a:bodyPr>
              <a:lstStyle/>
              <a:p>
                <a:pPr algn="ctr" defTabSz="932742">
                  <a:lnSpc>
                    <a:spcPct val="90000"/>
                  </a:lnSpc>
                  <a:spcAft>
                    <a:spcPts val="600"/>
                  </a:spcAft>
                </a:pPr>
                <a:r>
                  <a:rPr lang="en-US" sz="1200"/>
                  <a:t>Datacenter</a:t>
                </a:r>
                <a:endParaRPr lang="en-US" sz="2400"/>
              </a:p>
            </p:txBody>
          </p:sp>
          <p:sp>
            <p:nvSpPr>
              <p:cNvPr id="530" name="Arrow: Pentagon 529">
                <a:extLst>
                  <a:ext uri="{FF2B5EF4-FFF2-40B4-BE49-F238E27FC236}">
                    <a16:creationId xmlns:a16="http://schemas.microsoft.com/office/drawing/2014/main" id="{5DCE563B-01A3-43A2-AA28-58A664F05B57}"/>
                  </a:ext>
                </a:extLst>
              </p:cNvPr>
              <p:cNvSpPr/>
              <p:nvPr/>
            </p:nvSpPr>
            <p:spPr bwMode="auto">
              <a:xfrm rot="16200000">
                <a:off x="1391903" y="2760113"/>
                <a:ext cx="1155189" cy="1306197"/>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nvGrpSpPr>
              <p:cNvPr id="531" name="Group 530">
                <a:extLst>
                  <a:ext uri="{FF2B5EF4-FFF2-40B4-BE49-F238E27FC236}">
                    <a16:creationId xmlns:a16="http://schemas.microsoft.com/office/drawing/2014/main" id="{138B9361-673C-4926-9EA0-57EB76BC41E3}"/>
                  </a:ext>
                </a:extLst>
              </p:cNvPr>
              <p:cNvGrpSpPr/>
              <p:nvPr/>
            </p:nvGrpSpPr>
            <p:grpSpPr>
              <a:xfrm>
                <a:off x="1452649" y="3372858"/>
                <a:ext cx="1033697" cy="487107"/>
                <a:chOff x="2996114" y="3369111"/>
                <a:chExt cx="1033697" cy="487107"/>
              </a:xfrm>
            </p:grpSpPr>
            <p:sp>
              <p:nvSpPr>
                <p:cNvPr id="532" name="network_3" title="Icon of a server connected to a network">
                  <a:extLst>
                    <a:ext uri="{FF2B5EF4-FFF2-40B4-BE49-F238E27FC236}">
                      <a16:creationId xmlns:a16="http://schemas.microsoft.com/office/drawing/2014/main" id="{90E92E7A-80CC-42C9-9BEE-395E1C2A656C}"/>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 name="network_3" title="Icon of a server connected to a network">
                  <a:extLst>
                    <a:ext uri="{FF2B5EF4-FFF2-40B4-BE49-F238E27FC236}">
                      <a16:creationId xmlns:a16="http://schemas.microsoft.com/office/drawing/2014/main" id="{2F67FD4E-CAB2-48E4-BB9E-E24FB29B1194}"/>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network_3" title="Icon of a server connected to a network">
                  <a:extLst>
                    <a:ext uri="{FF2B5EF4-FFF2-40B4-BE49-F238E27FC236}">
                      <a16:creationId xmlns:a16="http://schemas.microsoft.com/office/drawing/2014/main" id="{9A3017BA-CDCE-44AE-9332-E691768E1E83}"/>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25" name="Group 524">
              <a:extLst>
                <a:ext uri="{FF2B5EF4-FFF2-40B4-BE49-F238E27FC236}">
                  <a16:creationId xmlns:a16="http://schemas.microsoft.com/office/drawing/2014/main" id="{CEF0177D-E63D-4F1E-A3F2-4178EE737A82}"/>
                </a:ext>
              </a:extLst>
            </p:cNvPr>
            <p:cNvGrpSpPr/>
            <p:nvPr/>
          </p:nvGrpSpPr>
          <p:grpSpPr>
            <a:xfrm>
              <a:off x="434415" y="2221993"/>
              <a:ext cx="2798144" cy="2798048"/>
              <a:chOff x="434415" y="1956654"/>
              <a:chExt cx="2798144" cy="2798048"/>
            </a:xfrm>
          </p:grpSpPr>
          <p:sp>
            <p:nvSpPr>
              <p:cNvPr id="526" name="Rectangle: Rounded Corners 525">
                <a:extLst>
                  <a:ext uri="{FF2B5EF4-FFF2-40B4-BE49-F238E27FC236}">
                    <a16:creationId xmlns:a16="http://schemas.microsoft.com/office/drawing/2014/main" id="{3B2FA5BE-8845-40FB-88A8-F7DFECD210E8}"/>
                  </a:ext>
                </a:extLst>
              </p:cNvPr>
              <p:cNvSpPr/>
              <p:nvPr/>
            </p:nvSpPr>
            <p:spPr bwMode="auto">
              <a:xfrm>
                <a:off x="434415" y="2083720"/>
                <a:ext cx="2798144" cy="2670982"/>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27" name="TextBox 526">
                <a:extLst>
                  <a:ext uri="{FF2B5EF4-FFF2-40B4-BE49-F238E27FC236}">
                    <a16:creationId xmlns:a16="http://schemas.microsoft.com/office/drawing/2014/main" id="{A7AD0665-9EAA-4684-8DAC-086C6E018C9A}"/>
                  </a:ext>
                </a:extLst>
              </p:cNvPr>
              <p:cNvSpPr txBox="1"/>
              <p:nvPr/>
            </p:nvSpPr>
            <p:spPr>
              <a:xfrm>
                <a:off x="608463" y="1956654"/>
                <a:ext cx="1126336"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Datacenter</a:t>
                </a:r>
                <a:endParaRPr lang="en-US" sz="3200">
                  <a:latin typeface="+mj-lt"/>
                </a:endParaRPr>
              </a:p>
            </p:txBody>
          </p:sp>
        </p:grpSp>
      </p:grpSp>
      <p:grpSp>
        <p:nvGrpSpPr>
          <p:cNvPr id="535" name="Group 534">
            <a:extLst>
              <a:ext uri="{FF2B5EF4-FFF2-40B4-BE49-F238E27FC236}">
                <a16:creationId xmlns:a16="http://schemas.microsoft.com/office/drawing/2014/main" id="{08B5EBF9-CC55-48C4-8CED-4A4765A4103F}"/>
              </a:ext>
            </a:extLst>
          </p:cNvPr>
          <p:cNvGrpSpPr/>
          <p:nvPr/>
        </p:nvGrpSpPr>
        <p:grpSpPr>
          <a:xfrm>
            <a:off x="434975" y="2221993"/>
            <a:ext cx="4501543" cy="2798048"/>
            <a:chOff x="7494776" y="2221993"/>
            <a:chExt cx="4501543" cy="2798048"/>
          </a:xfrm>
        </p:grpSpPr>
        <p:grpSp>
          <p:nvGrpSpPr>
            <p:cNvPr id="536" name="Group 535">
              <a:extLst>
                <a:ext uri="{FF2B5EF4-FFF2-40B4-BE49-F238E27FC236}">
                  <a16:creationId xmlns:a16="http://schemas.microsoft.com/office/drawing/2014/main" id="{B17E6DD6-151D-41C9-AAB9-B5D03C574C2E}"/>
                </a:ext>
              </a:extLst>
            </p:cNvPr>
            <p:cNvGrpSpPr/>
            <p:nvPr/>
          </p:nvGrpSpPr>
          <p:grpSpPr>
            <a:xfrm>
              <a:off x="7494776" y="2221993"/>
              <a:ext cx="4501543" cy="2798048"/>
              <a:chOff x="3593322" y="1956654"/>
              <a:chExt cx="4501543" cy="2798048"/>
            </a:xfrm>
          </p:grpSpPr>
          <p:sp>
            <p:nvSpPr>
              <p:cNvPr id="600" name="Rectangle: Rounded Corners 599">
                <a:extLst>
                  <a:ext uri="{FF2B5EF4-FFF2-40B4-BE49-F238E27FC236}">
                    <a16:creationId xmlns:a16="http://schemas.microsoft.com/office/drawing/2014/main" id="{369D422A-B721-4C33-95D1-9CFF54CD449D}"/>
                  </a:ext>
                </a:extLst>
              </p:cNvPr>
              <p:cNvSpPr/>
              <p:nvPr/>
            </p:nvSpPr>
            <p:spPr bwMode="auto">
              <a:xfrm>
                <a:off x="3593322" y="2083720"/>
                <a:ext cx="4501543" cy="2670982"/>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01" name="TextBox 600">
                <a:extLst>
                  <a:ext uri="{FF2B5EF4-FFF2-40B4-BE49-F238E27FC236}">
                    <a16:creationId xmlns:a16="http://schemas.microsoft.com/office/drawing/2014/main" id="{A23CB275-D172-4DDB-8D85-071E8D143EFA}"/>
                  </a:ext>
                </a:extLst>
              </p:cNvPr>
              <p:cNvSpPr txBox="1"/>
              <p:nvPr/>
            </p:nvSpPr>
            <p:spPr>
              <a:xfrm>
                <a:off x="3767371" y="1956654"/>
                <a:ext cx="2772873"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Data Residency boundary</a:t>
                </a:r>
                <a:endParaRPr lang="en-US" sz="3200">
                  <a:latin typeface="+mj-lt"/>
                </a:endParaRPr>
              </a:p>
            </p:txBody>
          </p:sp>
        </p:grpSp>
        <p:sp>
          <p:nvSpPr>
            <p:cNvPr id="537" name="Rectangle: Rounded Corners 536">
              <a:extLst>
                <a:ext uri="{FF2B5EF4-FFF2-40B4-BE49-F238E27FC236}">
                  <a16:creationId xmlns:a16="http://schemas.microsoft.com/office/drawing/2014/main" id="{E195D286-67C6-46B7-927E-A1D11C6F725F}"/>
                </a:ext>
              </a:extLst>
            </p:cNvPr>
            <p:cNvSpPr/>
            <p:nvPr/>
          </p:nvSpPr>
          <p:spPr bwMode="auto">
            <a:xfrm>
              <a:off x="7645254" y="2920375"/>
              <a:ext cx="2209946" cy="1780280"/>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38" name="TextBox 537">
              <a:extLst>
                <a:ext uri="{FF2B5EF4-FFF2-40B4-BE49-F238E27FC236}">
                  <a16:creationId xmlns:a16="http://schemas.microsoft.com/office/drawing/2014/main" id="{F063E8F9-1E47-4C90-AD39-3BA2CD68582C}"/>
                </a:ext>
              </a:extLst>
            </p:cNvPr>
            <p:cNvSpPr txBox="1"/>
            <p:nvPr/>
          </p:nvSpPr>
          <p:spPr>
            <a:xfrm>
              <a:off x="7778191" y="2831887"/>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Region 1</a:t>
              </a:r>
              <a:endParaRPr lang="en-US" sz="2400">
                <a:latin typeface="+mj-lt"/>
              </a:endParaRPr>
            </a:p>
          </p:txBody>
        </p:sp>
        <p:cxnSp>
          <p:nvCxnSpPr>
            <p:cNvPr id="539" name="Straight Connector 538">
              <a:extLst>
                <a:ext uri="{FF2B5EF4-FFF2-40B4-BE49-F238E27FC236}">
                  <a16:creationId xmlns:a16="http://schemas.microsoft.com/office/drawing/2014/main" id="{6693927F-72E8-4885-84FD-9309BF2DE8AF}"/>
                </a:ext>
              </a:extLst>
            </p:cNvPr>
            <p:cNvCxnSpPr>
              <a:cxnSpLocks/>
              <a:endCxn id="591" idx="0"/>
            </p:cNvCxnSpPr>
            <p:nvPr/>
          </p:nvCxnSpPr>
          <p:spPr>
            <a:xfrm flipV="1">
              <a:off x="10797107" y="3612850"/>
              <a:ext cx="288910" cy="261086"/>
            </a:xfrm>
            <a:prstGeom prst="line">
              <a:avLst/>
            </a:prstGeom>
            <a:noFill/>
            <a:ln w="44450" cap="rnd" cmpd="sng" algn="ctr">
              <a:solidFill>
                <a:schemeClr val="accent3"/>
              </a:solidFill>
              <a:prstDash val="sysDot"/>
              <a:headEnd type="none"/>
              <a:tailEnd type="none"/>
            </a:ln>
            <a:effectLst/>
          </p:spPr>
        </p:cxnSp>
        <p:grpSp>
          <p:nvGrpSpPr>
            <p:cNvPr id="540" name="Group 539">
              <a:extLst>
                <a:ext uri="{FF2B5EF4-FFF2-40B4-BE49-F238E27FC236}">
                  <a16:creationId xmlns:a16="http://schemas.microsoft.com/office/drawing/2014/main" id="{6F7F4C75-505F-40D5-897A-905FBC397180}"/>
                </a:ext>
              </a:extLst>
            </p:cNvPr>
            <p:cNvGrpSpPr/>
            <p:nvPr/>
          </p:nvGrpSpPr>
          <p:grpSpPr>
            <a:xfrm>
              <a:off x="10441698" y="3850522"/>
              <a:ext cx="508975" cy="414223"/>
              <a:chOff x="4311130" y="3484679"/>
              <a:chExt cx="1084399" cy="882525"/>
            </a:xfrm>
          </p:grpSpPr>
          <p:grpSp>
            <p:nvGrpSpPr>
              <p:cNvPr id="595" name="Group 594">
                <a:extLst>
                  <a:ext uri="{FF2B5EF4-FFF2-40B4-BE49-F238E27FC236}">
                    <a16:creationId xmlns:a16="http://schemas.microsoft.com/office/drawing/2014/main" id="{5C7879A9-EBF7-48FA-BD66-2336EEA23997}"/>
                  </a:ext>
                </a:extLst>
              </p:cNvPr>
              <p:cNvGrpSpPr/>
              <p:nvPr/>
            </p:nvGrpSpPr>
            <p:grpSpPr>
              <a:xfrm>
                <a:off x="4336481" y="3749257"/>
                <a:ext cx="1033697" cy="487107"/>
                <a:chOff x="2996114" y="3369111"/>
                <a:chExt cx="1033697" cy="487107"/>
              </a:xfrm>
            </p:grpSpPr>
            <p:sp>
              <p:nvSpPr>
                <p:cNvPr id="597" name="network_3" title="Icon of a server connected to a network">
                  <a:extLst>
                    <a:ext uri="{FF2B5EF4-FFF2-40B4-BE49-F238E27FC236}">
                      <a16:creationId xmlns:a16="http://schemas.microsoft.com/office/drawing/2014/main" id="{47261D47-462E-4D80-BA66-1538B108DF6E}"/>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network_3" title="Icon of a server connected to a network">
                  <a:extLst>
                    <a:ext uri="{FF2B5EF4-FFF2-40B4-BE49-F238E27FC236}">
                      <a16:creationId xmlns:a16="http://schemas.microsoft.com/office/drawing/2014/main" id="{4B812100-43D1-4170-8BED-6CFE1ECD4F7D}"/>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 name="network_3" title="Icon of a server connected to a network">
                  <a:extLst>
                    <a:ext uri="{FF2B5EF4-FFF2-40B4-BE49-F238E27FC236}">
                      <a16:creationId xmlns:a16="http://schemas.microsoft.com/office/drawing/2014/main" id="{C01D7ED1-1FA9-47DE-B4C4-CB3C03B86664}"/>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96" name="Arrow: Pentagon 595">
                <a:extLst>
                  <a:ext uri="{FF2B5EF4-FFF2-40B4-BE49-F238E27FC236}">
                    <a16:creationId xmlns:a16="http://schemas.microsoft.com/office/drawing/2014/main" id="{E8141C20-5D29-4ED7-A361-21A63673EFBE}"/>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41" name="Group 540">
              <a:extLst>
                <a:ext uri="{FF2B5EF4-FFF2-40B4-BE49-F238E27FC236}">
                  <a16:creationId xmlns:a16="http://schemas.microsoft.com/office/drawing/2014/main" id="{A592975E-E347-4613-A219-730B2669D0DA}"/>
                </a:ext>
              </a:extLst>
            </p:cNvPr>
            <p:cNvGrpSpPr/>
            <p:nvPr/>
          </p:nvGrpSpPr>
          <p:grpSpPr>
            <a:xfrm>
              <a:off x="11086017" y="3360973"/>
              <a:ext cx="508975" cy="414223"/>
              <a:chOff x="4311130" y="3484679"/>
              <a:chExt cx="1084399" cy="882525"/>
            </a:xfrm>
          </p:grpSpPr>
          <p:grpSp>
            <p:nvGrpSpPr>
              <p:cNvPr id="590" name="Group 589">
                <a:extLst>
                  <a:ext uri="{FF2B5EF4-FFF2-40B4-BE49-F238E27FC236}">
                    <a16:creationId xmlns:a16="http://schemas.microsoft.com/office/drawing/2014/main" id="{785586A2-9485-4989-98D8-6CF454528850}"/>
                  </a:ext>
                </a:extLst>
              </p:cNvPr>
              <p:cNvGrpSpPr/>
              <p:nvPr/>
            </p:nvGrpSpPr>
            <p:grpSpPr>
              <a:xfrm>
                <a:off x="4336481" y="3749257"/>
                <a:ext cx="1033697" cy="487107"/>
                <a:chOff x="2996114" y="3369111"/>
                <a:chExt cx="1033697" cy="487107"/>
              </a:xfrm>
            </p:grpSpPr>
            <p:sp>
              <p:nvSpPr>
                <p:cNvPr id="592" name="network_3" title="Icon of a server connected to a network">
                  <a:extLst>
                    <a:ext uri="{FF2B5EF4-FFF2-40B4-BE49-F238E27FC236}">
                      <a16:creationId xmlns:a16="http://schemas.microsoft.com/office/drawing/2014/main" id="{692223BC-3DD3-403C-9887-43B396A65ED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 name="network_3" title="Icon of a server connected to a network">
                  <a:extLst>
                    <a:ext uri="{FF2B5EF4-FFF2-40B4-BE49-F238E27FC236}">
                      <a16:creationId xmlns:a16="http://schemas.microsoft.com/office/drawing/2014/main" id="{BA8FAF1B-16FE-4F26-A892-3671FEBC9646}"/>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network_3" title="Icon of a server connected to a network">
                  <a:extLst>
                    <a:ext uri="{FF2B5EF4-FFF2-40B4-BE49-F238E27FC236}">
                      <a16:creationId xmlns:a16="http://schemas.microsoft.com/office/drawing/2014/main" id="{2097F230-E589-4ABC-9B01-1B90CAD360C9}"/>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91" name="Arrow: Pentagon 590">
                <a:extLst>
                  <a:ext uri="{FF2B5EF4-FFF2-40B4-BE49-F238E27FC236}">
                    <a16:creationId xmlns:a16="http://schemas.microsoft.com/office/drawing/2014/main" id="{175516FA-701C-4A9D-986D-253F526AA228}"/>
                  </a:ext>
                </a:extLst>
              </p:cNvPr>
              <p:cNvSpPr/>
              <p:nvPr/>
            </p:nvSpPr>
            <p:spPr bwMode="auto">
              <a:xfrm rot="16200000">
                <a:off x="4412067" y="3383742"/>
                <a:ext cx="882525" cy="1084399"/>
              </a:xfrm>
              <a:prstGeom prst="homePlate">
                <a:avLst>
                  <a:gd name="adj" fmla="val 21614"/>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sp>
          <p:nvSpPr>
            <p:cNvPr id="542" name="Rectangle: Rounded Corners 541">
              <a:extLst>
                <a:ext uri="{FF2B5EF4-FFF2-40B4-BE49-F238E27FC236}">
                  <a16:creationId xmlns:a16="http://schemas.microsoft.com/office/drawing/2014/main" id="{AB208CA0-A4CB-4E4F-84E1-2545A30C5FCD}"/>
                </a:ext>
              </a:extLst>
            </p:cNvPr>
            <p:cNvSpPr/>
            <p:nvPr/>
          </p:nvSpPr>
          <p:spPr bwMode="auto">
            <a:xfrm>
              <a:off x="10176847" y="2920375"/>
              <a:ext cx="1629073" cy="1780280"/>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43" name="TextBox 542">
              <a:extLst>
                <a:ext uri="{FF2B5EF4-FFF2-40B4-BE49-F238E27FC236}">
                  <a16:creationId xmlns:a16="http://schemas.microsoft.com/office/drawing/2014/main" id="{24C19087-7232-4003-9E4C-437A2BEBAB39}"/>
                </a:ext>
              </a:extLst>
            </p:cNvPr>
            <p:cNvSpPr txBox="1"/>
            <p:nvPr/>
          </p:nvSpPr>
          <p:spPr>
            <a:xfrm>
              <a:off x="10350239" y="2831887"/>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Region 2</a:t>
              </a:r>
              <a:endParaRPr lang="en-US" sz="2400">
                <a:latin typeface="+mj-lt"/>
              </a:endParaRPr>
            </a:p>
          </p:txBody>
        </p:sp>
        <p:cxnSp>
          <p:nvCxnSpPr>
            <p:cNvPr id="544" name="Straight Connector 543">
              <a:extLst>
                <a:ext uri="{FF2B5EF4-FFF2-40B4-BE49-F238E27FC236}">
                  <a16:creationId xmlns:a16="http://schemas.microsoft.com/office/drawing/2014/main" id="{2F6012E0-66F7-4375-BD82-A268CAEFF111}"/>
                </a:ext>
              </a:extLst>
            </p:cNvPr>
            <p:cNvCxnSpPr>
              <a:cxnSpLocks/>
            </p:cNvCxnSpPr>
            <p:nvPr/>
          </p:nvCxnSpPr>
          <p:spPr>
            <a:xfrm>
              <a:off x="9855200" y="3829504"/>
              <a:ext cx="323303" cy="0"/>
            </a:xfrm>
            <a:prstGeom prst="line">
              <a:avLst/>
            </a:prstGeom>
            <a:noFill/>
            <a:ln w="19050" cap="flat" cmpd="sng" algn="ctr">
              <a:solidFill>
                <a:schemeClr val="accent2"/>
              </a:solidFill>
              <a:prstDash val="solid"/>
              <a:headEnd type="arrow"/>
              <a:tailEnd type="arrow"/>
            </a:ln>
            <a:effectLst/>
          </p:spPr>
        </p:cxnSp>
        <p:sp>
          <p:nvSpPr>
            <p:cNvPr id="545" name="Oval 544">
              <a:extLst>
                <a:ext uri="{FF2B5EF4-FFF2-40B4-BE49-F238E27FC236}">
                  <a16:creationId xmlns:a16="http://schemas.microsoft.com/office/drawing/2014/main" id="{9301DD58-F530-4B72-961D-BE838BDBEC75}"/>
                </a:ext>
              </a:extLst>
            </p:cNvPr>
            <p:cNvSpPr/>
            <p:nvPr/>
          </p:nvSpPr>
          <p:spPr>
            <a:xfrm>
              <a:off x="7841095"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546" name="Oval 545">
              <a:extLst>
                <a:ext uri="{FF2B5EF4-FFF2-40B4-BE49-F238E27FC236}">
                  <a16:creationId xmlns:a16="http://schemas.microsoft.com/office/drawing/2014/main" id="{4581DEE9-412A-4300-939D-83854A3E6BC0}"/>
                </a:ext>
              </a:extLst>
            </p:cNvPr>
            <p:cNvSpPr/>
            <p:nvPr/>
          </p:nvSpPr>
          <p:spPr>
            <a:xfrm>
              <a:off x="8931421"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547" name="Oval 546">
              <a:extLst>
                <a:ext uri="{FF2B5EF4-FFF2-40B4-BE49-F238E27FC236}">
                  <a16:creationId xmlns:a16="http://schemas.microsoft.com/office/drawing/2014/main" id="{50701ED0-D9EC-4292-A6C0-4159065E1C2E}"/>
                </a:ext>
              </a:extLst>
            </p:cNvPr>
            <p:cNvSpPr/>
            <p:nvPr/>
          </p:nvSpPr>
          <p:spPr>
            <a:xfrm>
              <a:off x="8388872" y="3210791"/>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548" name="Straight Connector 547">
              <a:extLst>
                <a:ext uri="{FF2B5EF4-FFF2-40B4-BE49-F238E27FC236}">
                  <a16:creationId xmlns:a16="http://schemas.microsoft.com/office/drawing/2014/main" id="{46356AD1-B85F-4F01-A32A-95880256D65B}"/>
                </a:ext>
              </a:extLst>
            </p:cNvPr>
            <p:cNvCxnSpPr>
              <a:cxnSpLocks/>
              <a:stCxn id="545" idx="7"/>
              <a:endCxn id="547" idx="3"/>
            </p:cNvCxnSpPr>
            <p:nvPr/>
          </p:nvCxnSpPr>
          <p:spPr>
            <a:xfrm flipV="1">
              <a:off x="8408773" y="3778469"/>
              <a:ext cx="77497" cy="102069"/>
            </a:xfrm>
            <a:prstGeom prst="line">
              <a:avLst/>
            </a:prstGeom>
            <a:noFill/>
            <a:ln w="19050" cap="flat" cmpd="sng" algn="ctr">
              <a:solidFill>
                <a:schemeClr val="tx1"/>
              </a:solidFill>
              <a:prstDash val="solid"/>
              <a:headEnd type="none"/>
              <a:tailEnd type="none"/>
            </a:ln>
            <a:effectLst/>
          </p:spPr>
        </p:cxnSp>
        <p:cxnSp>
          <p:nvCxnSpPr>
            <p:cNvPr id="549" name="Straight Connector 548">
              <a:extLst>
                <a:ext uri="{FF2B5EF4-FFF2-40B4-BE49-F238E27FC236}">
                  <a16:creationId xmlns:a16="http://schemas.microsoft.com/office/drawing/2014/main" id="{8E139264-EC1B-47C7-B4D0-7454B88B2E2D}"/>
                </a:ext>
              </a:extLst>
            </p:cNvPr>
            <p:cNvCxnSpPr>
              <a:cxnSpLocks/>
              <a:stCxn id="545" idx="6"/>
              <a:endCxn id="546" idx="2"/>
            </p:cNvCxnSpPr>
            <p:nvPr/>
          </p:nvCxnSpPr>
          <p:spPr>
            <a:xfrm>
              <a:off x="8506171" y="4115678"/>
              <a:ext cx="425251" cy="0"/>
            </a:xfrm>
            <a:prstGeom prst="line">
              <a:avLst/>
            </a:prstGeom>
            <a:noFill/>
            <a:ln w="19050" cap="flat" cmpd="sng" algn="ctr">
              <a:solidFill>
                <a:schemeClr val="tx1"/>
              </a:solidFill>
              <a:prstDash val="solid"/>
              <a:headEnd type="none"/>
              <a:tailEnd type="none"/>
            </a:ln>
            <a:effectLst/>
          </p:spPr>
        </p:cxnSp>
        <p:cxnSp>
          <p:nvCxnSpPr>
            <p:cNvPr id="550" name="Straight Connector 549">
              <a:extLst>
                <a:ext uri="{FF2B5EF4-FFF2-40B4-BE49-F238E27FC236}">
                  <a16:creationId xmlns:a16="http://schemas.microsoft.com/office/drawing/2014/main" id="{8CB08348-ABEB-41EF-9321-B144D5E4650C}"/>
                </a:ext>
              </a:extLst>
            </p:cNvPr>
            <p:cNvCxnSpPr>
              <a:cxnSpLocks/>
              <a:endCxn id="546" idx="1"/>
            </p:cNvCxnSpPr>
            <p:nvPr/>
          </p:nvCxnSpPr>
          <p:spPr>
            <a:xfrm>
              <a:off x="8953917" y="3771285"/>
              <a:ext cx="74902" cy="109254"/>
            </a:xfrm>
            <a:prstGeom prst="line">
              <a:avLst/>
            </a:prstGeom>
            <a:noFill/>
            <a:ln w="19050" cap="flat" cmpd="sng" algn="ctr">
              <a:solidFill>
                <a:schemeClr val="tx1"/>
              </a:solidFill>
              <a:prstDash val="solid"/>
              <a:headEnd type="none"/>
              <a:tailEnd type="none"/>
            </a:ln>
            <a:effectLst/>
          </p:spPr>
        </p:cxnSp>
        <p:cxnSp>
          <p:nvCxnSpPr>
            <p:cNvPr id="551" name="Straight Connector 550">
              <a:extLst>
                <a:ext uri="{FF2B5EF4-FFF2-40B4-BE49-F238E27FC236}">
                  <a16:creationId xmlns:a16="http://schemas.microsoft.com/office/drawing/2014/main" id="{4CFE540D-9956-45AB-8435-F0E4165CA559}"/>
                </a:ext>
              </a:extLst>
            </p:cNvPr>
            <p:cNvCxnSpPr/>
            <p:nvPr/>
          </p:nvCxnSpPr>
          <p:spPr>
            <a:xfrm>
              <a:off x="8152219" y="4136783"/>
              <a:ext cx="42827" cy="0"/>
            </a:xfrm>
            <a:prstGeom prst="line">
              <a:avLst/>
            </a:prstGeom>
            <a:noFill/>
            <a:ln w="19050" cap="flat" cmpd="sng" algn="ctr">
              <a:solidFill>
                <a:schemeClr val="tx1"/>
              </a:solidFill>
              <a:prstDash val="solid"/>
              <a:headEnd type="none"/>
              <a:tailEnd type="none"/>
            </a:ln>
            <a:effectLst/>
          </p:spPr>
        </p:cxnSp>
        <p:grpSp>
          <p:nvGrpSpPr>
            <p:cNvPr id="552" name="Group 551">
              <a:extLst>
                <a:ext uri="{FF2B5EF4-FFF2-40B4-BE49-F238E27FC236}">
                  <a16:creationId xmlns:a16="http://schemas.microsoft.com/office/drawing/2014/main" id="{13D12FB2-1FED-45FC-82D9-F59BCAE4281D}"/>
                </a:ext>
              </a:extLst>
            </p:cNvPr>
            <p:cNvGrpSpPr/>
            <p:nvPr/>
          </p:nvGrpSpPr>
          <p:grpSpPr>
            <a:xfrm>
              <a:off x="7893168" y="4018962"/>
              <a:ext cx="259046" cy="210821"/>
              <a:chOff x="4311130" y="3484679"/>
              <a:chExt cx="1084399" cy="882525"/>
            </a:xfrm>
          </p:grpSpPr>
          <p:grpSp>
            <p:nvGrpSpPr>
              <p:cNvPr id="585" name="Group 584">
                <a:extLst>
                  <a:ext uri="{FF2B5EF4-FFF2-40B4-BE49-F238E27FC236}">
                    <a16:creationId xmlns:a16="http://schemas.microsoft.com/office/drawing/2014/main" id="{F1C02667-74F9-419F-BD33-33D053CBC406}"/>
                  </a:ext>
                </a:extLst>
              </p:cNvPr>
              <p:cNvGrpSpPr/>
              <p:nvPr/>
            </p:nvGrpSpPr>
            <p:grpSpPr>
              <a:xfrm>
                <a:off x="4336481" y="3749257"/>
                <a:ext cx="1033697" cy="487107"/>
                <a:chOff x="2996114" y="3369111"/>
                <a:chExt cx="1033697" cy="487107"/>
              </a:xfrm>
            </p:grpSpPr>
            <p:sp>
              <p:nvSpPr>
                <p:cNvPr id="587" name="network_3" title="Icon of a server connected to a network">
                  <a:extLst>
                    <a:ext uri="{FF2B5EF4-FFF2-40B4-BE49-F238E27FC236}">
                      <a16:creationId xmlns:a16="http://schemas.microsoft.com/office/drawing/2014/main" id="{C38D38E2-2653-4DD8-ACA7-E90B925BF021}"/>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network_3" title="Icon of a server connected to a network">
                  <a:extLst>
                    <a:ext uri="{FF2B5EF4-FFF2-40B4-BE49-F238E27FC236}">
                      <a16:creationId xmlns:a16="http://schemas.microsoft.com/office/drawing/2014/main" id="{75464388-FA63-402A-A35E-5B7F08D79428}"/>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 name="network_3" title="Icon of a server connected to a network">
                  <a:extLst>
                    <a:ext uri="{FF2B5EF4-FFF2-40B4-BE49-F238E27FC236}">
                      <a16:creationId xmlns:a16="http://schemas.microsoft.com/office/drawing/2014/main" id="{E63CAFD4-4C9E-4FFD-AAD7-D1541E6AC033}"/>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86" name="Arrow: Pentagon 585">
                <a:extLst>
                  <a:ext uri="{FF2B5EF4-FFF2-40B4-BE49-F238E27FC236}">
                    <a16:creationId xmlns:a16="http://schemas.microsoft.com/office/drawing/2014/main" id="{996D025F-BA2F-449D-824C-1ED7D9C275CC}"/>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53" name="Group 552">
              <a:extLst>
                <a:ext uri="{FF2B5EF4-FFF2-40B4-BE49-F238E27FC236}">
                  <a16:creationId xmlns:a16="http://schemas.microsoft.com/office/drawing/2014/main" id="{06BF1851-691F-4017-8494-31D3CC1E991C}"/>
                </a:ext>
              </a:extLst>
            </p:cNvPr>
            <p:cNvGrpSpPr/>
            <p:nvPr/>
          </p:nvGrpSpPr>
          <p:grpSpPr>
            <a:xfrm>
              <a:off x="8195051" y="4018962"/>
              <a:ext cx="259046" cy="210821"/>
              <a:chOff x="4311130" y="3484679"/>
              <a:chExt cx="1084399" cy="882525"/>
            </a:xfrm>
          </p:grpSpPr>
          <p:grpSp>
            <p:nvGrpSpPr>
              <p:cNvPr id="580" name="Group 579">
                <a:extLst>
                  <a:ext uri="{FF2B5EF4-FFF2-40B4-BE49-F238E27FC236}">
                    <a16:creationId xmlns:a16="http://schemas.microsoft.com/office/drawing/2014/main" id="{8AF37F9F-F9DB-4919-92CD-EF935D7B6ABE}"/>
                  </a:ext>
                </a:extLst>
              </p:cNvPr>
              <p:cNvGrpSpPr/>
              <p:nvPr/>
            </p:nvGrpSpPr>
            <p:grpSpPr>
              <a:xfrm>
                <a:off x="4336481" y="3749257"/>
                <a:ext cx="1033697" cy="487107"/>
                <a:chOff x="2996114" y="3369111"/>
                <a:chExt cx="1033697" cy="487107"/>
              </a:xfrm>
            </p:grpSpPr>
            <p:sp>
              <p:nvSpPr>
                <p:cNvPr id="582" name="network_3" title="Icon of a server connected to a network">
                  <a:extLst>
                    <a:ext uri="{FF2B5EF4-FFF2-40B4-BE49-F238E27FC236}">
                      <a16:creationId xmlns:a16="http://schemas.microsoft.com/office/drawing/2014/main" id="{157291EC-E8A8-4DE4-A915-E6B0E5BFB9AD}"/>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 name="network_3" title="Icon of a server connected to a network">
                  <a:extLst>
                    <a:ext uri="{FF2B5EF4-FFF2-40B4-BE49-F238E27FC236}">
                      <a16:creationId xmlns:a16="http://schemas.microsoft.com/office/drawing/2014/main" id="{E5F7933A-46F2-4BF8-BC74-CDE1C072074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network_3" title="Icon of a server connected to a network">
                  <a:extLst>
                    <a:ext uri="{FF2B5EF4-FFF2-40B4-BE49-F238E27FC236}">
                      <a16:creationId xmlns:a16="http://schemas.microsoft.com/office/drawing/2014/main" id="{33DFD45A-3866-4E13-9F94-B538E42D93BC}"/>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81" name="Arrow: Pentagon 580">
                <a:extLst>
                  <a:ext uri="{FF2B5EF4-FFF2-40B4-BE49-F238E27FC236}">
                    <a16:creationId xmlns:a16="http://schemas.microsoft.com/office/drawing/2014/main" id="{5B689925-831E-4DEA-8A2D-9337ADBD10C7}"/>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cxnSp>
          <p:nvCxnSpPr>
            <p:cNvPr id="554" name="Straight Connector 553">
              <a:extLst>
                <a:ext uri="{FF2B5EF4-FFF2-40B4-BE49-F238E27FC236}">
                  <a16:creationId xmlns:a16="http://schemas.microsoft.com/office/drawing/2014/main" id="{6103A318-D87B-424E-B40D-5ABF376856C9}"/>
                </a:ext>
              </a:extLst>
            </p:cNvPr>
            <p:cNvCxnSpPr/>
            <p:nvPr/>
          </p:nvCxnSpPr>
          <p:spPr>
            <a:xfrm>
              <a:off x="8699996" y="3563293"/>
              <a:ext cx="42827" cy="0"/>
            </a:xfrm>
            <a:prstGeom prst="line">
              <a:avLst/>
            </a:prstGeom>
            <a:noFill/>
            <a:ln w="19050" cap="flat" cmpd="sng" algn="ctr">
              <a:solidFill>
                <a:schemeClr val="tx1"/>
              </a:solidFill>
              <a:prstDash val="solid"/>
              <a:headEnd type="none"/>
              <a:tailEnd type="none"/>
            </a:ln>
            <a:effectLst/>
          </p:spPr>
        </p:cxnSp>
        <p:grpSp>
          <p:nvGrpSpPr>
            <p:cNvPr id="555" name="Group 554">
              <a:extLst>
                <a:ext uri="{FF2B5EF4-FFF2-40B4-BE49-F238E27FC236}">
                  <a16:creationId xmlns:a16="http://schemas.microsoft.com/office/drawing/2014/main" id="{3EAACFD8-749A-4459-8C3C-49A292027FDD}"/>
                </a:ext>
              </a:extLst>
            </p:cNvPr>
            <p:cNvGrpSpPr/>
            <p:nvPr/>
          </p:nvGrpSpPr>
          <p:grpSpPr>
            <a:xfrm>
              <a:off x="8440945" y="3445472"/>
              <a:ext cx="259046" cy="210821"/>
              <a:chOff x="4311130" y="3484679"/>
              <a:chExt cx="1084399" cy="882525"/>
            </a:xfrm>
          </p:grpSpPr>
          <p:grpSp>
            <p:nvGrpSpPr>
              <p:cNvPr id="575" name="Group 574">
                <a:extLst>
                  <a:ext uri="{FF2B5EF4-FFF2-40B4-BE49-F238E27FC236}">
                    <a16:creationId xmlns:a16="http://schemas.microsoft.com/office/drawing/2014/main" id="{2F0517E1-1776-49A3-9E58-4BB8C94978A3}"/>
                  </a:ext>
                </a:extLst>
              </p:cNvPr>
              <p:cNvGrpSpPr/>
              <p:nvPr/>
            </p:nvGrpSpPr>
            <p:grpSpPr>
              <a:xfrm>
                <a:off x="4336481" y="3749257"/>
                <a:ext cx="1033697" cy="487107"/>
                <a:chOff x="2996114" y="3369111"/>
                <a:chExt cx="1033697" cy="487107"/>
              </a:xfrm>
            </p:grpSpPr>
            <p:sp>
              <p:nvSpPr>
                <p:cNvPr id="577" name="network_3" title="Icon of a server connected to a network">
                  <a:extLst>
                    <a:ext uri="{FF2B5EF4-FFF2-40B4-BE49-F238E27FC236}">
                      <a16:creationId xmlns:a16="http://schemas.microsoft.com/office/drawing/2014/main" id="{5C707EA5-4850-487D-9A73-749A00E4C6D0}"/>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network_3" title="Icon of a server connected to a network">
                  <a:extLst>
                    <a:ext uri="{FF2B5EF4-FFF2-40B4-BE49-F238E27FC236}">
                      <a16:creationId xmlns:a16="http://schemas.microsoft.com/office/drawing/2014/main" id="{BCB18426-4A76-4402-B310-F685DBFB4576}"/>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 name="network_3" title="Icon of a server connected to a network">
                  <a:extLst>
                    <a:ext uri="{FF2B5EF4-FFF2-40B4-BE49-F238E27FC236}">
                      <a16:creationId xmlns:a16="http://schemas.microsoft.com/office/drawing/2014/main" id="{E088D9A3-8159-4590-B191-917DD6AC691B}"/>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76" name="Arrow: Pentagon 575">
                <a:extLst>
                  <a:ext uri="{FF2B5EF4-FFF2-40B4-BE49-F238E27FC236}">
                    <a16:creationId xmlns:a16="http://schemas.microsoft.com/office/drawing/2014/main" id="{F5974F68-92B9-4A8A-BD24-71A179FBE5B1}"/>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56" name="Group 555">
              <a:extLst>
                <a:ext uri="{FF2B5EF4-FFF2-40B4-BE49-F238E27FC236}">
                  <a16:creationId xmlns:a16="http://schemas.microsoft.com/office/drawing/2014/main" id="{78060F8A-76C3-4CBE-A50B-C591A034EF14}"/>
                </a:ext>
              </a:extLst>
            </p:cNvPr>
            <p:cNvGrpSpPr/>
            <p:nvPr/>
          </p:nvGrpSpPr>
          <p:grpSpPr>
            <a:xfrm>
              <a:off x="8742828" y="3445472"/>
              <a:ext cx="259046" cy="210821"/>
              <a:chOff x="4311130" y="3484679"/>
              <a:chExt cx="1084399" cy="882525"/>
            </a:xfrm>
          </p:grpSpPr>
          <p:grpSp>
            <p:nvGrpSpPr>
              <p:cNvPr id="570" name="Group 569">
                <a:extLst>
                  <a:ext uri="{FF2B5EF4-FFF2-40B4-BE49-F238E27FC236}">
                    <a16:creationId xmlns:a16="http://schemas.microsoft.com/office/drawing/2014/main" id="{356457F5-1FF2-47BA-B54B-9F76EB0E11FA}"/>
                  </a:ext>
                </a:extLst>
              </p:cNvPr>
              <p:cNvGrpSpPr/>
              <p:nvPr/>
            </p:nvGrpSpPr>
            <p:grpSpPr>
              <a:xfrm>
                <a:off x="4336481" y="3749257"/>
                <a:ext cx="1033697" cy="487107"/>
                <a:chOff x="2996114" y="3369111"/>
                <a:chExt cx="1033697" cy="487107"/>
              </a:xfrm>
            </p:grpSpPr>
            <p:sp>
              <p:nvSpPr>
                <p:cNvPr id="572" name="network_3" title="Icon of a server connected to a network">
                  <a:extLst>
                    <a:ext uri="{FF2B5EF4-FFF2-40B4-BE49-F238E27FC236}">
                      <a16:creationId xmlns:a16="http://schemas.microsoft.com/office/drawing/2014/main" id="{E963CD3E-7B18-4FF7-837B-B900C0933BF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 name="network_3" title="Icon of a server connected to a network">
                  <a:extLst>
                    <a:ext uri="{FF2B5EF4-FFF2-40B4-BE49-F238E27FC236}">
                      <a16:creationId xmlns:a16="http://schemas.microsoft.com/office/drawing/2014/main" id="{3EEB8456-4AE5-4DB7-BEC2-587005D0F80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network_3" title="Icon of a server connected to a network">
                  <a:extLst>
                    <a:ext uri="{FF2B5EF4-FFF2-40B4-BE49-F238E27FC236}">
                      <a16:creationId xmlns:a16="http://schemas.microsoft.com/office/drawing/2014/main" id="{B5A7CFB0-CC0C-4D2A-A591-45EDA49858D4}"/>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71" name="Arrow: Pentagon 570">
                <a:extLst>
                  <a:ext uri="{FF2B5EF4-FFF2-40B4-BE49-F238E27FC236}">
                    <a16:creationId xmlns:a16="http://schemas.microsoft.com/office/drawing/2014/main" id="{4A919180-E06E-42D8-842D-8A791300F83B}"/>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cxnSp>
          <p:nvCxnSpPr>
            <p:cNvPr id="557" name="Straight Connector 556">
              <a:extLst>
                <a:ext uri="{FF2B5EF4-FFF2-40B4-BE49-F238E27FC236}">
                  <a16:creationId xmlns:a16="http://schemas.microsoft.com/office/drawing/2014/main" id="{E3014F35-370E-4F6B-A0B5-59331D3B5226}"/>
                </a:ext>
              </a:extLst>
            </p:cNvPr>
            <p:cNvCxnSpPr/>
            <p:nvPr/>
          </p:nvCxnSpPr>
          <p:spPr>
            <a:xfrm>
              <a:off x="9242323" y="4136783"/>
              <a:ext cx="42827" cy="0"/>
            </a:xfrm>
            <a:prstGeom prst="line">
              <a:avLst/>
            </a:prstGeom>
            <a:noFill/>
            <a:ln w="19050" cap="flat" cmpd="sng" algn="ctr">
              <a:solidFill>
                <a:schemeClr val="tx1"/>
              </a:solidFill>
              <a:prstDash val="solid"/>
              <a:headEnd type="none"/>
              <a:tailEnd type="none"/>
            </a:ln>
            <a:effectLst/>
          </p:spPr>
        </p:cxnSp>
        <p:grpSp>
          <p:nvGrpSpPr>
            <p:cNvPr id="558" name="Group 557">
              <a:extLst>
                <a:ext uri="{FF2B5EF4-FFF2-40B4-BE49-F238E27FC236}">
                  <a16:creationId xmlns:a16="http://schemas.microsoft.com/office/drawing/2014/main" id="{64BE398E-C251-4BA4-8B09-6121274D1840}"/>
                </a:ext>
              </a:extLst>
            </p:cNvPr>
            <p:cNvGrpSpPr/>
            <p:nvPr/>
          </p:nvGrpSpPr>
          <p:grpSpPr>
            <a:xfrm>
              <a:off x="8983272" y="4018962"/>
              <a:ext cx="259046" cy="210821"/>
              <a:chOff x="4311130" y="3484679"/>
              <a:chExt cx="1084399" cy="882525"/>
            </a:xfrm>
          </p:grpSpPr>
          <p:grpSp>
            <p:nvGrpSpPr>
              <p:cNvPr id="565" name="Group 564">
                <a:extLst>
                  <a:ext uri="{FF2B5EF4-FFF2-40B4-BE49-F238E27FC236}">
                    <a16:creationId xmlns:a16="http://schemas.microsoft.com/office/drawing/2014/main" id="{1911B84E-CE30-4C90-98B1-358418FC6553}"/>
                  </a:ext>
                </a:extLst>
              </p:cNvPr>
              <p:cNvGrpSpPr/>
              <p:nvPr/>
            </p:nvGrpSpPr>
            <p:grpSpPr>
              <a:xfrm>
                <a:off x="4336481" y="3749257"/>
                <a:ext cx="1033697" cy="487107"/>
                <a:chOff x="2996114" y="3369111"/>
                <a:chExt cx="1033697" cy="487107"/>
              </a:xfrm>
            </p:grpSpPr>
            <p:sp>
              <p:nvSpPr>
                <p:cNvPr id="567" name="network_3" title="Icon of a server connected to a network">
                  <a:extLst>
                    <a:ext uri="{FF2B5EF4-FFF2-40B4-BE49-F238E27FC236}">
                      <a16:creationId xmlns:a16="http://schemas.microsoft.com/office/drawing/2014/main" id="{4C066016-D20A-4B0B-8CD2-B55CE1FDB37C}"/>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 name="network_3" title="Icon of a server connected to a network">
                  <a:extLst>
                    <a:ext uri="{FF2B5EF4-FFF2-40B4-BE49-F238E27FC236}">
                      <a16:creationId xmlns:a16="http://schemas.microsoft.com/office/drawing/2014/main" id="{CA4BEB2D-F663-4194-9685-3D78D3BEC040}"/>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 name="network_3" title="Icon of a server connected to a network">
                  <a:extLst>
                    <a:ext uri="{FF2B5EF4-FFF2-40B4-BE49-F238E27FC236}">
                      <a16:creationId xmlns:a16="http://schemas.microsoft.com/office/drawing/2014/main" id="{77BD7BFF-BCD6-4E4D-AD92-D5B334705D67}"/>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66" name="Arrow: Pentagon 565">
                <a:extLst>
                  <a:ext uri="{FF2B5EF4-FFF2-40B4-BE49-F238E27FC236}">
                    <a16:creationId xmlns:a16="http://schemas.microsoft.com/office/drawing/2014/main" id="{F81ED56B-64FD-4AC5-8571-BFB622105C8F}"/>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559" name="Group 558">
              <a:extLst>
                <a:ext uri="{FF2B5EF4-FFF2-40B4-BE49-F238E27FC236}">
                  <a16:creationId xmlns:a16="http://schemas.microsoft.com/office/drawing/2014/main" id="{B2934D9E-B8D5-47A1-A339-825B4D83A363}"/>
                </a:ext>
              </a:extLst>
            </p:cNvPr>
            <p:cNvGrpSpPr/>
            <p:nvPr/>
          </p:nvGrpSpPr>
          <p:grpSpPr>
            <a:xfrm>
              <a:off x="9285155" y="4018962"/>
              <a:ext cx="259046" cy="210821"/>
              <a:chOff x="4311130" y="3484679"/>
              <a:chExt cx="1084399" cy="882525"/>
            </a:xfrm>
          </p:grpSpPr>
          <p:grpSp>
            <p:nvGrpSpPr>
              <p:cNvPr id="560" name="Group 559">
                <a:extLst>
                  <a:ext uri="{FF2B5EF4-FFF2-40B4-BE49-F238E27FC236}">
                    <a16:creationId xmlns:a16="http://schemas.microsoft.com/office/drawing/2014/main" id="{7E188D3B-6F35-45E6-AEDC-BCEB1CFC949D}"/>
                  </a:ext>
                </a:extLst>
              </p:cNvPr>
              <p:cNvGrpSpPr/>
              <p:nvPr/>
            </p:nvGrpSpPr>
            <p:grpSpPr>
              <a:xfrm>
                <a:off x="4336481" y="3749257"/>
                <a:ext cx="1033697" cy="487107"/>
                <a:chOff x="2996114" y="3369111"/>
                <a:chExt cx="1033697" cy="487107"/>
              </a:xfrm>
            </p:grpSpPr>
            <p:sp>
              <p:nvSpPr>
                <p:cNvPr id="562" name="network_3" title="Icon of a server connected to a network">
                  <a:extLst>
                    <a:ext uri="{FF2B5EF4-FFF2-40B4-BE49-F238E27FC236}">
                      <a16:creationId xmlns:a16="http://schemas.microsoft.com/office/drawing/2014/main" id="{E7EBFB93-323F-4705-BD26-989909843201}"/>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 name="network_3" title="Icon of a server connected to a network">
                  <a:extLst>
                    <a:ext uri="{FF2B5EF4-FFF2-40B4-BE49-F238E27FC236}">
                      <a16:creationId xmlns:a16="http://schemas.microsoft.com/office/drawing/2014/main" id="{86233FFA-BBA6-42FA-A2A7-380FE72DD423}"/>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 name="network_3" title="Icon of a server connected to a network">
                  <a:extLst>
                    <a:ext uri="{FF2B5EF4-FFF2-40B4-BE49-F238E27FC236}">
                      <a16:creationId xmlns:a16="http://schemas.microsoft.com/office/drawing/2014/main" id="{18E1AA6D-A64D-4462-853C-A3D48C210AC9}"/>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61" name="Arrow: Pentagon 560">
                <a:extLst>
                  <a:ext uri="{FF2B5EF4-FFF2-40B4-BE49-F238E27FC236}">
                    <a16:creationId xmlns:a16="http://schemas.microsoft.com/office/drawing/2014/main" id="{1B9818EA-5A40-437C-BC15-AC4A6D7A2687}"/>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15" name="Group 14">
            <a:extLst>
              <a:ext uri="{FF2B5EF4-FFF2-40B4-BE49-F238E27FC236}">
                <a16:creationId xmlns:a16="http://schemas.microsoft.com/office/drawing/2014/main" id="{EDC138AD-0F7A-4E52-893E-7F2192D54097}"/>
              </a:ext>
            </a:extLst>
          </p:cNvPr>
          <p:cNvGrpSpPr/>
          <p:nvPr/>
        </p:nvGrpSpPr>
        <p:grpSpPr>
          <a:xfrm>
            <a:off x="5321881" y="2630297"/>
            <a:ext cx="3145541" cy="2389744"/>
            <a:chOff x="5126920" y="2404841"/>
            <a:chExt cx="3145541" cy="2389744"/>
          </a:xfrm>
        </p:grpSpPr>
        <p:grpSp>
          <p:nvGrpSpPr>
            <p:cNvPr id="603" name="Group 602">
              <a:extLst>
                <a:ext uri="{FF2B5EF4-FFF2-40B4-BE49-F238E27FC236}">
                  <a16:creationId xmlns:a16="http://schemas.microsoft.com/office/drawing/2014/main" id="{A81AEF25-2253-40E3-B7B6-5326A7EEA6D4}"/>
                </a:ext>
              </a:extLst>
            </p:cNvPr>
            <p:cNvGrpSpPr/>
            <p:nvPr/>
          </p:nvGrpSpPr>
          <p:grpSpPr>
            <a:xfrm>
              <a:off x="5126920" y="2404841"/>
              <a:ext cx="3145541" cy="2389744"/>
              <a:chOff x="3593322" y="1956654"/>
              <a:chExt cx="3145541" cy="2389744"/>
            </a:xfrm>
          </p:grpSpPr>
          <p:sp>
            <p:nvSpPr>
              <p:cNvPr id="667" name="Rectangle: Rounded Corners 666">
                <a:extLst>
                  <a:ext uri="{FF2B5EF4-FFF2-40B4-BE49-F238E27FC236}">
                    <a16:creationId xmlns:a16="http://schemas.microsoft.com/office/drawing/2014/main" id="{291CBD20-43BB-44AD-9FF1-58E2002144A4}"/>
                  </a:ext>
                </a:extLst>
              </p:cNvPr>
              <p:cNvSpPr/>
              <p:nvPr/>
            </p:nvSpPr>
            <p:spPr bwMode="auto">
              <a:xfrm>
                <a:off x="3593322" y="2083720"/>
                <a:ext cx="3145541" cy="2262678"/>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68" name="TextBox 667">
                <a:extLst>
                  <a:ext uri="{FF2B5EF4-FFF2-40B4-BE49-F238E27FC236}">
                    <a16:creationId xmlns:a16="http://schemas.microsoft.com/office/drawing/2014/main" id="{950E66B5-A531-4B3A-8A15-B56AA05B148F}"/>
                  </a:ext>
                </a:extLst>
              </p:cNvPr>
              <p:cNvSpPr txBox="1"/>
              <p:nvPr/>
            </p:nvSpPr>
            <p:spPr>
              <a:xfrm>
                <a:off x="3767372" y="1956654"/>
                <a:ext cx="837346"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14" name="Group 13">
              <a:extLst>
                <a:ext uri="{FF2B5EF4-FFF2-40B4-BE49-F238E27FC236}">
                  <a16:creationId xmlns:a16="http://schemas.microsoft.com/office/drawing/2014/main" id="{F9F5B3CC-E017-41F7-892A-AB30F4E2F094}"/>
                </a:ext>
              </a:extLst>
            </p:cNvPr>
            <p:cNvGrpSpPr/>
            <p:nvPr/>
          </p:nvGrpSpPr>
          <p:grpSpPr>
            <a:xfrm>
              <a:off x="5356973" y="3205425"/>
              <a:ext cx="2736664" cy="965931"/>
              <a:chOff x="5356973" y="3786074"/>
              <a:chExt cx="2736664" cy="965931"/>
            </a:xfrm>
          </p:grpSpPr>
          <p:sp>
            <p:nvSpPr>
              <p:cNvPr id="605" name="TextBox 604">
                <a:extLst>
                  <a:ext uri="{FF2B5EF4-FFF2-40B4-BE49-F238E27FC236}">
                    <a16:creationId xmlns:a16="http://schemas.microsoft.com/office/drawing/2014/main" id="{5CA8B195-5B83-49F6-829D-55DCEF8B69BB}"/>
                  </a:ext>
                </a:extLst>
              </p:cNvPr>
              <p:cNvSpPr txBox="1"/>
              <p:nvPr/>
            </p:nvSpPr>
            <p:spPr>
              <a:xfrm>
                <a:off x="5410335"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1</a:t>
                </a:r>
                <a:endParaRPr lang="en-US" sz="2400">
                  <a:latin typeface="+mj-lt"/>
                </a:endParaRPr>
              </a:p>
            </p:txBody>
          </p:sp>
          <p:grpSp>
            <p:nvGrpSpPr>
              <p:cNvPr id="13" name="Group 12">
                <a:extLst>
                  <a:ext uri="{FF2B5EF4-FFF2-40B4-BE49-F238E27FC236}">
                    <a16:creationId xmlns:a16="http://schemas.microsoft.com/office/drawing/2014/main" id="{71A36F0C-0166-4023-A44F-0D1FE7A69672}"/>
                  </a:ext>
                </a:extLst>
              </p:cNvPr>
              <p:cNvGrpSpPr/>
              <p:nvPr/>
            </p:nvGrpSpPr>
            <p:grpSpPr>
              <a:xfrm>
                <a:off x="5455592" y="3786074"/>
                <a:ext cx="2565663" cy="665076"/>
                <a:chOff x="5455592" y="3786074"/>
                <a:chExt cx="2565663" cy="665076"/>
              </a:xfrm>
            </p:grpSpPr>
            <p:cxnSp>
              <p:nvCxnSpPr>
                <p:cNvPr id="611" name="Straight Connector 610">
                  <a:extLst>
                    <a:ext uri="{FF2B5EF4-FFF2-40B4-BE49-F238E27FC236}">
                      <a16:creationId xmlns:a16="http://schemas.microsoft.com/office/drawing/2014/main" id="{47568535-5A6F-4006-9089-DF0F1707C3CB}"/>
                    </a:ext>
                  </a:extLst>
                </p:cNvPr>
                <p:cNvCxnSpPr>
                  <a:cxnSpLocks/>
                </p:cNvCxnSpPr>
                <p:nvPr/>
              </p:nvCxnSpPr>
              <p:spPr>
                <a:xfrm>
                  <a:off x="6127662" y="4118612"/>
                  <a:ext cx="271230" cy="0"/>
                </a:xfrm>
                <a:prstGeom prst="line">
                  <a:avLst/>
                </a:prstGeom>
                <a:noFill/>
                <a:ln w="19050" cap="flat" cmpd="sng" algn="ctr">
                  <a:solidFill>
                    <a:schemeClr val="tx1"/>
                  </a:solidFill>
                  <a:prstDash val="solid"/>
                  <a:headEnd type="arrow"/>
                  <a:tailEnd type="arrow"/>
                </a:ln>
                <a:effectLst/>
              </p:spPr>
            </p:cxnSp>
            <p:grpSp>
              <p:nvGrpSpPr>
                <p:cNvPr id="10" name="Group 9">
                  <a:extLst>
                    <a:ext uri="{FF2B5EF4-FFF2-40B4-BE49-F238E27FC236}">
                      <a16:creationId xmlns:a16="http://schemas.microsoft.com/office/drawing/2014/main" id="{CCAFED4A-CB09-44DC-A74E-327EEFF5DE1F}"/>
                    </a:ext>
                  </a:extLst>
                </p:cNvPr>
                <p:cNvGrpSpPr/>
                <p:nvPr/>
              </p:nvGrpSpPr>
              <p:grpSpPr>
                <a:xfrm>
                  <a:off x="5455592" y="3786074"/>
                  <a:ext cx="665076" cy="665076"/>
                  <a:chOff x="5473239" y="3783140"/>
                  <a:chExt cx="665076" cy="665076"/>
                </a:xfrm>
              </p:grpSpPr>
              <p:sp>
                <p:nvSpPr>
                  <p:cNvPr id="612" name="Oval 611">
                    <a:extLst>
                      <a:ext uri="{FF2B5EF4-FFF2-40B4-BE49-F238E27FC236}">
                        <a16:creationId xmlns:a16="http://schemas.microsoft.com/office/drawing/2014/main" id="{13B7116C-8547-4BAD-AD79-70876ABACD21}"/>
                      </a:ext>
                    </a:extLst>
                  </p:cNvPr>
                  <p:cNvSpPr/>
                  <p:nvPr/>
                </p:nvSpPr>
                <p:spPr>
                  <a:xfrm>
                    <a:off x="5473239"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618" name="Straight Connector 617">
                    <a:extLst>
                      <a:ext uri="{FF2B5EF4-FFF2-40B4-BE49-F238E27FC236}">
                        <a16:creationId xmlns:a16="http://schemas.microsoft.com/office/drawing/2014/main" id="{11670BB7-70D9-4DF8-92AC-37C19B082B3F}"/>
                      </a:ext>
                    </a:extLst>
                  </p:cNvPr>
                  <p:cNvCxnSpPr/>
                  <p:nvPr/>
                </p:nvCxnSpPr>
                <p:spPr>
                  <a:xfrm>
                    <a:off x="5784363" y="4136783"/>
                    <a:ext cx="42827" cy="0"/>
                  </a:xfrm>
                  <a:prstGeom prst="line">
                    <a:avLst/>
                  </a:prstGeom>
                  <a:noFill/>
                  <a:ln w="19050" cap="flat" cmpd="sng" algn="ctr">
                    <a:solidFill>
                      <a:schemeClr val="tx1"/>
                    </a:solidFill>
                    <a:prstDash val="solid"/>
                    <a:headEnd type="none"/>
                    <a:tailEnd type="none"/>
                  </a:ln>
                  <a:effectLst/>
                </p:spPr>
              </p:cxnSp>
              <p:grpSp>
                <p:nvGrpSpPr>
                  <p:cNvPr id="619" name="Group 618">
                    <a:extLst>
                      <a:ext uri="{FF2B5EF4-FFF2-40B4-BE49-F238E27FC236}">
                        <a16:creationId xmlns:a16="http://schemas.microsoft.com/office/drawing/2014/main" id="{08A61384-A0C1-4635-99EB-274407F7CD9E}"/>
                      </a:ext>
                    </a:extLst>
                  </p:cNvPr>
                  <p:cNvGrpSpPr/>
                  <p:nvPr/>
                </p:nvGrpSpPr>
                <p:grpSpPr>
                  <a:xfrm>
                    <a:off x="5525312" y="4018962"/>
                    <a:ext cx="259046" cy="210821"/>
                    <a:chOff x="4311130" y="3484679"/>
                    <a:chExt cx="1084399" cy="882525"/>
                  </a:xfrm>
                </p:grpSpPr>
                <p:grpSp>
                  <p:nvGrpSpPr>
                    <p:cNvPr id="652" name="Group 651">
                      <a:extLst>
                        <a:ext uri="{FF2B5EF4-FFF2-40B4-BE49-F238E27FC236}">
                          <a16:creationId xmlns:a16="http://schemas.microsoft.com/office/drawing/2014/main" id="{FA5B2213-9435-48A6-B370-15EB7B79CD64}"/>
                        </a:ext>
                      </a:extLst>
                    </p:cNvPr>
                    <p:cNvGrpSpPr/>
                    <p:nvPr/>
                  </p:nvGrpSpPr>
                  <p:grpSpPr>
                    <a:xfrm>
                      <a:off x="4336481" y="3749257"/>
                      <a:ext cx="1033697" cy="487107"/>
                      <a:chOff x="2996114" y="3369111"/>
                      <a:chExt cx="1033697" cy="487107"/>
                    </a:xfrm>
                  </p:grpSpPr>
                  <p:sp>
                    <p:nvSpPr>
                      <p:cNvPr id="654" name="network_3" title="Icon of a server connected to a network">
                        <a:extLst>
                          <a:ext uri="{FF2B5EF4-FFF2-40B4-BE49-F238E27FC236}">
                            <a16:creationId xmlns:a16="http://schemas.microsoft.com/office/drawing/2014/main" id="{93753118-C29C-4C05-936A-D50AE00E6DA8}"/>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5" name="network_3" title="Icon of a server connected to a network">
                        <a:extLst>
                          <a:ext uri="{FF2B5EF4-FFF2-40B4-BE49-F238E27FC236}">
                            <a16:creationId xmlns:a16="http://schemas.microsoft.com/office/drawing/2014/main" id="{4D5D5517-BB78-4681-9294-00A289B65353}"/>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6" name="network_3" title="Icon of a server connected to a network">
                        <a:extLst>
                          <a:ext uri="{FF2B5EF4-FFF2-40B4-BE49-F238E27FC236}">
                            <a16:creationId xmlns:a16="http://schemas.microsoft.com/office/drawing/2014/main" id="{7A33EE6F-6D21-4D8F-9A5F-2D1931AF539A}"/>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53" name="Arrow: Pentagon 652">
                      <a:extLst>
                        <a:ext uri="{FF2B5EF4-FFF2-40B4-BE49-F238E27FC236}">
                          <a16:creationId xmlns:a16="http://schemas.microsoft.com/office/drawing/2014/main" id="{FD226314-D76C-479B-BF05-48F825D8C52F}"/>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620" name="Group 619">
                    <a:extLst>
                      <a:ext uri="{FF2B5EF4-FFF2-40B4-BE49-F238E27FC236}">
                        <a16:creationId xmlns:a16="http://schemas.microsoft.com/office/drawing/2014/main" id="{7C2EAC54-21D5-4E66-8FBC-BA38AB9B23E4}"/>
                      </a:ext>
                    </a:extLst>
                  </p:cNvPr>
                  <p:cNvGrpSpPr/>
                  <p:nvPr/>
                </p:nvGrpSpPr>
                <p:grpSpPr>
                  <a:xfrm>
                    <a:off x="5827195" y="4018962"/>
                    <a:ext cx="259046" cy="210821"/>
                    <a:chOff x="4311130" y="3484679"/>
                    <a:chExt cx="1084399" cy="882525"/>
                  </a:xfrm>
                </p:grpSpPr>
                <p:grpSp>
                  <p:nvGrpSpPr>
                    <p:cNvPr id="647" name="Group 646">
                      <a:extLst>
                        <a:ext uri="{FF2B5EF4-FFF2-40B4-BE49-F238E27FC236}">
                          <a16:creationId xmlns:a16="http://schemas.microsoft.com/office/drawing/2014/main" id="{C6F2ABC6-E400-46C0-9768-DE83682E66F2}"/>
                        </a:ext>
                      </a:extLst>
                    </p:cNvPr>
                    <p:cNvGrpSpPr/>
                    <p:nvPr/>
                  </p:nvGrpSpPr>
                  <p:grpSpPr>
                    <a:xfrm>
                      <a:off x="4336481" y="3749257"/>
                      <a:ext cx="1033697" cy="487107"/>
                      <a:chOff x="2996114" y="3369111"/>
                      <a:chExt cx="1033697" cy="487107"/>
                    </a:xfrm>
                  </p:grpSpPr>
                  <p:sp>
                    <p:nvSpPr>
                      <p:cNvPr id="649" name="network_3" title="Icon of a server connected to a network">
                        <a:extLst>
                          <a:ext uri="{FF2B5EF4-FFF2-40B4-BE49-F238E27FC236}">
                            <a16:creationId xmlns:a16="http://schemas.microsoft.com/office/drawing/2014/main" id="{DCEF0A5A-D7FF-4671-86EB-A20281FBA19F}"/>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0" name="network_3" title="Icon of a server connected to a network">
                        <a:extLst>
                          <a:ext uri="{FF2B5EF4-FFF2-40B4-BE49-F238E27FC236}">
                            <a16:creationId xmlns:a16="http://schemas.microsoft.com/office/drawing/2014/main" id="{DCC0F074-F7C2-4BCD-82F7-10ED4450F1EF}"/>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1" name="network_3" title="Icon of a server connected to a network">
                        <a:extLst>
                          <a:ext uri="{FF2B5EF4-FFF2-40B4-BE49-F238E27FC236}">
                            <a16:creationId xmlns:a16="http://schemas.microsoft.com/office/drawing/2014/main" id="{DB5627D5-1C84-408B-9518-1DA8C14666BC}"/>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48" name="Arrow: Pentagon 647">
                      <a:extLst>
                        <a:ext uri="{FF2B5EF4-FFF2-40B4-BE49-F238E27FC236}">
                          <a16:creationId xmlns:a16="http://schemas.microsoft.com/office/drawing/2014/main" id="{09DF0BE0-147E-40F6-A92C-D6D28D1CFA74}"/>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8" name="Group 7">
                  <a:extLst>
                    <a:ext uri="{FF2B5EF4-FFF2-40B4-BE49-F238E27FC236}">
                      <a16:creationId xmlns:a16="http://schemas.microsoft.com/office/drawing/2014/main" id="{9EABA387-9BEA-4804-A15F-2D75433817AB}"/>
                    </a:ext>
                  </a:extLst>
                </p:cNvPr>
                <p:cNvGrpSpPr/>
                <p:nvPr/>
              </p:nvGrpSpPr>
              <p:grpSpPr>
                <a:xfrm>
                  <a:off x="6405886" y="3786074"/>
                  <a:ext cx="665076" cy="665076"/>
                  <a:chOff x="6021016" y="3210791"/>
                  <a:chExt cx="665076" cy="665076"/>
                </a:xfrm>
              </p:grpSpPr>
              <p:sp>
                <p:nvSpPr>
                  <p:cNvPr id="614" name="Oval 613">
                    <a:extLst>
                      <a:ext uri="{FF2B5EF4-FFF2-40B4-BE49-F238E27FC236}">
                        <a16:creationId xmlns:a16="http://schemas.microsoft.com/office/drawing/2014/main" id="{6CB2B7AE-F42D-4E5D-B9EC-1CCA2063FE6B}"/>
                      </a:ext>
                    </a:extLst>
                  </p:cNvPr>
                  <p:cNvSpPr/>
                  <p:nvPr/>
                </p:nvSpPr>
                <p:spPr>
                  <a:xfrm>
                    <a:off x="6021016" y="3210791"/>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621" name="Straight Connector 620">
                    <a:extLst>
                      <a:ext uri="{FF2B5EF4-FFF2-40B4-BE49-F238E27FC236}">
                        <a16:creationId xmlns:a16="http://schemas.microsoft.com/office/drawing/2014/main" id="{58F716FC-5325-4E44-AA3C-826EDDE1121B}"/>
                      </a:ext>
                    </a:extLst>
                  </p:cNvPr>
                  <p:cNvCxnSpPr/>
                  <p:nvPr/>
                </p:nvCxnSpPr>
                <p:spPr>
                  <a:xfrm>
                    <a:off x="6332140" y="3563293"/>
                    <a:ext cx="42827" cy="0"/>
                  </a:xfrm>
                  <a:prstGeom prst="line">
                    <a:avLst/>
                  </a:prstGeom>
                  <a:noFill/>
                  <a:ln w="19050" cap="flat" cmpd="sng" algn="ctr">
                    <a:solidFill>
                      <a:schemeClr val="tx1"/>
                    </a:solidFill>
                    <a:prstDash val="solid"/>
                    <a:headEnd type="none"/>
                    <a:tailEnd type="none"/>
                  </a:ln>
                  <a:effectLst/>
                </p:spPr>
              </p:cxnSp>
              <p:grpSp>
                <p:nvGrpSpPr>
                  <p:cNvPr id="622" name="Group 621">
                    <a:extLst>
                      <a:ext uri="{FF2B5EF4-FFF2-40B4-BE49-F238E27FC236}">
                        <a16:creationId xmlns:a16="http://schemas.microsoft.com/office/drawing/2014/main" id="{7DF20891-EB91-41C6-BDC1-13363051302F}"/>
                      </a:ext>
                    </a:extLst>
                  </p:cNvPr>
                  <p:cNvGrpSpPr/>
                  <p:nvPr/>
                </p:nvGrpSpPr>
                <p:grpSpPr>
                  <a:xfrm>
                    <a:off x="6073089" y="3445472"/>
                    <a:ext cx="259046" cy="210821"/>
                    <a:chOff x="4311130" y="3484679"/>
                    <a:chExt cx="1084399" cy="882525"/>
                  </a:xfrm>
                </p:grpSpPr>
                <p:grpSp>
                  <p:nvGrpSpPr>
                    <p:cNvPr id="642" name="Group 641">
                      <a:extLst>
                        <a:ext uri="{FF2B5EF4-FFF2-40B4-BE49-F238E27FC236}">
                          <a16:creationId xmlns:a16="http://schemas.microsoft.com/office/drawing/2014/main" id="{94B60133-4B16-424C-BC30-8C677F1ACEE0}"/>
                        </a:ext>
                      </a:extLst>
                    </p:cNvPr>
                    <p:cNvGrpSpPr/>
                    <p:nvPr/>
                  </p:nvGrpSpPr>
                  <p:grpSpPr>
                    <a:xfrm>
                      <a:off x="4336481" y="3749257"/>
                      <a:ext cx="1033697" cy="487107"/>
                      <a:chOff x="2996114" y="3369111"/>
                      <a:chExt cx="1033697" cy="487107"/>
                    </a:xfrm>
                  </p:grpSpPr>
                  <p:sp>
                    <p:nvSpPr>
                      <p:cNvPr id="644" name="network_3" title="Icon of a server connected to a network">
                        <a:extLst>
                          <a:ext uri="{FF2B5EF4-FFF2-40B4-BE49-F238E27FC236}">
                            <a16:creationId xmlns:a16="http://schemas.microsoft.com/office/drawing/2014/main" id="{5985C61B-C492-4CB6-A298-A4526AC512D6}"/>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5" name="network_3" title="Icon of a server connected to a network">
                        <a:extLst>
                          <a:ext uri="{FF2B5EF4-FFF2-40B4-BE49-F238E27FC236}">
                            <a16:creationId xmlns:a16="http://schemas.microsoft.com/office/drawing/2014/main" id="{673B5A45-C7B8-47ED-8674-B151A3D4C778}"/>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6" name="network_3" title="Icon of a server connected to a network">
                        <a:extLst>
                          <a:ext uri="{FF2B5EF4-FFF2-40B4-BE49-F238E27FC236}">
                            <a16:creationId xmlns:a16="http://schemas.microsoft.com/office/drawing/2014/main" id="{C87FE966-AD37-4183-B114-3E65EAE8F278}"/>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43" name="Arrow: Pentagon 642">
                      <a:extLst>
                        <a:ext uri="{FF2B5EF4-FFF2-40B4-BE49-F238E27FC236}">
                          <a16:creationId xmlns:a16="http://schemas.microsoft.com/office/drawing/2014/main" id="{DBB05EA8-84E9-4F66-B449-EE4072E007B7}"/>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623" name="Group 622">
                    <a:extLst>
                      <a:ext uri="{FF2B5EF4-FFF2-40B4-BE49-F238E27FC236}">
                        <a16:creationId xmlns:a16="http://schemas.microsoft.com/office/drawing/2014/main" id="{62F0B05C-39E5-4A4B-9937-4859FC072BA3}"/>
                      </a:ext>
                    </a:extLst>
                  </p:cNvPr>
                  <p:cNvGrpSpPr/>
                  <p:nvPr/>
                </p:nvGrpSpPr>
                <p:grpSpPr>
                  <a:xfrm>
                    <a:off x="6374972" y="3445472"/>
                    <a:ext cx="259046" cy="210821"/>
                    <a:chOff x="4311130" y="3484679"/>
                    <a:chExt cx="1084399" cy="882525"/>
                  </a:xfrm>
                </p:grpSpPr>
                <p:grpSp>
                  <p:nvGrpSpPr>
                    <p:cNvPr id="637" name="Group 636">
                      <a:extLst>
                        <a:ext uri="{FF2B5EF4-FFF2-40B4-BE49-F238E27FC236}">
                          <a16:creationId xmlns:a16="http://schemas.microsoft.com/office/drawing/2014/main" id="{0377901F-4E07-47D5-A5DE-2D2CA80AD084}"/>
                        </a:ext>
                      </a:extLst>
                    </p:cNvPr>
                    <p:cNvGrpSpPr/>
                    <p:nvPr/>
                  </p:nvGrpSpPr>
                  <p:grpSpPr>
                    <a:xfrm>
                      <a:off x="4336481" y="3749257"/>
                      <a:ext cx="1033697" cy="487107"/>
                      <a:chOff x="2996114" y="3369111"/>
                      <a:chExt cx="1033697" cy="487107"/>
                    </a:xfrm>
                  </p:grpSpPr>
                  <p:sp>
                    <p:nvSpPr>
                      <p:cNvPr id="639" name="network_3" title="Icon of a server connected to a network">
                        <a:extLst>
                          <a:ext uri="{FF2B5EF4-FFF2-40B4-BE49-F238E27FC236}">
                            <a16:creationId xmlns:a16="http://schemas.microsoft.com/office/drawing/2014/main" id="{967B1835-09B9-4BD9-8461-93E10279EF39}"/>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0" name="network_3" title="Icon of a server connected to a network">
                        <a:extLst>
                          <a:ext uri="{FF2B5EF4-FFF2-40B4-BE49-F238E27FC236}">
                            <a16:creationId xmlns:a16="http://schemas.microsoft.com/office/drawing/2014/main" id="{4F1AEAA5-1C35-4E27-848F-BF5565ACB19F}"/>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1" name="network_3" title="Icon of a server connected to a network">
                        <a:extLst>
                          <a:ext uri="{FF2B5EF4-FFF2-40B4-BE49-F238E27FC236}">
                            <a16:creationId xmlns:a16="http://schemas.microsoft.com/office/drawing/2014/main" id="{2B4512AA-F394-4680-A4D2-E3EA3FBCF2F5}"/>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38" name="Arrow: Pentagon 637">
                      <a:extLst>
                        <a:ext uri="{FF2B5EF4-FFF2-40B4-BE49-F238E27FC236}">
                          <a16:creationId xmlns:a16="http://schemas.microsoft.com/office/drawing/2014/main" id="{3560ACE0-7231-46AE-B842-8E8BDD581B45}"/>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9" name="Group 8">
                  <a:extLst>
                    <a:ext uri="{FF2B5EF4-FFF2-40B4-BE49-F238E27FC236}">
                      <a16:creationId xmlns:a16="http://schemas.microsoft.com/office/drawing/2014/main" id="{34382745-5E72-40D3-B0E0-05A90BA474E9}"/>
                    </a:ext>
                  </a:extLst>
                </p:cNvPr>
                <p:cNvGrpSpPr/>
                <p:nvPr/>
              </p:nvGrpSpPr>
              <p:grpSpPr>
                <a:xfrm>
                  <a:off x="7356179" y="3786074"/>
                  <a:ext cx="665076" cy="665076"/>
                  <a:chOff x="6563565" y="3783140"/>
                  <a:chExt cx="665076" cy="665076"/>
                </a:xfrm>
              </p:grpSpPr>
              <p:sp>
                <p:nvSpPr>
                  <p:cNvPr id="613" name="Oval 612">
                    <a:extLst>
                      <a:ext uri="{FF2B5EF4-FFF2-40B4-BE49-F238E27FC236}">
                        <a16:creationId xmlns:a16="http://schemas.microsoft.com/office/drawing/2014/main" id="{816AADCF-D92F-4124-A630-7C0187B5D5A7}"/>
                      </a:ext>
                    </a:extLst>
                  </p:cNvPr>
                  <p:cNvSpPr/>
                  <p:nvPr/>
                </p:nvSpPr>
                <p:spPr>
                  <a:xfrm>
                    <a:off x="6563565"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624" name="Straight Connector 623">
                    <a:extLst>
                      <a:ext uri="{FF2B5EF4-FFF2-40B4-BE49-F238E27FC236}">
                        <a16:creationId xmlns:a16="http://schemas.microsoft.com/office/drawing/2014/main" id="{47C80949-A1C5-4B0D-A793-727D8E4C7CDF}"/>
                      </a:ext>
                    </a:extLst>
                  </p:cNvPr>
                  <p:cNvCxnSpPr/>
                  <p:nvPr/>
                </p:nvCxnSpPr>
                <p:spPr>
                  <a:xfrm>
                    <a:off x="6874467" y="4136783"/>
                    <a:ext cx="42827" cy="0"/>
                  </a:xfrm>
                  <a:prstGeom prst="line">
                    <a:avLst/>
                  </a:prstGeom>
                  <a:noFill/>
                  <a:ln w="19050" cap="flat" cmpd="sng" algn="ctr">
                    <a:solidFill>
                      <a:schemeClr val="tx1"/>
                    </a:solidFill>
                    <a:prstDash val="solid"/>
                    <a:headEnd type="none"/>
                    <a:tailEnd type="none"/>
                  </a:ln>
                  <a:effectLst/>
                </p:spPr>
              </p:cxnSp>
              <p:grpSp>
                <p:nvGrpSpPr>
                  <p:cNvPr id="625" name="Group 624">
                    <a:extLst>
                      <a:ext uri="{FF2B5EF4-FFF2-40B4-BE49-F238E27FC236}">
                        <a16:creationId xmlns:a16="http://schemas.microsoft.com/office/drawing/2014/main" id="{7AD40A98-D2E4-48C5-8B5D-9744EACC6CFB}"/>
                      </a:ext>
                    </a:extLst>
                  </p:cNvPr>
                  <p:cNvGrpSpPr/>
                  <p:nvPr/>
                </p:nvGrpSpPr>
                <p:grpSpPr>
                  <a:xfrm>
                    <a:off x="6615416" y="4018962"/>
                    <a:ext cx="259046" cy="210821"/>
                    <a:chOff x="4311130" y="3484679"/>
                    <a:chExt cx="1084399" cy="882525"/>
                  </a:xfrm>
                </p:grpSpPr>
                <p:grpSp>
                  <p:nvGrpSpPr>
                    <p:cNvPr id="632" name="Group 631">
                      <a:extLst>
                        <a:ext uri="{FF2B5EF4-FFF2-40B4-BE49-F238E27FC236}">
                          <a16:creationId xmlns:a16="http://schemas.microsoft.com/office/drawing/2014/main" id="{AA25860E-2B3E-42D2-A5E6-0DC45345B5E5}"/>
                        </a:ext>
                      </a:extLst>
                    </p:cNvPr>
                    <p:cNvGrpSpPr/>
                    <p:nvPr/>
                  </p:nvGrpSpPr>
                  <p:grpSpPr>
                    <a:xfrm>
                      <a:off x="4336481" y="3749257"/>
                      <a:ext cx="1033697" cy="487107"/>
                      <a:chOff x="2996114" y="3369111"/>
                      <a:chExt cx="1033697" cy="487107"/>
                    </a:xfrm>
                  </p:grpSpPr>
                  <p:sp>
                    <p:nvSpPr>
                      <p:cNvPr id="634" name="network_3" title="Icon of a server connected to a network">
                        <a:extLst>
                          <a:ext uri="{FF2B5EF4-FFF2-40B4-BE49-F238E27FC236}">
                            <a16:creationId xmlns:a16="http://schemas.microsoft.com/office/drawing/2014/main" id="{723B95CA-5EAA-4C93-80ED-4D0E3C161E17}"/>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5" name="network_3" title="Icon of a server connected to a network">
                        <a:extLst>
                          <a:ext uri="{FF2B5EF4-FFF2-40B4-BE49-F238E27FC236}">
                            <a16:creationId xmlns:a16="http://schemas.microsoft.com/office/drawing/2014/main" id="{DD449E4E-02B1-434D-82D9-BC729BB78010}"/>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6" name="network_3" title="Icon of a server connected to a network">
                        <a:extLst>
                          <a:ext uri="{FF2B5EF4-FFF2-40B4-BE49-F238E27FC236}">
                            <a16:creationId xmlns:a16="http://schemas.microsoft.com/office/drawing/2014/main" id="{7B9A8659-DDF9-48D4-BA7F-5C7AF3D950A0}"/>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33" name="Arrow: Pentagon 632">
                      <a:extLst>
                        <a:ext uri="{FF2B5EF4-FFF2-40B4-BE49-F238E27FC236}">
                          <a16:creationId xmlns:a16="http://schemas.microsoft.com/office/drawing/2014/main" id="{207053CD-47D5-4212-87B0-DD55BA4B2640}"/>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626" name="Group 625">
                    <a:extLst>
                      <a:ext uri="{FF2B5EF4-FFF2-40B4-BE49-F238E27FC236}">
                        <a16:creationId xmlns:a16="http://schemas.microsoft.com/office/drawing/2014/main" id="{E2F38FDF-C63F-441F-9B21-91ED0C7BE054}"/>
                      </a:ext>
                    </a:extLst>
                  </p:cNvPr>
                  <p:cNvGrpSpPr/>
                  <p:nvPr/>
                </p:nvGrpSpPr>
                <p:grpSpPr>
                  <a:xfrm>
                    <a:off x="6917299" y="4018962"/>
                    <a:ext cx="259046" cy="210821"/>
                    <a:chOff x="4311130" y="3484679"/>
                    <a:chExt cx="1084399" cy="882525"/>
                  </a:xfrm>
                </p:grpSpPr>
                <p:grpSp>
                  <p:nvGrpSpPr>
                    <p:cNvPr id="627" name="Group 626">
                      <a:extLst>
                        <a:ext uri="{FF2B5EF4-FFF2-40B4-BE49-F238E27FC236}">
                          <a16:creationId xmlns:a16="http://schemas.microsoft.com/office/drawing/2014/main" id="{AB47561C-DD64-430C-BEA2-C1D2AB7F6291}"/>
                        </a:ext>
                      </a:extLst>
                    </p:cNvPr>
                    <p:cNvGrpSpPr/>
                    <p:nvPr/>
                  </p:nvGrpSpPr>
                  <p:grpSpPr>
                    <a:xfrm>
                      <a:off x="4336481" y="3749257"/>
                      <a:ext cx="1033697" cy="487107"/>
                      <a:chOff x="2996114" y="3369111"/>
                      <a:chExt cx="1033697" cy="487107"/>
                    </a:xfrm>
                  </p:grpSpPr>
                  <p:sp>
                    <p:nvSpPr>
                      <p:cNvPr id="629" name="network_3" title="Icon of a server connected to a network">
                        <a:extLst>
                          <a:ext uri="{FF2B5EF4-FFF2-40B4-BE49-F238E27FC236}">
                            <a16:creationId xmlns:a16="http://schemas.microsoft.com/office/drawing/2014/main" id="{658A0309-1DC4-43AE-A7F7-9503BCF1FD20}"/>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0" name="network_3" title="Icon of a server connected to a network">
                        <a:extLst>
                          <a:ext uri="{FF2B5EF4-FFF2-40B4-BE49-F238E27FC236}">
                            <a16:creationId xmlns:a16="http://schemas.microsoft.com/office/drawing/2014/main" id="{7AE56E56-0B42-4FD0-BB52-095609E27F0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1" name="network_3" title="Icon of a server connected to a network">
                        <a:extLst>
                          <a:ext uri="{FF2B5EF4-FFF2-40B4-BE49-F238E27FC236}">
                            <a16:creationId xmlns:a16="http://schemas.microsoft.com/office/drawing/2014/main" id="{E718FE64-4987-4798-AC11-74061F6E1907}"/>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28" name="Arrow: Pentagon 627">
                      <a:extLst>
                        <a:ext uri="{FF2B5EF4-FFF2-40B4-BE49-F238E27FC236}">
                          <a16:creationId xmlns:a16="http://schemas.microsoft.com/office/drawing/2014/main" id="{A4515121-0127-4D64-A03C-98F331E88F53}"/>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cxnSp>
              <p:nvCxnSpPr>
                <p:cNvPr id="671" name="Straight Connector 670">
                  <a:extLst>
                    <a:ext uri="{FF2B5EF4-FFF2-40B4-BE49-F238E27FC236}">
                      <a16:creationId xmlns:a16="http://schemas.microsoft.com/office/drawing/2014/main" id="{45A33E91-9B76-4B99-B4D6-8972E9B90DF2}"/>
                    </a:ext>
                  </a:extLst>
                </p:cNvPr>
                <p:cNvCxnSpPr>
                  <a:cxnSpLocks/>
                </p:cNvCxnSpPr>
                <p:nvPr/>
              </p:nvCxnSpPr>
              <p:spPr>
                <a:xfrm>
                  <a:off x="7077956" y="4118612"/>
                  <a:ext cx="271230" cy="0"/>
                </a:xfrm>
                <a:prstGeom prst="line">
                  <a:avLst/>
                </a:prstGeom>
                <a:noFill/>
                <a:ln w="19050" cap="flat" cmpd="sng" algn="ctr">
                  <a:solidFill>
                    <a:schemeClr val="tx1"/>
                  </a:solidFill>
                  <a:prstDash val="solid"/>
                  <a:headEnd type="arrow"/>
                  <a:tailEnd type="arrow"/>
                </a:ln>
                <a:effectLst/>
              </p:spPr>
            </p:cxnSp>
          </p:grpSp>
          <p:grpSp>
            <p:nvGrpSpPr>
              <p:cNvPr id="11" name="Group 10">
                <a:extLst>
                  <a:ext uri="{FF2B5EF4-FFF2-40B4-BE49-F238E27FC236}">
                    <a16:creationId xmlns:a16="http://schemas.microsoft.com/office/drawing/2014/main" id="{831E0802-B283-4CAA-95C7-CC5FF4D46196}"/>
                  </a:ext>
                </a:extLst>
              </p:cNvPr>
              <p:cNvGrpSpPr/>
              <p:nvPr/>
            </p:nvGrpSpPr>
            <p:grpSpPr>
              <a:xfrm>
                <a:off x="5356973" y="4152564"/>
                <a:ext cx="357374" cy="355782"/>
                <a:chOff x="4812292" y="2973000"/>
                <a:chExt cx="452714" cy="450697"/>
              </a:xfrm>
            </p:grpSpPr>
            <p:sp>
              <p:nvSpPr>
                <p:cNvPr id="669" name="Oval 5">
                  <a:extLst>
                    <a:ext uri="{FF2B5EF4-FFF2-40B4-BE49-F238E27FC236}">
                      <a16:creationId xmlns:a16="http://schemas.microsoft.com/office/drawing/2014/main" id="{7AAAF75F-E2FC-4291-92DC-985FF9B81694}"/>
                    </a:ext>
                  </a:extLst>
                </p:cNvPr>
                <p:cNvSpPr>
                  <a:spLocks noChangeArrowheads="1"/>
                </p:cNvSpPr>
                <p:nvPr/>
              </p:nvSpPr>
              <p:spPr bwMode="auto">
                <a:xfrm>
                  <a:off x="4812292" y="2973000"/>
                  <a:ext cx="452714" cy="450697"/>
                </a:xfrm>
                <a:prstGeom prst="ellipse">
                  <a:avLst/>
                </a:prstGeom>
                <a:solidFill>
                  <a:schemeClr val="bg1"/>
                </a:solidFill>
                <a:ln w="19050" cap="flat">
                  <a:solidFill>
                    <a:srgbClr val="E8112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70" name="LightningBolt_E945" title="Icon of a lightning bolt">
                  <a:extLst>
                    <a:ext uri="{FF2B5EF4-FFF2-40B4-BE49-F238E27FC236}">
                      <a16:creationId xmlns:a16="http://schemas.microsoft.com/office/drawing/2014/main" id="{1D0D52FB-3D4B-463E-9026-23841DAA4E4A}"/>
                    </a:ext>
                  </a:extLst>
                </p:cNvPr>
                <p:cNvSpPr>
                  <a:spLocks noChangeAspect="1"/>
                </p:cNvSpPr>
                <p:nvPr/>
              </p:nvSpPr>
              <p:spPr bwMode="auto">
                <a:xfrm>
                  <a:off x="4962341" y="3101918"/>
                  <a:ext cx="152616" cy="212971"/>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90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72" name="TextBox 671">
                <a:extLst>
                  <a:ext uri="{FF2B5EF4-FFF2-40B4-BE49-F238E27FC236}">
                    <a16:creationId xmlns:a16="http://schemas.microsoft.com/office/drawing/2014/main" id="{CF99DE16-A95E-48EC-ACD7-D81EEC06D4AD}"/>
                  </a:ext>
                </a:extLst>
              </p:cNvPr>
              <p:cNvSpPr txBox="1"/>
              <p:nvPr/>
            </p:nvSpPr>
            <p:spPr>
              <a:xfrm>
                <a:off x="6370730"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2</a:t>
                </a:r>
                <a:endParaRPr lang="en-US" sz="2400">
                  <a:latin typeface="+mj-lt"/>
                </a:endParaRPr>
              </a:p>
            </p:txBody>
          </p:sp>
          <p:sp>
            <p:nvSpPr>
              <p:cNvPr id="673" name="TextBox 672">
                <a:extLst>
                  <a:ext uri="{FF2B5EF4-FFF2-40B4-BE49-F238E27FC236}">
                    <a16:creationId xmlns:a16="http://schemas.microsoft.com/office/drawing/2014/main" id="{9042AC82-15E2-4C0F-B2F3-982D309A8827}"/>
                  </a:ext>
                </a:extLst>
              </p:cNvPr>
              <p:cNvSpPr txBox="1"/>
              <p:nvPr/>
            </p:nvSpPr>
            <p:spPr>
              <a:xfrm>
                <a:off x="7315423"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3</a:t>
                </a:r>
                <a:endParaRPr lang="en-US" sz="2400">
                  <a:latin typeface="+mj-lt"/>
                </a:endParaRPr>
              </a:p>
            </p:txBody>
          </p:sp>
        </p:grpSp>
      </p:grpSp>
      <p:grpSp>
        <p:nvGrpSpPr>
          <p:cNvPr id="674" name="Group 673">
            <a:extLst>
              <a:ext uri="{FF2B5EF4-FFF2-40B4-BE49-F238E27FC236}">
                <a16:creationId xmlns:a16="http://schemas.microsoft.com/office/drawing/2014/main" id="{14976F92-5B48-4FB4-8996-2AB57886965D}"/>
              </a:ext>
            </a:extLst>
          </p:cNvPr>
          <p:cNvGrpSpPr/>
          <p:nvPr/>
        </p:nvGrpSpPr>
        <p:grpSpPr>
          <a:xfrm>
            <a:off x="8852784" y="2630297"/>
            <a:ext cx="3145541" cy="2389744"/>
            <a:chOff x="5126920" y="2404841"/>
            <a:chExt cx="3145541" cy="2389744"/>
          </a:xfrm>
        </p:grpSpPr>
        <p:grpSp>
          <p:nvGrpSpPr>
            <p:cNvPr id="675" name="Group 674">
              <a:extLst>
                <a:ext uri="{FF2B5EF4-FFF2-40B4-BE49-F238E27FC236}">
                  <a16:creationId xmlns:a16="http://schemas.microsoft.com/office/drawing/2014/main" id="{3D296BB3-B2DF-4D4D-BAEB-7522A9BA2DC0}"/>
                </a:ext>
              </a:extLst>
            </p:cNvPr>
            <p:cNvGrpSpPr/>
            <p:nvPr/>
          </p:nvGrpSpPr>
          <p:grpSpPr>
            <a:xfrm>
              <a:off x="5126920" y="2404841"/>
              <a:ext cx="3145541" cy="2389744"/>
              <a:chOff x="3593322" y="1956654"/>
              <a:chExt cx="3145541" cy="2389744"/>
            </a:xfrm>
          </p:grpSpPr>
          <p:sp>
            <p:nvSpPr>
              <p:cNvPr id="731" name="Rectangle: Rounded Corners 730">
                <a:extLst>
                  <a:ext uri="{FF2B5EF4-FFF2-40B4-BE49-F238E27FC236}">
                    <a16:creationId xmlns:a16="http://schemas.microsoft.com/office/drawing/2014/main" id="{BF275E80-0451-49CB-8D1C-AF5A8118CE9B}"/>
                  </a:ext>
                </a:extLst>
              </p:cNvPr>
              <p:cNvSpPr/>
              <p:nvPr/>
            </p:nvSpPr>
            <p:spPr bwMode="auto">
              <a:xfrm>
                <a:off x="3593322" y="2083720"/>
                <a:ext cx="3145541" cy="2262678"/>
              </a:xfrm>
              <a:prstGeom prst="roundRect">
                <a:avLst>
                  <a:gd name="adj" fmla="val 0"/>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32" name="TextBox 731">
                <a:extLst>
                  <a:ext uri="{FF2B5EF4-FFF2-40B4-BE49-F238E27FC236}">
                    <a16:creationId xmlns:a16="http://schemas.microsoft.com/office/drawing/2014/main" id="{C1D56C49-4AFC-41D4-A127-2838F4D1A6E3}"/>
                  </a:ext>
                </a:extLst>
              </p:cNvPr>
              <p:cNvSpPr txBox="1"/>
              <p:nvPr/>
            </p:nvSpPr>
            <p:spPr>
              <a:xfrm>
                <a:off x="3767372" y="1956654"/>
                <a:ext cx="837346" cy="2215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600">
                    <a:latin typeface="+mj-lt"/>
                  </a:rPr>
                  <a:t>Region</a:t>
                </a:r>
                <a:endParaRPr lang="en-US" sz="3200">
                  <a:latin typeface="+mj-lt"/>
                </a:endParaRPr>
              </a:p>
            </p:txBody>
          </p:sp>
        </p:grpSp>
        <p:grpSp>
          <p:nvGrpSpPr>
            <p:cNvPr id="676" name="Group 675">
              <a:extLst>
                <a:ext uri="{FF2B5EF4-FFF2-40B4-BE49-F238E27FC236}">
                  <a16:creationId xmlns:a16="http://schemas.microsoft.com/office/drawing/2014/main" id="{04557D13-EC6F-4A61-8602-89839177FEA2}"/>
                </a:ext>
              </a:extLst>
            </p:cNvPr>
            <p:cNvGrpSpPr/>
            <p:nvPr/>
          </p:nvGrpSpPr>
          <p:grpSpPr>
            <a:xfrm>
              <a:off x="5410335" y="3205425"/>
              <a:ext cx="2683302" cy="965931"/>
              <a:chOff x="5410335" y="3786074"/>
              <a:chExt cx="2683302" cy="965931"/>
            </a:xfrm>
          </p:grpSpPr>
          <p:sp>
            <p:nvSpPr>
              <p:cNvPr id="677" name="TextBox 676">
                <a:extLst>
                  <a:ext uri="{FF2B5EF4-FFF2-40B4-BE49-F238E27FC236}">
                    <a16:creationId xmlns:a16="http://schemas.microsoft.com/office/drawing/2014/main" id="{C48D0E11-2588-4FD6-8C0E-39543B61744C}"/>
                  </a:ext>
                </a:extLst>
              </p:cNvPr>
              <p:cNvSpPr txBox="1"/>
              <p:nvPr/>
            </p:nvSpPr>
            <p:spPr>
              <a:xfrm>
                <a:off x="5410335"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1</a:t>
                </a:r>
                <a:endParaRPr lang="en-US" sz="2400">
                  <a:latin typeface="+mj-lt"/>
                </a:endParaRPr>
              </a:p>
            </p:txBody>
          </p:sp>
          <p:grpSp>
            <p:nvGrpSpPr>
              <p:cNvPr id="678" name="Group 677">
                <a:extLst>
                  <a:ext uri="{FF2B5EF4-FFF2-40B4-BE49-F238E27FC236}">
                    <a16:creationId xmlns:a16="http://schemas.microsoft.com/office/drawing/2014/main" id="{F892A941-A668-4059-8434-EA123538E84E}"/>
                  </a:ext>
                </a:extLst>
              </p:cNvPr>
              <p:cNvGrpSpPr/>
              <p:nvPr/>
            </p:nvGrpSpPr>
            <p:grpSpPr>
              <a:xfrm>
                <a:off x="5455592" y="3786074"/>
                <a:ext cx="2565663" cy="665076"/>
                <a:chOff x="5455592" y="3786074"/>
                <a:chExt cx="2565663" cy="665076"/>
              </a:xfrm>
            </p:grpSpPr>
            <p:cxnSp>
              <p:nvCxnSpPr>
                <p:cNvPr id="684" name="Straight Connector 683">
                  <a:extLst>
                    <a:ext uri="{FF2B5EF4-FFF2-40B4-BE49-F238E27FC236}">
                      <a16:creationId xmlns:a16="http://schemas.microsoft.com/office/drawing/2014/main" id="{8360BB83-3E64-4510-9D40-BA55951A0058}"/>
                    </a:ext>
                  </a:extLst>
                </p:cNvPr>
                <p:cNvCxnSpPr>
                  <a:cxnSpLocks/>
                </p:cNvCxnSpPr>
                <p:nvPr/>
              </p:nvCxnSpPr>
              <p:spPr>
                <a:xfrm>
                  <a:off x="6127662" y="4118612"/>
                  <a:ext cx="271230" cy="0"/>
                </a:xfrm>
                <a:prstGeom prst="line">
                  <a:avLst/>
                </a:prstGeom>
                <a:noFill/>
                <a:ln w="19050" cap="flat" cmpd="sng" algn="ctr">
                  <a:solidFill>
                    <a:schemeClr val="tx1"/>
                  </a:solidFill>
                  <a:prstDash val="solid"/>
                  <a:headEnd type="arrow"/>
                  <a:tailEnd type="arrow"/>
                </a:ln>
                <a:effectLst/>
              </p:spPr>
            </p:cxnSp>
            <p:grpSp>
              <p:nvGrpSpPr>
                <p:cNvPr id="685" name="Group 684">
                  <a:extLst>
                    <a:ext uri="{FF2B5EF4-FFF2-40B4-BE49-F238E27FC236}">
                      <a16:creationId xmlns:a16="http://schemas.microsoft.com/office/drawing/2014/main" id="{0B4AC730-92D3-4DE9-A852-5D0FF0D9E08E}"/>
                    </a:ext>
                  </a:extLst>
                </p:cNvPr>
                <p:cNvGrpSpPr/>
                <p:nvPr/>
              </p:nvGrpSpPr>
              <p:grpSpPr>
                <a:xfrm>
                  <a:off x="5455592" y="3786074"/>
                  <a:ext cx="665076" cy="665076"/>
                  <a:chOff x="5473239" y="3783140"/>
                  <a:chExt cx="665076" cy="665076"/>
                </a:xfrm>
              </p:grpSpPr>
              <p:sp>
                <p:nvSpPr>
                  <p:cNvPr id="717" name="Oval 716">
                    <a:extLst>
                      <a:ext uri="{FF2B5EF4-FFF2-40B4-BE49-F238E27FC236}">
                        <a16:creationId xmlns:a16="http://schemas.microsoft.com/office/drawing/2014/main" id="{7D2B18E7-FDB9-4809-997B-65C0480F62C5}"/>
                      </a:ext>
                    </a:extLst>
                  </p:cNvPr>
                  <p:cNvSpPr/>
                  <p:nvPr/>
                </p:nvSpPr>
                <p:spPr>
                  <a:xfrm>
                    <a:off x="5473239"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718" name="Straight Connector 717">
                    <a:extLst>
                      <a:ext uri="{FF2B5EF4-FFF2-40B4-BE49-F238E27FC236}">
                        <a16:creationId xmlns:a16="http://schemas.microsoft.com/office/drawing/2014/main" id="{8A10D59D-B045-4989-8DC1-3C789B91A089}"/>
                      </a:ext>
                    </a:extLst>
                  </p:cNvPr>
                  <p:cNvCxnSpPr/>
                  <p:nvPr/>
                </p:nvCxnSpPr>
                <p:spPr>
                  <a:xfrm>
                    <a:off x="5784363" y="4136783"/>
                    <a:ext cx="42827" cy="0"/>
                  </a:xfrm>
                  <a:prstGeom prst="line">
                    <a:avLst/>
                  </a:prstGeom>
                  <a:noFill/>
                  <a:ln w="19050" cap="flat" cmpd="sng" algn="ctr">
                    <a:solidFill>
                      <a:schemeClr val="tx1"/>
                    </a:solidFill>
                    <a:prstDash val="solid"/>
                    <a:headEnd type="none"/>
                    <a:tailEnd type="none"/>
                  </a:ln>
                  <a:effectLst/>
                </p:spPr>
              </p:cxnSp>
              <p:grpSp>
                <p:nvGrpSpPr>
                  <p:cNvPr id="719" name="Group 718">
                    <a:extLst>
                      <a:ext uri="{FF2B5EF4-FFF2-40B4-BE49-F238E27FC236}">
                        <a16:creationId xmlns:a16="http://schemas.microsoft.com/office/drawing/2014/main" id="{5CCAFE04-FCB3-432B-AB7D-0FBB0B1236C8}"/>
                      </a:ext>
                    </a:extLst>
                  </p:cNvPr>
                  <p:cNvGrpSpPr/>
                  <p:nvPr/>
                </p:nvGrpSpPr>
                <p:grpSpPr>
                  <a:xfrm>
                    <a:off x="5525312" y="4018962"/>
                    <a:ext cx="259046" cy="210821"/>
                    <a:chOff x="4311130" y="3484679"/>
                    <a:chExt cx="1084399" cy="882525"/>
                  </a:xfrm>
                </p:grpSpPr>
                <p:grpSp>
                  <p:nvGrpSpPr>
                    <p:cNvPr id="726" name="Group 725">
                      <a:extLst>
                        <a:ext uri="{FF2B5EF4-FFF2-40B4-BE49-F238E27FC236}">
                          <a16:creationId xmlns:a16="http://schemas.microsoft.com/office/drawing/2014/main" id="{07BA7D29-964B-4B16-B5C8-4D14A67195E9}"/>
                        </a:ext>
                      </a:extLst>
                    </p:cNvPr>
                    <p:cNvGrpSpPr/>
                    <p:nvPr/>
                  </p:nvGrpSpPr>
                  <p:grpSpPr>
                    <a:xfrm>
                      <a:off x="4336481" y="3749257"/>
                      <a:ext cx="1033697" cy="487107"/>
                      <a:chOff x="2996114" y="3369111"/>
                      <a:chExt cx="1033697" cy="487107"/>
                    </a:xfrm>
                  </p:grpSpPr>
                  <p:sp>
                    <p:nvSpPr>
                      <p:cNvPr id="728" name="network_3" title="Icon of a server connected to a network">
                        <a:extLst>
                          <a:ext uri="{FF2B5EF4-FFF2-40B4-BE49-F238E27FC236}">
                            <a16:creationId xmlns:a16="http://schemas.microsoft.com/office/drawing/2014/main" id="{DF228879-EC68-4D1C-AE20-8BED15D3088E}"/>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9" name="network_3" title="Icon of a server connected to a network">
                        <a:extLst>
                          <a:ext uri="{FF2B5EF4-FFF2-40B4-BE49-F238E27FC236}">
                            <a16:creationId xmlns:a16="http://schemas.microsoft.com/office/drawing/2014/main" id="{279AC2A3-A1EA-4D18-B72B-EAA0D39075A9}"/>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0" name="network_3" title="Icon of a server connected to a network">
                        <a:extLst>
                          <a:ext uri="{FF2B5EF4-FFF2-40B4-BE49-F238E27FC236}">
                            <a16:creationId xmlns:a16="http://schemas.microsoft.com/office/drawing/2014/main" id="{E6256734-98EE-4311-A21A-2340B106323C}"/>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27" name="Arrow: Pentagon 726">
                      <a:extLst>
                        <a:ext uri="{FF2B5EF4-FFF2-40B4-BE49-F238E27FC236}">
                          <a16:creationId xmlns:a16="http://schemas.microsoft.com/office/drawing/2014/main" id="{605D3B1D-5AE0-4288-8593-77A931680B78}"/>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720" name="Group 719">
                    <a:extLst>
                      <a:ext uri="{FF2B5EF4-FFF2-40B4-BE49-F238E27FC236}">
                        <a16:creationId xmlns:a16="http://schemas.microsoft.com/office/drawing/2014/main" id="{BCBCF464-35DA-4FDB-A1FC-13B2D63701B5}"/>
                      </a:ext>
                    </a:extLst>
                  </p:cNvPr>
                  <p:cNvGrpSpPr/>
                  <p:nvPr/>
                </p:nvGrpSpPr>
                <p:grpSpPr>
                  <a:xfrm>
                    <a:off x="5827195" y="4018962"/>
                    <a:ext cx="259046" cy="210821"/>
                    <a:chOff x="4311130" y="3484679"/>
                    <a:chExt cx="1084399" cy="882525"/>
                  </a:xfrm>
                </p:grpSpPr>
                <p:grpSp>
                  <p:nvGrpSpPr>
                    <p:cNvPr id="721" name="Group 720">
                      <a:extLst>
                        <a:ext uri="{FF2B5EF4-FFF2-40B4-BE49-F238E27FC236}">
                          <a16:creationId xmlns:a16="http://schemas.microsoft.com/office/drawing/2014/main" id="{B53E1169-B9AC-443B-89A7-A3BA88528EF0}"/>
                        </a:ext>
                      </a:extLst>
                    </p:cNvPr>
                    <p:cNvGrpSpPr/>
                    <p:nvPr/>
                  </p:nvGrpSpPr>
                  <p:grpSpPr>
                    <a:xfrm>
                      <a:off x="4336481" y="3749257"/>
                      <a:ext cx="1033697" cy="487107"/>
                      <a:chOff x="2996114" y="3369111"/>
                      <a:chExt cx="1033697" cy="487107"/>
                    </a:xfrm>
                  </p:grpSpPr>
                  <p:sp>
                    <p:nvSpPr>
                      <p:cNvPr id="723" name="network_3" title="Icon of a server connected to a network">
                        <a:extLst>
                          <a:ext uri="{FF2B5EF4-FFF2-40B4-BE49-F238E27FC236}">
                            <a16:creationId xmlns:a16="http://schemas.microsoft.com/office/drawing/2014/main" id="{F3AA90AE-6162-4E6A-9862-023088669511}"/>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4" name="network_3" title="Icon of a server connected to a network">
                        <a:extLst>
                          <a:ext uri="{FF2B5EF4-FFF2-40B4-BE49-F238E27FC236}">
                            <a16:creationId xmlns:a16="http://schemas.microsoft.com/office/drawing/2014/main" id="{C38CDBB9-1774-40B7-8920-70C47CFF19B1}"/>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5" name="network_3" title="Icon of a server connected to a network">
                        <a:extLst>
                          <a:ext uri="{FF2B5EF4-FFF2-40B4-BE49-F238E27FC236}">
                            <a16:creationId xmlns:a16="http://schemas.microsoft.com/office/drawing/2014/main" id="{BCAE9202-06AA-4AAD-AAA9-A1DC8FC743BE}"/>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22" name="Arrow: Pentagon 721">
                      <a:extLst>
                        <a:ext uri="{FF2B5EF4-FFF2-40B4-BE49-F238E27FC236}">
                          <a16:creationId xmlns:a16="http://schemas.microsoft.com/office/drawing/2014/main" id="{6205E2A5-CD64-4A5A-ADBD-BF2AB8407C96}"/>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686" name="Group 685">
                  <a:extLst>
                    <a:ext uri="{FF2B5EF4-FFF2-40B4-BE49-F238E27FC236}">
                      <a16:creationId xmlns:a16="http://schemas.microsoft.com/office/drawing/2014/main" id="{5D10D416-6B0D-454D-861B-F86D5B8722E0}"/>
                    </a:ext>
                  </a:extLst>
                </p:cNvPr>
                <p:cNvGrpSpPr/>
                <p:nvPr/>
              </p:nvGrpSpPr>
              <p:grpSpPr>
                <a:xfrm>
                  <a:off x="6405886" y="3786074"/>
                  <a:ext cx="665076" cy="665076"/>
                  <a:chOff x="6021016" y="3210791"/>
                  <a:chExt cx="665076" cy="665076"/>
                </a:xfrm>
              </p:grpSpPr>
              <p:sp>
                <p:nvSpPr>
                  <p:cNvPr id="703" name="Oval 702">
                    <a:extLst>
                      <a:ext uri="{FF2B5EF4-FFF2-40B4-BE49-F238E27FC236}">
                        <a16:creationId xmlns:a16="http://schemas.microsoft.com/office/drawing/2014/main" id="{531E1ADA-AE74-44D2-899E-EBB49BF4E89F}"/>
                      </a:ext>
                    </a:extLst>
                  </p:cNvPr>
                  <p:cNvSpPr/>
                  <p:nvPr/>
                </p:nvSpPr>
                <p:spPr>
                  <a:xfrm>
                    <a:off x="6021016" y="3210791"/>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704" name="Straight Connector 703">
                    <a:extLst>
                      <a:ext uri="{FF2B5EF4-FFF2-40B4-BE49-F238E27FC236}">
                        <a16:creationId xmlns:a16="http://schemas.microsoft.com/office/drawing/2014/main" id="{294868D7-D444-4C35-8030-549C55E1D379}"/>
                      </a:ext>
                    </a:extLst>
                  </p:cNvPr>
                  <p:cNvCxnSpPr/>
                  <p:nvPr/>
                </p:nvCxnSpPr>
                <p:spPr>
                  <a:xfrm>
                    <a:off x="6332140" y="3563293"/>
                    <a:ext cx="42827" cy="0"/>
                  </a:xfrm>
                  <a:prstGeom prst="line">
                    <a:avLst/>
                  </a:prstGeom>
                  <a:noFill/>
                  <a:ln w="19050" cap="flat" cmpd="sng" algn="ctr">
                    <a:solidFill>
                      <a:schemeClr val="tx1"/>
                    </a:solidFill>
                    <a:prstDash val="solid"/>
                    <a:headEnd type="none"/>
                    <a:tailEnd type="none"/>
                  </a:ln>
                  <a:effectLst/>
                </p:spPr>
              </p:cxnSp>
              <p:grpSp>
                <p:nvGrpSpPr>
                  <p:cNvPr id="705" name="Group 704">
                    <a:extLst>
                      <a:ext uri="{FF2B5EF4-FFF2-40B4-BE49-F238E27FC236}">
                        <a16:creationId xmlns:a16="http://schemas.microsoft.com/office/drawing/2014/main" id="{BF10DC0B-22FB-4273-9E47-FB9C8DACF5CA}"/>
                      </a:ext>
                    </a:extLst>
                  </p:cNvPr>
                  <p:cNvGrpSpPr/>
                  <p:nvPr/>
                </p:nvGrpSpPr>
                <p:grpSpPr>
                  <a:xfrm>
                    <a:off x="6073089" y="3445472"/>
                    <a:ext cx="259046" cy="210821"/>
                    <a:chOff x="4311130" y="3484679"/>
                    <a:chExt cx="1084399" cy="882525"/>
                  </a:xfrm>
                </p:grpSpPr>
                <p:grpSp>
                  <p:nvGrpSpPr>
                    <p:cNvPr id="712" name="Group 711">
                      <a:extLst>
                        <a:ext uri="{FF2B5EF4-FFF2-40B4-BE49-F238E27FC236}">
                          <a16:creationId xmlns:a16="http://schemas.microsoft.com/office/drawing/2014/main" id="{81D5469A-382E-4F30-A9E6-F28353BE2CB3}"/>
                        </a:ext>
                      </a:extLst>
                    </p:cNvPr>
                    <p:cNvGrpSpPr/>
                    <p:nvPr/>
                  </p:nvGrpSpPr>
                  <p:grpSpPr>
                    <a:xfrm>
                      <a:off x="4336481" y="3749257"/>
                      <a:ext cx="1033697" cy="487107"/>
                      <a:chOff x="2996114" y="3369111"/>
                      <a:chExt cx="1033697" cy="487107"/>
                    </a:xfrm>
                  </p:grpSpPr>
                  <p:sp>
                    <p:nvSpPr>
                      <p:cNvPr id="714" name="network_3" title="Icon of a server connected to a network">
                        <a:extLst>
                          <a:ext uri="{FF2B5EF4-FFF2-40B4-BE49-F238E27FC236}">
                            <a16:creationId xmlns:a16="http://schemas.microsoft.com/office/drawing/2014/main" id="{5B055E18-1399-4045-8AA9-299FCFBF3FBB}"/>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5" name="network_3" title="Icon of a server connected to a network">
                        <a:extLst>
                          <a:ext uri="{FF2B5EF4-FFF2-40B4-BE49-F238E27FC236}">
                            <a16:creationId xmlns:a16="http://schemas.microsoft.com/office/drawing/2014/main" id="{54257132-7D3F-4798-BF78-9DD0D102A5F8}"/>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6" name="network_3" title="Icon of a server connected to a network">
                        <a:extLst>
                          <a:ext uri="{FF2B5EF4-FFF2-40B4-BE49-F238E27FC236}">
                            <a16:creationId xmlns:a16="http://schemas.microsoft.com/office/drawing/2014/main" id="{2F7BF909-66BC-4035-8878-BBB79184FE10}"/>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13" name="Arrow: Pentagon 712">
                      <a:extLst>
                        <a:ext uri="{FF2B5EF4-FFF2-40B4-BE49-F238E27FC236}">
                          <a16:creationId xmlns:a16="http://schemas.microsoft.com/office/drawing/2014/main" id="{8EDB93B1-A94A-4B46-9592-F15CD69E4B1A}"/>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706" name="Group 705">
                    <a:extLst>
                      <a:ext uri="{FF2B5EF4-FFF2-40B4-BE49-F238E27FC236}">
                        <a16:creationId xmlns:a16="http://schemas.microsoft.com/office/drawing/2014/main" id="{45F7EC81-44A6-43F3-9DDD-5C16B29EC689}"/>
                      </a:ext>
                    </a:extLst>
                  </p:cNvPr>
                  <p:cNvGrpSpPr/>
                  <p:nvPr/>
                </p:nvGrpSpPr>
                <p:grpSpPr>
                  <a:xfrm>
                    <a:off x="6374972" y="3445472"/>
                    <a:ext cx="259046" cy="210821"/>
                    <a:chOff x="4311130" y="3484679"/>
                    <a:chExt cx="1084399" cy="882525"/>
                  </a:xfrm>
                </p:grpSpPr>
                <p:grpSp>
                  <p:nvGrpSpPr>
                    <p:cNvPr id="707" name="Group 706">
                      <a:extLst>
                        <a:ext uri="{FF2B5EF4-FFF2-40B4-BE49-F238E27FC236}">
                          <a16:creationId xmlns:a16="http://schemas.microsoft.com/office/drawing/2014/main" id="{5687722B-6D09-47FC-9EB3-DA44BE56B3C3}"/>
                        </a:ext>
                      </a:extLst>
                    </p:cNvPr>
                    <p:cNvGrpSpPr/>
                    <p:nvPr/>
                  </p:nvGrpSpPr>
                  <p:grpSpPr>
                    <a:xfrm>
                      <a:off x="4336481" y="3749257"/>
                      <a:ext cx="1033697" cy="487107"/>
                      <a:chOff x="2996114" y="3369111"/>
                      <a:chExt cx="1033697" cy="487107"/>
                    </a:xfrm>
                  </p:grpSpPr>
                  <p:sp>
                    <p:nvSpPr>
                      <p:cNvPr id="709" name="network_3" title="Icon of a server connected to a network">
                        <a:extLst>
                          <a:ext uri="{FF2B5EF4-FFF2-40B4-BE49-F238E27FC236}">
                            <a16:creationId xmlns:a16="http://schemas.microsoft.com/office/drawing/2014/main" id="{9EBCB651-F792-4BAF-BFF8-D378A96595FA}"/>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0" name="network_3" title="Icon of a server connected to a network">
                        <a:extLst>
                          <a:ext uri="{FF2B5EF4-FFF2-40B4-BE49-F238E27FC236}">
                            <a16:creationId xmlns:a16="http://schemas.microsoft.com/office/drawing/2014/main" id="{6DF1B589-F675-4B95-818A-CDA377CBDDCD}"/>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1" name="network_3" title="Icon of a server connected to a network">
                        <a:extLst>
                          <a:ext uri="{FF2B5EF4-FFF2-40B4-BE49-F238E27FC236}">
                            <a16:creationId xmlns:a16="http://schemas.microsoft.com/office/drawing/2014/main" id="{B61643AF-7DDC-489C-AD41-4FFBD750EE95}"/>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08" name="Arrow: Pentagon 707">
                      <a:extLst>
                        <a:ext uri="{FF2B5EF4-FFF2-40B4-BE49-F238E27FC236}">
                          <a16:creationId xmlns:a16="http://schemas.microsoft.com/office/drawing/2014/main" id="{EA5AE127-391B-454A-AE77-F3FE7CDAEC9E}"/>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grpSp>
              <p:nvGrpSpPr>
                <p:cNvPr id="687" name="Group 686">
                  <a:extLst>
                    <a:ext uri="{FF2B5EF4-FFF2-40B4-BE49-F238E27FC236}">
                      <a16:creationId xmlns:a16="http://schemas.microsoft.com/office/drawing/2014/main" id="{725CA08D-D14C-4C81-BE2C-E3AA8C82C7F1}"/>
                    </a:ext>
                  </a:extLst>
                </p:cNvPr>
                <p:cNvGrpSpPr/>
                <p:nvPr/>
              </p:nvGrpSpPr>
              <p:grpSpPr>
                <a:xfrm>
                  <a:off x="7356179" y="3786074"/>
                  <a:ext cx="665076" cy="665076"/>
                  <a:chOff x="6563565" y="3783140"/>
                  <a:chExt cx="665076" cy="665076"/>
                </a:xfrm>
              </p:grpSpPr>
              <p:sp>
                <p:nvSpPr>
                  <p:cNvPr id="689" name="Oval 688">
                    <a:extLst>
                      <a:ext uri="{FF2B5EF4-FFF2-40B4-BE49-F238E27FC236}">
                        <a16:creationId xmlns:a16="http://schemas.microsoft.com/office/drawing/2014/main" id="{50C9B212-1B44-481E-9D9B-397EBE9B3A18}"/>
                      </a:ext>
                    </a:extLst>
                  </p:cNvPr>
                  <p:cNvSpPr/>
                  <p:nvPr/>
                </p:nvSpPr>
                <p:spPr>
                  <a:xfrm>
                    <a:off x="6563565" y="3783140"/>
                    <a:ext cx="665076" cy="665076"/>
                  </a:xfrm>
                  <a:prstGeom prst="ellipse">
                    <a:avLst/>
                  </a:prstGeom>
                  <a:solidFill>
                    <a:schemeClr val="bg1"/>
                  </a:solidFill>
                  <a:ln w="19050" cap="flat" cmpd="sng" algn="ctr">
                    <a:solidFill>
                      <a:schemeClr val="tx1"/>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cxnSp>
                <p:nvCxnSpPr>
                  <p:cNvPr id="690" name="Straight Connector 689">
                    <a:extLst>
                      <a:ext uri="{FF2B5EF4-FFF2-40B4-BE49-F238E27FC236}">
                        <a16:creationId xmlns:a16="http://schemas.microsoft.com/office/drawing/2014/main" id="{18A031B4-2C04-4D89-9D29-61914F000ED8}"/>
                      </a:ext>
                    </a:extLst>
                  </p:cNvPr>
                  <p:cNvCxnSpPr/>
                  <p:nvPr/>
                </p:nvCxnSpPr>
                <p:spPr>
                  <a:xfrm>
                    <a:off x="6874467" y="4136783"/>
                    <a:ext cx="42827" cy="0"/>
                  </a:xfrm>
                  <a:prstGeom prst="line">
                    <a:avLst/>
                  </a:prstGeom>
                  <a:noFill/>
                  <a:ln w="19050" cap="flat" cmpd="sng" algn="ctr">
                    <a:solidFill>
                      <a:schemeClr val="tx1"/>
                    </a:solidFill>
                    <a:prstDash val="solid"/>
                    <a:headEnd type="none"/>
                    <a:tailEnd type="none"/>
                  </a:ln>
                  <a:effectLst/>
                </p:spPr>
              </p:cxnSp>
              <p:grpSp>
                <p:nvGrpSpPr>
                  <p:cNvPr id="691" name="Group 690">
                    <a:extLst>
                      <a:ext uri="{FF2B5EF4-FFF2-40B4-BE49-F238E27FC236}">
                        <a16:creationId xmlns:a16="http://schemas.microsoft.com/office/drawing/2014/main" id="{1BD4AC22-8731-46BF-AEF7-9F68D5A887B5}"/>
                      </a:ext>
                    </a:extLst>
                  </p:cNvPr>
                  <p:cNvGrpSpPr/>
                  <p:nvPr/>
                </p:nvGrpSpPr>
                <p:grpSpPr>
                  <a:xfrm>
                    <a:off x="6615416" y="4018962"/>
                    <a:ext cx="259046" cy="210821"/>
                    <a:chOff x="4311130" y="3484679"/>
                    <a:chExt cx="1084399" cy="882525"/>
                  </a:xfrm>
                </p:grpSpPr>
                <p:grpSp>
                  <p:nvGrpSpPr>
                    <p:cNvPr id="698" name="Group 697">
                      <a:extLst>
                        <a:ext uri="{FF2B5EF4-FFF2-40B4-BE49-F238E27FC236}">
                          <a16:creationId xmlns:a16="http://schemas.microsoft.com/office/drawing/2014/main" id="{A15704FE-9534-408A-94CA-EB5D8D0FFE42}"/>
                        </a:ext>
                      </a:extLst>
                    </p:cNvPr>
                    <p:cNvGrpSpPr/>
                    <p:nvPr/>
                  </p:nvGrpSpPr>
                  <p:grpSpPr>
                    <a:xfrm>
                      <a:off x="4336481" y="3749257"/>
                      <a:ext cx="1033697" cy="487107"/>
                      <a:chOff x="2996114" y="3369111"/>
                      <a:chExt cx="1033697" cy="487107"/>
                    </a:xfrm>
                  </p:grpSpPr>
                  <p:sp>
                    <p:nvSpPr>
                      <p:cNvPr id="700" name="network_3" title="Icon of a server connected to a network">
                        <a:extLst>
                          <a:ext uri="{FF2B5EF4-FFF2-40B4-BE49-F238E27FC236}">
                            <a16:creationId xmlns:a16="http://schemas.microsoft.com/office/drawing/2014/main" id="{5C92C80C-B61D-4B1D-AF03-9738FAF81831}"/>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1" name="network_3" title="Icon of a server connected to a network">
                        <a:extLst>
                          <a:ext uri="{FF2B5EF4-FFF2-40B4-BE49-F238E27FC236}">
                            <a16:creationId xmlns:a16="http://schemas.microsoft.com/office/drawing/2014/main" id="{BF75EE78-6F22-4112-B1E0-9B82231599E3}"/>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2" name="network_3" title="Icon of a server connected to a network">
                        <a:extLst>
                          <a:ext uri="{FF2B5EF4-FFF2-40B4-BE49-F238E27FC236}">
                            <a16:creationId xmlns:a16="http://schemas.microsoft.com/office/drawing/2014/main" id="{B2E4C76A-943D-405F-86FF-80BD8F3F9DE9}"/>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99" name="Arrow: Pentagon 698">
                      <a:extLst>
                        <a:ext uri="{FF2B5EF4-FFF2-40B4-BE49-F238E27FC236}">
                          <a16:creationId xmlns:a16="http://schemas.microsoft.com/office/drawing/2014/main" id="{8B67784A-40A2-4C3A-A422-DE3736D23AAF}"/>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nvGrpSpPr>
                  <p:cNvPr id="692" name="Group 691">
                    <a:extLst>
                      <a:ext uri="{FF2B5EF4-FFF2-40B4-BE49-F238E27FC236}">
                        <a16:creationId xmlns:a16="http://schemas.microsoft.com/office/drawing/2014/main" id="{CC51152A-0027-4DB2-89AB-501F3EAF6AD1}"/>
                      </a:ext>
                    </a:extLst>
                  </p:cNvPr>
                  <p:cNvGrpSpPr/>
                  <p:nvPr/>
                </p:nvGrpSpPr>
                <p:grpSpPr>
                  <a:xfrm>
                    <a:off x="6917299" y="4018962"/>
                    <a:ext cx="259046" cy="210821"/>
                    <a:chOff x="4311130" y="3484679"/>
                    <a:chExt cx="1084399" cy="882525"/>
                  </a:xfrm>
                </p:grpSpPr>
                <p:grpSp>
                  <p:nvGrpSpPr>
                    <p:cNvPr id="693" name="Group 692">
                      <a:extLst>
                        <a:ext uri="{FF2B5EF4-FFF2-40B4-BE49-F238E27FC236}">
                          <a16:creationId xmlns:a16="http://schemas.microsoft.com/office/drawing/2014/main" id="{347A6DB0-9E64-4D88-A99F-EECBCCA99049}"/>
                        </a:ext>
                      </a:extLst>
                    </p:cNvPr>
                    <p:cNvGrpSpPr/>
                    <p:nvPr/>
                  </p:nvGrpSpPr>
                  <p:grpSpPr>
                    <a:xfrm>
                      <a:off x="4336481" y="3749257"/>
                      <a:ext cx="1033697" cy="487107"/>
                      <a:chOff x="2996114" y="3369111"/>
                      <a:chExt cx="1033697" cy="487107"/>
                    </a:xfrm>
                  </p:grpSpPr>
                  <p:sp>
                    <p:nvSpPr>
                      <p:cNvPr id="695" name="network_3" title="Icon of a server connected to a network">
                        <a:extLst>
                          <a:ext uri="{FF2B5EF4-FFF2-40B4-BE49-F238E27FC236}">
                            <a16:creationId xmlns:a16="http://schemas.microsoft.com/office/drawing/2014/main" id="{D44917B6-4486-49D2-A89D-D687EB7E9B8A}"/>
                          </a:ext>
                        </a:extLst>
                      </p:cNvPr>
                      <p:cNvSpPr>
                        <a:spLocks noChangeAspect="1" noEditPoints="1"/>
                      </p:cNvSpPr>
                      <p:nvPr/>
                    </p:nvSpPr>
                    <p:spPr bwMode="auto">
                      <a:xfrm>
                        <a:off x="2996114"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6" name="network_3" title="Icon of a server connected to a network">
                        <a:extLst>
                          <a:ext uri="{FF2B5EF4-FFF2-40B4-BE49-F238E27FC236}">
                            <a16:creationId xmlns:a16="http://schemas.microsoft.com/office/drawing/2014/main" id="{53C47B1A-7625-4969-AD79-39A7FEC0EFAF}"/>
                          </a:ext>
                        </a:extLst>
                      </p:cNvPr>
                      <p:cNvSpPr>
                        <a:spLocks noChangeAspect="1" noEditPoints="1"/>
                      </p:cNvSpPr>
                      <p:nvPr/>
                    </p:nvSpPr>
                    <p:spPr bwMode="auto">
                      <a:xfrm>
                        <a:off x="3278264" y="3369111"/>
                        <a:ext cx="469396" cy="487107"/>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7" name="network_3" title="Icon of a server connected to a network">
                        <a:extLst>
                          <a:ext uri="{FF2B5EF4-FFF2-40B4-BE49-F238E27FC236}">
                            <a16:creationId xmlns:a16="http://schemas.microsoft.com/office/drawing/2014/main" id="{DF71B998-C9A5-4B2E-9048-A3BD8BBEE77A}"/>
                          </a:ext>
                        </a:extLst>
                      </p:cNvPr>
                      <p:cNvSpPr>
                        <a:spLocks noChangeAspect="1" noEditPoints="1"/>
                      </p:cNvSpPr>
                      <p:nvPr/>
                    </p:nvSpPr>
                    <p:spPr bwMode="auto">
                      <a:xfrm>
                        <a:off x="3677350" y="3480933"/>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94" name="Arrow: Pentagon 693">
                      <a:extLst>
                        <a:ext uri="{FF2B5EF4-FFF2-40B4-BE49-F238E27FC236}">
                          <a16:creationId xmlns:a16="http://schemas.microsoft.com/office/drawing/2014/main" id="{7FEAD535-686A-448D-B207-9DA1DA7C7948}"/>
                        </a:ext>
                      </a:extLst>
                    </p:cNvPr>
                    <p:cNvSpPr/>
                    <p:nvPr/>
                  </p:nvSpPr>
                  <p:spPr bwMode="auto">
                    <a:xfrm rot="16200000">
                      <a:off x="4412067" y="3383742"/>
                      <a:ext cx="882525" cy="1084399"/>
                    </a:xfrm>
                    <a:prstGeom prst="homePlate">
                      <a:avLst>
                        <a:gd name="adj" fmla="val 21614"/>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err="1">
                        <a:gradFill>
                          <a:gsLst>
                            <a:gs pos="0">
                              <a:srgbClr val="505050"/>
                            </a:gs>
                            <a:gs pos="100000">
                              <a:srgbClr val="505050"/>
                            </a:gs>
                          </a:gsLst>
                        </a:gradFill>
                      </a:endParaRPr>
                    </a:p>
                  </p:txBody>
                </p:sp>
              </p:grpSp>
            </p:grpSp>
            <p:cxnSp>
              <p:nvCxnSpPr>
                <p:cNvPr id="688" name="Straight Connector 687">
                  <a:extLst>
                    <a:ext uri="{FF2B5EF4-FFF2-40B4-BE49-F238E27FC236}">
                      <a16:creationId xmlns:a16="http://schemas.microsoft.com/office/drawing/2014/main" id="{DEC0B97E-0536-46BE-B34F-1695A20E38A0}"/>
                    </a:ext>
                  </a:extLst>
                </p:cNvPr>
                <p:cNvCxnSpPr>
                  <a:cxnSpLocks/>
                </p:cNvCxnSpPr>
                <p:nvPr/>
              </p:nvCxnSpPr>
              <p:spPr>
                <a:xfrm>
                  <a:off x="7077956" y="4118612"/>
                  <a:ext cx="271230" cy="0"/>
                </a:xfrm>
                <a:prstGeom prst="line">
                  <a:avLst/>
                </a:prstGeom>
                <a:noFill/>
                <a:ln w="19050" cap="flat" cmpd="sng" algn="ctr">
                  <a:solidFill>
                    <a:schemeClr val="tx1"/>
                  </a:solidFill>
                  <a:prstDash val="solid"/>
                  <a:headEnd type="arrow"/>
                  <a:tailEnd type="arrow"/>
                </a:ln>
                <a:effectLst/>
              </p:spPr>
            </p:cxnSp>
          </p:grpSp>
          <p:sp>
            <p:nvSpPr>
              <p:cNvPr id="680" name="TextBox 679">
                <a:extLst>
                  <a:ext uri="{FF2B5EF4-FFF2-40B4-BE49-F238E27FC236}">
                    <a16:creationId xmlns:a16="http://schemas.microsoft.com/office/drawing/2014/main" id="{EAA69363-BE93-4F4E-8CE9-C76D545B65A0}"/>
                  </a:ext>
                </a:extLst>
              </p:cNvPr>
              <p:cNvSpPr txBox="1"/>
              <p:nvPr/>
            </p:nvSpPr>
            <p:spPr>
              <a:xfrm>
                <a:off x="6370730"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2</a:t>
                </a:r>
                <a:endParaRPr lang="en-US" sz="2400">
                  <a:latin typeface="+mj-lt"/>
                </a:endParaRPr>
              </a:p>
            </p:txBody>
          </p:sp>
          <p:sp>
            <p:nvSpPr>
              <p:cNvPr id="681" name="TextBox 680">
                <a:extLst>
                  <a:ext uri="{FF2B5EF4-FFF2-40B4-BE49-F238E27FC236}">
                    <a16:creationId xmlns:a16="http://schemas.microsoft.com/office/drawing/2014/main" id="{20C7F1F3-D6E0-4E70-8C1D-D90ACF5E5BF8}"/>
                  </a:ext>
                </a:extLst>
              </p:cNvPr>
              <p:cNvSpPr txBox="1"/>
              <p:nvPr/>
            </p:nvSpPr>
            <p:spPr>
              <a:xfrm>
                <a:off x="7315423" y="4585806"/>
                <a:ext cx="778214" cy="166199"/>
              </a:xfrm>
              <a:prstGeom prst="rect">
                <a:avLst/>
              </a:prstGeom>
              <a:solidFill>
                <a:schemeClr val="bg2"/>
              </a:solidFill>
            </p:spPr>
            <p:txBody>
              <a:bodyPr wrap="square" lIns="0" tIns="0" rIns="0" bIns="0" rtlCol="0">
                <a:spAutoFit/>
              </a:bodyPr>
              <a:lstStyle/>
              <a:p>
                <a:pPr algn="ctr" defTabSz="932742">
                  <a:lnSpc>
                    <a:spcPct val="90000"/>
                  </a:lnSpc>
                  <a:spcAft>
                    <a:spcPts val="600"/>
                  </a:spcAft>
                </a:pPr>
                <a:r>
                  <a:rPr lang="en-US" sz="1200">
                    <a:latin typeface="+mj-lt"/>
                  </a:rPr>
                  <a:t>Zone 3</a:t>
                </a:r>
                <a:endParaRPr lang="en-US" sz="2400">
                  <a:latin typeface="+mj-lt"/>
                </a:endParaRPr>
              </a:p>
            </p:txBody>
          </p:sp>
        </p:grpSp>
      </p:grpSp>
    </p:spTree>
    <p:extLst>
      <p:ext uri="{BB962C8B-B14F-4D97-AF65-F5344CB8AC3E}">
        <p14:creationId xmlns:p14="http://schemas.microsoft.com/office/powerpoint/2010/main" val="1201527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17B6-4975-4935-BDD4-4F40C216B801}"/>
              </a:ext>
            </a:extLst>
          </p:cNvPr>
          <p:cNvSpPr>
            <a:spLocks noGrp="1"/>
          </p:cNvSpPr>
          <p:nvPr>
            <p:ph type="title"/>
          </p:nvPr>
        </p:nvSpPr>
        <p:spPr/>
        <p:txBody>
          <a:bodyPr/>
          <a:lstStyle/>
          <a:p>
            <a:r>
              <a:rPr lang="en-US"/>
              <a:t>Azure resiliency as a platform</a:t>
            </a:r>
          </a:p>
        </p:txBody>
      </p:sp>
      <p:sp>
        <p:nvSpPr>
          <p:cNvPr id="4" name="Text Placeholder 3">
            <a:extLst>
              <a:ext uri="{FF2B5EF4-FFF2-40B4-BE49-F238E27FC236}">
                <a16:creationId xmlns:a16="http://schemas.microsoft.com/office/drawing/2014/main" id="{E5295EFD-82D4-4BFA-9F53-0EC11FB6B4FB}"/>
              </a:ext>
            </a:extLst>
          </p:cNvPr>
          <p:cNvSpPr>
            <a:spLocks noGrp="1"/>
          </p:cNvSpPr>
          <p:nvPr>
            <p:ph type="body" sz="quarter" idx="10"/>
          </p:nvPr>
        </p:nvSpPr>
        <p:spPr>
          <a:xfrm>
            <a:off x="434975" y="1000125"/>
            <a:ext cx="11563350" cy="313932"/>
          </a:xfrm>
        </p:spPr>
        <p:txBody>
          <a:bodyPr/>
          <a:lstStyle/>
          <a:p>
            <a:r>
              <a:rPr lang="en-US" b="1">
                <a:gradFill>
                  <a:gsLst>
                    <a:gs pos="1250">
                      <a:srgbClr val="1A1A1A"/>
                    </a:gs>
                    <a:gs pos="100000">
                      <a:srgbClr val="1A1A1A"/>
                    </a:gs>
                  </a:gsLst>
                  <a:lin ang="5400000" scaled="0"/>
                </a:gradFill>
              </a:rPr>
              <a:t>Industry-leading high availability SLA</a:t>
            </a:r>
            <a:endParaRPr lang="en-US"/>
          </a:p>
        </p:txBody>
      </p:sp>
      <p:sp>
        <p:nvSpPr>
          <p:cNvPr id="136" name="Freeform: Shape 3">
            <a:extLst>
              <a:ext uri="{FF2B5EF4-FFF2-40B4-BE49-F238E27FC236}">
                <a16:creationId xmlns:a16="http://schemas.microsoft.com/office/drawing/2014/main" id="{332C57CD-58CD-504B-8546-33C219A92AA4}"/>
              </a:ext>
            </a:extLst>
          </p:cNvPr>
          <p:cNvSpPr/>
          <p:nvPr/>
        </p:nvSpPr>
        <p:spPr bwMode="auto">
          <a:xfrm>
            <a:off x="457889" y="5313726"/>
            <a:ext cx="2201223"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37" name="Freeform: Shape 23">
            <a:extLst>
              <a:ext uri="{FF2B5EF4-FFF2-40B4-BE49-F238E27FC236}">
                <a16:creationId xmlns:a16="http://schemas.microsoft.com/office/drawing/2014/main" id="{6B89486C-0135-E34F-A693-231D5326F671}"/>
              </a:ext>
            </a:extLst>
          </p:cNvPr>
          <p:cNvSpPr/>
          <p:nvPr/>
        </p:nvSpPr>
        <p:spPr bwMode="auto">
          <a:xfrm>
            <a:off x="2787032" y="5313726"/>
            <a:ext cx="2751529"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38" name="Freeform: Shape 24">
            <a:extLst>
              <a:ext uri="{FF2B5EF4-FFF2-40B4-BE49-F238E27FC236}">
                <a16:creationId xmlns:a16="http://schemas.microsoft.com/office/drawing/2014/main" id="{DE7CF234-D6E4-B946-AAAB-245F377CB30D}"/>
              </a:ext>
            </a:extLst>
          </p:cNvPr>
          <p:cNvSpPr/>
          <p:nvPr/>
        </p:nvSpPr>
        <p:spPr bwMode="auto">
          <a:xfrm>
            <a:off x="5666482" y="5313726"/>
            <a:ext cx="3296163"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39" name="Freeform: Shape 25">
            <a:extLst>
              <a:ext uri="{FF2B5EF4-FFF2-40B4-BE49-F238E27FC236}">
                <a16:creationId xmlns:a16="http://schemas.microsoft.com/office/drawing/2014/main" id="{8E6B99CE-C18B-B944-831D-7ABA326DD991}"/>
              </a:ext>
            </a:extLst>
          </p:cNvPr>
          <p:cNvSpPr/>
          <p:nvPr/>
        </p:nvSpPr>
        <p:spPr bwMode="auto">
          <a:xfrm>
            <a:off x="9090567" y="5313726"/>
            <a:ext cx="3026681"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nvGrpSpPr>
          <p:cNvPr id="140" name="Group 139">
            <a:extLst>
              <a:ext uri="{FF2B5EF4-FFF2-40B4-BE49-F238E27FC236}">
                <a16:creationId xmlns:a16="http://schemas.microsoft.com/office/drawing/2014/main" id="{8AD4A2A0-03E3-244A-9B1C-95CE3F20282F}"/>
              </a:ext>
            </a:extLst>
          </p:cNvPr>
          <p:cNvGrpSpPr/>
          <p:nvPr/>
        </p:nvGrpSpPr>
        <p:grpSpPr>
          <a:xfrm>
            <a:off x="382681" y="5430217"/>
            <a:ext cx="2329142" cy="783432"/>
            <a:chOff x="522514" y="4828928"/>
            <a:chExt cx="2284328" cy="768363"/>
          </a:xfrm>
        </p:grpSpPr>
        <p:sp>
          <p:nvSpPr>
            <p:cNvPr id="141" name="Rectangle 140">
              <a:extLst>
                <a:ext uri="{FF2B5EF4-FFF2-40B4-BE49-F238E27FC236}">
                  <a16:creationId xmlns:a16="http://schemas.microsoft.com/office/drawing/2014/main" id="{E88EE29A-BE0F-1946-A602-9AA3F80BEEBD}"/>
                </a:ext>
              </a:extLst>
            </p:cNvPr>
            <p:cNvSpPr/>
            <p:nvPr/>
          </p:nvSpPr>
          <p:spPr>
            <a:xfrm>
              <a:off x="522514" y="4828928"/>
              <a:ext cx="1110260" cy="307894"/>
            </a:xfrm>
            <a:prstGeom prst="rect">
              <a:avLst/>
            </a:prstGeom>
          </p:spPr>
          <p:txBody>
            <a:bodyPr wrap="none">
              <a:spAutoFit/>
            </a:bodyPr>
            <a:lstStyle/>
            <a:p>
              <a:pPr defTabSz="950938">
                <a:lnSpc>
                  <a:spcPct val="90000"/>
                </a:lnSpc>
                <a:spcBef>
                  <a:spcPts val="612"/>
                </a:spcBef>
              </a:pPr>
              <a:r>
                <a:rPr lang="en-US" sz="1600">
                  <a:solidFill>
                    <a:schemeClr val="tx2"/>
                  </a:solidFill>
                  <a:latin typeface="Segoe UI Semibold" panose="020B0702040204020203" pitchFamily="34" charset="0"/>
                  <a:cs typeface="Segoe UI Semibold" panose="020B0702040204020203" pitchFamily="34" charset="0"/>
                </a:rPr>
                <a:t>Single VM</a:t>
              </a:r>
            </a:p>
          </p:txBody>
        </p:sp>
        <p:sp>
          <p:nvSpPr>
            <p:cNvPr id="142" name="Rectangle 141">
              <a:extLst>
                <a:ext uri="{FF2B5EF4-FFF2-40B4-BE49-F238E27FC236}">
                  <a16:creationId xmlns:a16="http://schemas.microsoft.com/office/drawing/2014/main" id="{BC3C5645-D4A1-B442-ACDF-00B64B4C4810}"/>
                </a:ext>
              </a:extLst>
            </p:cNvPr>
            <p:cNvSpPr/>
            <p:nvPr/>
          </p:nvSpPr>
          <p:spPr>
            <a:xfrm>
              <a:off x="522514" y="5126395"/>
              <a:ext cx="2284328" cy="470896"/>
            </a:xfrm>
            <a:prstGeom prst="rect">
              <a:avLst/>
            </a:prstGeom>
          </p:spPr>
          <p:txBody>
            <a:bodyPr wrap="square">
              <a:spAutoFit/>
            </a:bodyPr>
            <a:lstStyle/>
            <a:p>
              <a:pPr defTabSz="950938">
                <a:lnSpc>
                  <a:spcPct val="90000"/>
                </a:lnSpc>
                <a:spcBef>
                  <a:spcPts val="612"/>
                </a:spcBef>
              </a:pPr>
              <a:r>
                <a:rPr lang="en-US" sz="1400">
                  <a:latin typeface="Segoe UI" panose="020B0502040204020203" pitchFamily="34" charset="0"/>
                  <a:ea typeface="Segoe UI" panose="020B0502040204020203" pitchFamily="34" charset="0"/>
                  <a:cs typeface="Segoe UI" panose="020B0502040204020203" pitchFamily="34" charset="0"/>
                </a:rPr>
                <a:t>Protection with </a:t>
              </a:r>
              <a:br>
                <a:rPr lang="en-US" sz="1400">
                  <a:latin typeface="Segoe UI" panose="020B0502040204020203" pitchFamily="34" charset="0"/>
                  <a:ea typeface="Segoe UI" panose="020B0502040204020203" pitchFamily="34" charset="0"/>
                  <a:cs typeface="Segoe UI" panose="020B0502040204020203" pitchFamily="34" charset="0"/>
                </a:rPr>
              </a:br>
              <a:r>
                <a:rPr lang="en-US" sz="1400">
                  <a:latin typeface="Segoe UI" panose="020B0502040204020203" pitchFamily="34" charset="0"/>
                  <a:ea typeface="Segoe UI" panose="020B0502040204020203" pitchFamily="34" charset="0"/>
                  <a:cs typeface="Segoe UI" panose="020B0502040204020203" pitchFamily="34" charset="0"/>
                </a:rPr>
                <a:t>Premium Storage</a:t>
              </a:r>
            </a:p>
          </p:txBody>
        </p:sp>
      </p:grpSp>
      <p:grpSp>
        <p:nvGrpSpPr>
          <p:cNvPr id="143" name="Group 142">
            <a:extLst>
              <a:ext uri="{FF2B5EF4-FFF2-40B4-BE49-F238E27FC236}">
                <a16:creationId xmlns:a16="http://schemas.microsoft.com/office/drawing/2014/main" id="{110A27CE-2E7F-FB49-8CA3-0F66E4B57812}"/>
              </a:ext>
            </a:extLst>
          </p:cNvPr>
          <p:cNvGrpSpPr/>
          <p:nvPr/>
        </p:nvGrpSpPr>
        <p:grpSpPr>
          <a:xfrm>
            <a:off x="382682" y="2830189"/>
            <a:ext cx="853634" cy="544812"/>
            <a:chOff x="522514" y="1920087"/>
            <a:chExt cx="837210" cy="534330"/>
          </a:xfrm>
        </p:grpSpPr>
        <p:sp>
          <p:nvSpPr>
            <p:cNvPr id="144" name="Rectangle 362">
              <a:extLst>
                <a:ext uri="{FF2B5EF4-FFF2-40B4-BE49-F238E27FC236}">
                  <a16:creationId xmlns:a16="http://schemas.microsoft.com/office/drawing/2014/main" id="{B770BC07-AAC8-6745-A4E6-7232B33B955D}"/>
                </a:ext>
              </a:extLst>
            </p:cNvPr>
            <p:cNvSpPr>
              <a:spLocks noChangeArrowheads="1"/>
            </p:cNvSpPr>
            <p:nvPr/>
          </p:nvSpPr>
          <p:spPr bwMode="auto">
            <a:xfrm>
              <a:off x="522514" y="1920087"/>
              <a:ext cx="837210" cy="2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VM SLA</a:t>
              </a:r>
            </a:p>
          </p:txBody>
        </p:sp>
        <p:sp>
          <p:nvSpPr>
            <p:cNvPr id="145" name="Rectangle 365">
              <a:extLst>
                <a:ext uri="{FF2B5EF4-FFF2-40B4-BE49-F238E27FC236}">
                  <a16:creationId xmlns:a16="http://schemas.microsoft.com/office/drawing/2014/main" id="{D424F3C1-BCE1-4249-AB46-991D337269A5}"/>
                </a:ext>
              </a:extLst>
            </p:cNvPr>
            <p:cNvSpPr>
              <a:spLocks noChangeArrowheads="1"/>
            </p:cNvSpPr>
            <p:nvPr/>
          </p:nvSpPr>
          <p:spPr bwMode="auto">
            <a:xfrm>
              <a:off x="522514" y="2168396"/>
              <a:ext cx="706624"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99.9% </a:t>
              </a:r>
            </a:p>
          </p:txBody>
        </p:sp>
      </p:grpSp>
      <p:grpSp>
        <p:nvGrpSpPr>
          <p:cNvPr id="146" name="Group 145">
            <a:extLst>
              <a:ext uri="{FF2B5EF4-FFF2-40B4-BE49-F238E27FC236}">
                <a16:creationId xmlns:a16="http://schemas.microsoft.com/office/drawing/2014/main" id="{5B868C42-070C-3D42-BCC1-F0815431DEC1}"/>
              </a:ext>
            </a:extLst>
          </p:cNvPr>
          <p:cNvGrpSpPr/>
          <p:nvPr/>
        </p:nvGrpSpPr>
        <p:grpSpPr>
          <a:xfrm>
            <a:off x="2741906" y="5430219"/>
            <a:ext cx="2751528" cy="787221"/>
            <a:chOff x="2806841" y="4828909"/>
            <a:chExt cx="2698587" cy="772076"/>
          </a:xfrm>
        </p:grpSpPr>
        <p:sp>
          <p:nvSpPr>
            <p:cNvPr id="147" name="Rectangle 146">
              <a:extLst>
                <a:ext uri="{FF2B5EF4-FFF2-40B4-BE49-F238E27FC236}">
                  <a16:creationId xmlns:a16="http://schemas.microsoft.com/office/drawing/2014/main" id="{921F0E20-AEE1-8B4B-90B3-2D1DBE87F070}"/>
                </a:ext>
              </a:extLst>
            </p:cNvPr>
            <p:cNvSpPr/>
            <p:nvPr/>
          </p:nvSpPr>
          <p:spPr>
            <a:xfrm>
              <a:off x="2806842" y="4828909"/>
              <a:ext cx="1583669" cy="307893"/>
            </a:xfrm>
            <a:prstGeom prst="rect">
              <a:avLst/>
            </a:prstGeom>
          </p:spPr>
          <p:txBody>
            <a:bodyPr wrap="none">
              <a:spAutoFit/>
            </a:bodyPr>
            <a:lstStyle/>
            <a:p>
              <a:pPr defTabSz="950938">
                <a:lnSpc>
                  <a:spcPct val="90000"/>
                </a:lnSpc>
                <a:spcBef>
                  <a:spcPts val="612"/>
                </a:spcBef>
              </a:pPr>
              <a:r>
                <a:rPr lang="en-US" sz="1600">
                  <a:solidFill>
                    <a:schemeClr val="tx2"/>
                  </a:solidFill>
                  <a:latin typeface="Segoe UI Semibold" panose="020B0702040204020203" pitchFamily="34" charset="0"/>
                  <a:cs typeface="Segoe UI Semibold" panose="020B0702040204020203" pitchFamily="34" charset="0"/>
                </a:rPr>
                <a:t>Availability</a:t>
              </a:r>
              <a:r>
                <a:rPr lang="en-US" sz="1600">
                  <a:gradFill>
                    <a:gsLst>
                      <a:gs pos="0">
                        <a:srgbClr val="1A1A1A"/>
                      </a:gs>
                      <a:gs pos="100000">
                        <a:srgbClr val="1A1A1A"/>
                      </a:gs>
                    </a:gsLst>
                    <a:lin ang="5400000" scaled="0"/>
                  </a:gradFill>
                  <a:latin typeface="Segoe UI Semibold" panose="020B0702040204020203" pitchFamily="34" charset="0"/>
                  <a:cs typeface="Segoe UI Semibold" panose="020B0702040204020203" pitchFamily="34" charset="0"/>
                </a:rPr>
                <a:t> </a:t>
              </a:r>
              <a:r>
                <a:rPr lang="en-US" sz="1600">
                  <a:solidFill>
                    <a:schemeClr val="tx2"/>
                  </a:solidFill>
                  <a:latin typeface="Segoe UI Semibold" panose="020B0702040204020203" pitchFamily="34" charset="0"/>
                  <a:cs typeface="Segoe UI Semibold" panose="020B0702040204020203" pitchFamily="34" charset="0"/>
                </a:rPr>
                <a:t>sets</a:t>
              </a:r>
            </a:p>
          </p:txBody>
        </p:sp>
        <p:sp>
          <p:nvSpPr>
            <p:cNvPr id="148" name="Rectangle 147">
              <a:extLst>
                <a:ext uri="{FF2B5EF4-FFF2-40B4-BE49-F238E27FC236}">
                  <a16:creationId xmlns:a16="http://schemas.microsoft.com/office/drawing/2014/main" id="{2EF56579-C8A4-624E-A365-DB406DD90332}"/>
                </a:ext>
              </a:extLst>
            </p:cNvPr>
            <p:cNvSpPr/>
            <p:nvPr/>
          </p:nvSpPr>
          <p:spPr>
            <a:xfrm>
              <a:off x="2806841" y="5130091"/>
              <a:ext cx="2698587" cy="470894"/>
            </a:xfrm>
            <a:prstGeom prst="rect">
              <a:avLst/>
            </a:prstGeom>
          </p:spPr>
          <p:txBody>
            <a:bodyPr wrap="square">
              <a:spAutoFit/>
            </a:bodyPr>
            <a:lstStyle/>
            <a:p>
              <a:pPr defTabSz="950938">
                <a:lnSpc>
                  <a:spcPct val="90000"/>
                </a:lnSpc>
                <a:spcBef>
                  <a:spcPts val="612"/>
                </a:spcBef>
              </a:pPr>
              <a:r>
                <a:rPr lang="en-US" sz="1400">
                  <a:latin typeface="Segoe UI" panose="020B0502040204020203" pitchFamily="34" charset="0"/>
                  <a:ea typeface="Segoe UI" panose="020B0502040204020203" pitchFamily="34" charset="0"/>
                  <a:cs typeface="Segoe UI" panose="020B0502040204020203" pitchFamily="34" charset="0"/>
                </a:rPr>
                <a:t>Protection against failures </a:t>
              </a:r>
              <a:br>
                <a:rPr lang="en-US" sz="1400">
                  <a:latin typeface="Segoe UI" panose="020B0502040204020203" pitchFamily="34" charset="0"/>
                  <a:ea typeface="Segoe UI" panose="020B0502040204020203" pitchFamily="34" charset="0"/>
                  <a:cs typeface="Segoe UI" panose="020B0502040204020203" pitchFamily="34" charset="0"/>
                </a:rPr>
              </a:br>
              <a:r>
                <a:rPr lang="en-US" sz="1400">
                  <a:latin typeface="Segoe UI" panose="020B0502040204020203" pitchFamily="34" charset="0"/>
                  <a:ea typeface="Segoe UI" panose="020B0502040204020203" pitchFamily="34" charset="0"/>
                  <a:cs typeface="Segoe UI" panose="020B0502040204020203" pitchFamily="34" charset="0"/>
                </a:rPr>
                <a:t>within datacenters</a:t>
              </a:r>
            </a:p>
          </p:txBody>
        </p:sp>
      </p:grpSp>
      <p:grpSp>
        <p:nvGrpSpPr>
          <p:cNvPr id="149" name="Group 148">
            <a:extLst>
              <a:ext uri="{FF2B5EF4-FFF2-40B4-BE49-F238E27FC236}">
                <a16:creationId xmlns:a16="http://schemas.microsoft.com/office/drawing/2014/main" id="{C07DC482-C480-5C47-A433-80BE40E998A3}"/>
              </a:ext>
            </a:extLst>
          </p:cNvPr>
          <p:cNvGrpSpPr/>
          <p:nvPr/>
        </p:nvGrpSpPr>
        <p:grpSpPr>
          <a:xfrm>
            <a:off x="5591275" y="5430219"/>
            <a:ext cx="2574774" cy="783435"/>
            <a:chOff x="5630887" y="4828909"/>
            <a:chExt cx="2525233" cy="768363"/>
          </a:xfrm>
        </p:grpSpPr>
        <p:sp>
          <p:nvSpPr>
            <p:cNvPr id="150" name="Rectangle 149">
              <a:extLst>
                <a:ext uri="{FF2B5EF4-FFF2-40B4-BE49-F238E27FC236}">
                  <a16:creationId xmlns:a16="http://schemas.microsoft.com/office/drawing/2014/main" id="{C7CCE352-0124-164C-905E-36BC39D5B2D6}"/>
                </a:ext>
              </a:extLst>
            </p:cNvPr>
            <p:cNvSpPr/>
            <p:nvPr/>
          </p:nvSpPr>
          <p:spPr>
            <a:xfrm>
              <a:off x="5630888" y="4828909"/>
              <a:ext cx="1755033" cy="307893"/>
            </a:xfrm>
            <a:prstGeom prst="rect">
              <a:avLst/>
            </a:prstGeom>
          </p:spPr>
          <p:txBody>
            <a:bodyPr wrap="none">
              <a:spAutoFit/>
            </a:bodyPr>
            <a:lstStyle/>
            <a:p>
              <a:pPr defTabSz="950938">
                <a:lnSpc>
                  <a:spcPct val="90000"/>
                </a:lnSpc>
                <a:spcBef>
                  <a:spcPts val="612"/>
                </a:spcBef>
              </a:pPr>
              <a:r>
                <a:rPr lang="en-US" sz="1600">
                  <a:solidFill>
                    <a:schemeClr val="tx2"/>
                  </a:solidFill>
                  <a:latin typeface="Segoe UI Semibold" panose="020B0702040204020203" pitchFamily="34" charset="0"/>
                  <a:cs typeface="Segoe UI Semibold" panose="020B0702040204020203" pitchFamily="34" charset="0"/>
                </a:rPr>
                <a:t>Availability zones</a:t>
              </a:r>
            </a:p>
          </p:txBody>
        </p:sp>
        <p:sp>
          <p:nvSpPr>
            <p:cNvPr id="151" name="Rectangle 150">
              <a:extLst>
                <a:ext uri="{FF2B5EF4-FFF2-40B4-BE49-F238E27FC236}">
                  <a16:creationId xmlns:a16="http://schemas.microsoft.com/office/drawing/2014/main" id="{46453A33-4634-9246-9CBA-D157059F4ED7}"/>
                </a:ext>
              </a:extLst>
            </p:cNvPr>
            <p:cNvSpPr/>
            <p:nvPr/>
          </p:nvSpPr>
          <p:spPr>
            <a:xfrm>
              <a:off x="5630887" y="5126378"/>
              <a:ext cx="2525233" cy="470894"/>
            </a:xfrm>
            <a:prstGeom prst="rect">
              <a:avLst/>
            </a:prstGeom>
          </p:spPr>
          <p:txBody>
            <a:bodyPr wrap="square">
              <a:spAutoFit/>
            </a:bodyPr>
            <a:lstStyle/>
            <a:p>
              <a:pPr defTabSz="950938">
                <a:lnSpc>
                  <a:spcPct val="90000"/>
                </a:lnSpc>
                <a:spcBef>
                  <a:spcPts val="612"/>
                </a:spcBef>
              </a:pPr>
              <a:r>
                <a:rPr lang="en-US" sz="1400">
                  <a:latin typeface="Segoe UI" panose="020B0502040204020203" pitchFamily="34" charset="0"/>
                  <a:ea typeface="Segoe UI" panose="020B0502040204020203" pitchFamily="34" charset="0"/>
                  <a:cs typeface="Segoe UI" panose="020B0502040204020203" pitchFamily="34" charset="0"/>
                </a:rPr>
                <a:t>Protection from entire datacenter failures</a:t>
              </a:r>
            </a:p>
          </p:txBody>
        </p:sp>
      </p:grpSp>
      <p:grpSp>
        <p:nvGrpSpPr>
          <p:cNvPr id="152" name="Group 151">
            <a:extLst>
              <a:ext uri="{FF2B5EF4-FFF2-40B4-BE49-F238E27FC236}">
                <a16:creationId xmlns:a16="http://schemas.microsoft.com/office/drawing/2014/main" id="{CB84E436-453A-1140-B11A-8E9CA4D26496}"/>
              </a:ext>
            </a:extLst>
          </p:cNvPr>
          <p:cNvGrpSpPr/>
          <p:nvPr/>
        </p:nvGrpSpPr>
        <p:grpSpPr>
          <a:xfrm>
            <a:off x="9015358" y="5431221"/>
            <a:ext cx="2838381" cy="805158"/>
            <a:chOff x="8989091" y="4829895"/>
            <a:chExt cx="2783769" cy="789668"/>
          </a:xfrm>
        </p:grpSpPr>
        <p:sp>
          <p:nvSpPr>
            <p:cNvPr id="153" name="Rectangle 152">
              <a:extLst>
                <a:ext uri="{FF2B5EF4-FFF2-40B4-BE49-F238E27FC236}">
                  <a16:creationId xmlns:a16="http://schemas.microsoft.com/office/drawing/2014/main" id="{20C58DAA-E458-4149-916E-3EEF7448D7B5}"/>
                </a:ext>
              </a:extLst>
            </p:cNvPr>
            <p:cNvSpPr/>
            <p:nvPr/>
          </p:nvSpPr>
          <p:spPr>
            <a:xfrm>
              <a:off x="8989092" y="4829895"/>
              <a:ext cx="1311371" cy="307892"/>
            </a:xfrm>
            <a:prstGeom prst="rect">
              <a:avLst/>
            </a:prstGeom>
          </p:spPr>
          <p:txBody>
            <a:bodyPr wrap="none">
              <a:spAutoFit/>
            </a:bodyPr>
            <a:lstStyle/>
            <a:p>
              <a:pPr defTabSz="950938">
                <a:lnSpc>
                  <a:spcPct val="90000"/>
                </a:lnSpc>
                <a:spcBef>
                  <a:spcPts val="612"/>
                </a:spcBef>
              </a:pPr>
              <a:r>
                <a:rPr lang="en-US" sz="1600">
                  <a:solidFill>
                    <a:schemeClr val="tx2"/>
                  </a:solidFill>
                  <a:latin typeface="Segoe UI Semibold" panose="020B0702040204020203" pitchFamily="34" charset="0"/>
                  <a:cs typeface="Segoe UI Semibold" panose="020B0702040204020203" pitchFamily="34" charset="0"/>
                </a:rPr>
                <a:t>Region pairs</a:t>
              </a:r>
            </a:p>
          </p:txBody>
        </p:sp>
        <p:sp>
          <p:nvSpPr>
            <p:cNvPr id="154" name="Rectangle 153">
              <a:extLst>
                <a:ext uri="{FF2B5EF4-FFF2-40B4-BE49-F238E27FC236}">
                  <a16:creationId xmlns:a16="http://schemas.microsoft.com/office/drawing/2014/main" id="{25D45A8F-69F1-EF44-A6C7-93A2253DED22}"/>
                </a:ext>
              </a:extLst>
            </p:cNvPr>
            <p:cNvSpPr/>
            <p:nvPr/>
          </p:nvSpPr>
          <p:spPr>
            <a:xfrm>
              <a:off x="8989091" y="5148669"/>
              <a:ext cx="2783769" cy="470894"/>
            </a:xfrm>
            <a:prstGeom prst="rect">
              <a:avLst/>
            </a:prstGeom>
          </p:spPr>
          <p:txBody>
            <a:bodyPr wrap="square">
              <a:spAutoFit/>
            </a:bodyPr>
            <a:lstStyle/>
            <a:p>
              <a:pPr defTabSz="950938">
                <a:lnSpc>
                  <a:spcPct val="90000"/>
                </a:lnSpc>
                <a:spcBef>
                  <a:spcPts val="612"/>
                </a:spcBef>
              </a:pPr>
              <a:r>
                <a:rPr lang="en-US" sz="1400">
                  <a:latin typeface="Segoe UI" panose="020B0502040204020203" pitchFamily="34" charset="0"/>
                  <a:ea typeface="Segoe UI" panose="020B0502040204020203" pitchFamily="34" charset="0"/>
                  <a:cs typeface="Segoe UI" panose="020B0502040204020203" pitchFamily="34" charset="0"/>
                </a:rPr>
                <a:t>Protection from disaster with Data Residency compliance</a:t>
              </a:r>
            </a:p>
          </p:txBody>
        </p:sp>
      </p:grpSp>
      <p:sp>
        <p:nvSpPr>
          <p:cNvPr id="155" name="Freeform: Shape 62">
            <a:extLst>
              <a:ext uri="{FF2B5EF4-FFF2-40B4-BE49-F238E27FC236}">
                <a16:creationId xmlns:a16="http://schemas.microsoft.com/office/drawing/2014/main" id="{471724B3-0DB2-D34C-AEBC-0633DA4DF18A}"/>
              </a:ext>
            </a:extLst>
          </p:cNvPr>
          <p:cNvSpPr/>
          <p:nvPr/>
        </p:nvSpPr>
        <p:spPr bwMode="auto">
          <a:xfrm>
            <a:off x="457889" y="3495322"/>
            <a:ext cx="2201223"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56" name="Freeform: Shape 63">
            <a:extLst>
              <a:ext uri="{FF2B5EF4-FFF2-40B4-BE49-F238E27FC236}">
                <a16:creationId xmlns:a16="http://schemas.microsoft.com/office/drawing/2014/main" id="{37936BEF-1F5A-664E-AE40-0B7904ABF38F}"/>
              </a:ext>
            </a:extLst>
          </p:cNvPr>
          <p:cNvSpPr/>
          <p:nvPr/>
        </p:nvSpPr>
        <p:spPr bwMode="auto">
          <a:xfrm>
            <a:off x="2787032" y="3495322"/>
            <a:ext cx="2751529"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57" name="Freeform: Shape 64">
            <a:extLst>
              <a:ext uri="{FF2B5EF4-FFF2-40B4-BE49-F238E27FC236}">
                <a16:creationId xmlns:a16="http://schemas.microsoft.com/office/drawing/2014/main" id="{30828B9A-17D8-D94E-BBAC-232EA2E43854}"/>
              </a:ext>
            </a:extLst>
          </p:cNvPr>
          <p:cNvSpPr/>
          <p:nvPr/>
        </p:nvSpPr>
        <p:spPr bwMode="auto">
          <a:xfrm>
            <a:off x="5666482" y="3495322"/>
            <a:ext cx="3296163"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58" name="Freeform: Shape 65">
            <a:extLst>
              <a:ext uri="{FF2B5EF4-FFF2-40B4-BE49-F238E27FC236}">
                <a16:creationId xmlns:a16="http://schemas.microsoft.com/office/drawing/2014/main" id="{47B41D75-2C17-A446-82FD-9024ED4AFC83}"/>
              </a:ext>
            </a:extLst>
          </p:cNvPr>
          <p:cNvSpPr/>
          <p:nvPr/>
        </p:nvSpPr>
        <p:spPr bwMode="auto">
          <a:xfrm>
            <a:off x="9090567" y="3495322"/>
            <a:ext cx="3026681" cy="0"/>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rgbClr val="737373"/>
            </a:solidFill>
            <a:prstDash val="solid"/>
            <a:headEnd type="none" w="med" len="med"/>
            <a:tailEnd type="none"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nvGrpSpPr>
          <p:cNvPr id="159" name="Group 158">
            <a:extLst>
              <a:ext uri="{FF2B5EF4-FFF2-40B4-BE49-F238E27FC236}">
                <a16:creationId xmlns:a16="http://schemas.microsoft.com/office/drawing/2014/main" id="{46F605FF-42F1-7848-8CB9-5F99623F1F89}"/>
              </a:ext>
            </a:extLst>
          </p:cNvPr>
          <p:cNvGrpSpPr/>
          <p:nvPr/>
        </p:nvGrpSpPr>
        <p:grpSpPr>
          <a:xfrm>
            <a:off x="2726869" y="2828831"/>
            <a:ext cx="853634" cy="546170"/>
            <a:chOff x="2806842" y="2107278"/>
            <a:chExt cx="837209" cy="535661"/>
          </a:xfrm>
        </p:grpSpPr>
        <p:sp>
          <p:nvSpPr>
            <p:cNvPr id="160" name="Rectangle 362">
              <a:extLst>
                <a:ext uri="{FF2B5EF4-FFF2-40B4-BE49-F238E27FC236}">
                  <a16:creationId xmlns:a16="http://schemas.microsoft.com/office/drawing/2014/main" id="{8E2F7CB2-445F-6C43-AF99-2866153B93CD}"/>
                </a:ext>
              </a:extLst>
            </p:cNvPr>
            <p:cNvSpPr>
              <a:spLocks noChangeArrowheads="1"/>
            </p:cNvSpPr>
            <p:nvPr/>
          </p:nvSpPr>
          <p:spPr bwMode="auto">
            <a:xfrm>
              <a:off x="2806842" y="2107278"/>
              <a:ext cx="837209" cy="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VM</a:t>
              </a:r>
              <a:r>
                <a:rPr lang="en-US" altLang="en-US" sz="1426">
                  <a:gradFill>
                    <a:gsLst>
                      <a:gs pos="0">
                        <a:srgbClr val="1A1A1A"/>
                      </a:gs>
                      <a:gs pos="100000">
                        <a:srgbClr val="1A1A1A"/>
                      </a:gs>
                    </a:gsLst>
                    <a:lin ang="5400000" scaled="0"/>
                  </a:gradFill>
                  <a:latin typeface="Segoe UI Semibold" panose="020B0702040204020203" pitchFamily="34" charset="0"/>
                  <a:cs typeface="Segoe UI Semibold" panose="020B0702040204020203" pitchFamily="34" charset="0"/>
                </a:rPr>
                <a:t> </a:t>
              </a:r>
              <a:r>
                <a:rPr lang="en-US" altLang="en-US" sz="1426">
                  <a:solidFill>
                    <a:schemeClr val="tx2"/>
                  </a:solidFill>
                  <a:latin typeface="Segoe UI Semibold" panose="020B0702040204020203" pitchFamily="34" charset="0"/>
                  <a:cs typeface="Segoe UI Semibold" panose="020B0702040204020203" pitchFamily="34" charset="0"/>
                </a:rPr>
                <a:t>SLA</a:t>
              </a:r>
            </a:p>
          </p:txBody>
        </p:sp>
        <p:sp>
          <p:nvSpPr>
            <p:cNvPr id="161" name="Rectangle 365">
              <a:extLst>
                <a:ext uri="{FF2B5EF4-FFF2-40B4-BE49-F238E27FC236}">
                  <a16:creationId xmlns:a16="http://schemas.microsoft.com/office/drawing/2014/main" id="{AC9CC524-E655-604B-872E-C6870B42242E}"/>
                </a:ext>
              </a:extLst>
            </p:cNvPr>
            <p:cNvSpPr>
              <a:spLocks noChangeArrowheads="1"/>
            </p:cNvSpPr>
            <p:nvPr/>
          </p:nvSpPr>
          <p:spPr bwMode="auto">
            <a:xfrm>
              <a:off x="2806842" y="2353062"/>
              <a:ext cx="814825" cy="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99.95% </a:t>
              </a:r>
            </a:p>
          </p:txBody>
        </p:sp>
      </p:grpSp>
      <p:grpSp>
        <p:nvGrpSpPr>
          <p:cNvPr id="162" name="Group 161">
            <a:extLst>
              <a:ext uri="{FF2B5EF4-FFF2-40B4-BE49-F238E27FC236}">
                <a16:creationId xmlns:a16="http://schemas.microsoft.com/office/drawing/2014/main" id="{DA4DD3EA-2672-3A4E-B281-3BE4ACA9EE78}"/>
              </a:ext>
            </a:extLst>
          </p:cNvPr>
          <p:cNvGrpSpPr/>
          <p:nvPr/>
        </p:nvGrpSpPr>
        <p:grpSpPr>
          <a:xfrm>
            <a:off x="5591276" y="2824492"/>
            <a:ext cx="853634" cy="550509"/>
            <a:chOff x="5630888" y="2103022"/>
            <a:chExt cx="837209" cy="539917"/>
          </a:xfrm>
        </p:grpSpPr>
        <p:sp>
          <p:nvSpPr>
            <p:cNvPr id="163" name="Rectangle 362">
              <a:extLst>
                <a:ext uri="{FF2B5EF4-FFF2-40B4-BE49-F238E27FC236}">
                  <a16:creationId xmlns:a16="http://schemas.microsoft.com/office/drawing/2014/main" id="{B2DF8698-4C2E-AA4B-9A6B-F32051C3B67E}"/>
                </a:ext>
              </a:extLst>
            </p:cNvPr>
            <p:cNvSpPr>
              <a:spLocks noChangeArrowheads="1"/>
            </p:cNvSpPr>
            <p:nvPr/>
          </p:nvSpPr>
          <p:spPr bwMode="auto">
            <a:xfrm>
              <a:off x="5630888" y="2103022"/>
              <a:ext cx="837209" cy="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VM</a:t>
              </a:r>
              <a:r>
                <a:rPr lang="en-US" altLang="en-US" sz="1426">
                  <a:gradFill>
                    <a:gsLst>
                      <a:gs pos="0">
                        <a:srgbClr val="1A1A1A"/>
                      </a:gs>
                      <a:gs pos="100000">
                        <a:srgbClr val="1A1A1A"/>
                      </a:gs>
                    </a:gsLst>
                    <a:lin ang="5400000" scaled="0"/>
                  </a:gradFill>
                  <a:latin typeface="Segoe UI Semibold" panose="020B0702040204020203" pitchFamily="34" charset="0"/>
                  <a:cs typeface="Segoe UI Semibold" panose="020B0702040204020203" pitchFamily="34" charset="0"/>
                </a:rPr>
                <a:t> </a:t>
              </a:r>
              <a:r>
                <a:rPr lang="en-US" altLang="en-US" sz="1426">
                  <a:solidFill>
                    <a:schemeClr val="tx2"/>
                  </a:solidFill>
                  <a:latin typeface="Segoe UI Semibold" panose="020B0702040204020203" pitchFamily="34" charset="0"/>
                  <a:cs typeface="Segoe UI Semibold" panose="020B0702040204020203" pitchFamily="34" charset="0"/>
                </a:rPr>
                <a:t>SLA</a:t>
              </a:r>
            </a:p>
          </p:txBody>
        </p:sp>
        <p:sp>
          <p:nvSpPr>
            <p:cNvPr id="164" name="Rectangle 365">
              <a:extLst>
                <a:ext uri="{FF2B5EF4-FFF2-40B4-BE49-F238E27FC236}">
                  <a16:creationId xmlns:a16="http://schemas.microsoft.com/office/drawing/2014/main" id="{729D543E-CD47-8247-B508-FF4D9BA4ADDC}"/>
                </a:ext>
              </a:extLst>
            </p:cNvPr>
            <p:cNvSpPr>
              <a:spLocks noChangeArrowheads="1"/>
            </p:cNvSpPr>
            <p:nvPr/>
          </p:nvSpPr>
          <p:spPr bwMode="auto">
            <a:xfrm>
              <a:off x="5630888" y="2353062"/>
              <a:ext cx="814825" cy="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99.99% </a:t>
              </a:r>
            </a:p>
          </p:txBody>
        </p:sp>
      </p:grpSp>
      <p:sp>
        <p:nvSpPr>
          <p:cNvPr id="165" name="PC1_E977">
            <a:extLst>
              <a:ext uri="{FF2B5EF4-FFF2-40B4-BE49-F238E27FC236}">
                <a16:creationId xmlns:a16="http://schemas.microsoft.com/office/drawing/2014/main" id="{606A827E-2261-B24E-B79D-34D313CC20EC}"/>
              </a:ext>
            </a:extLst>
          </p:cNvPr>
          <p:cNvSpPr>
            <a:spLocks noChangeAspect="1" noEditPoints="1"/>
          </p:cNvSpPr>
          <p:nvPr/>
        </p:nvSpPr>
        <p:spPr bwMode="auto">
          <a:xfrm>
            <a:off x="434425" y="4102891"/>
            <a:ext cx="623617" cy="499092"/>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sz="918" kern="0">
              <a:gradFill>
                <a:gsLst>
                  <a:gs pos="0">
                    <a:srgbClr val="1A1A1A"/>
                  </a:gs>
                  <a:gs pos="100000">
                    <a:srgbClr val="1A1A1A"/>
                  </a:gs>
                </a:gsLst>
                <a:lin ang="5400000" scaled="0"/>
              </a:gradFill>
              <a:latin typeface="Segoe UI Semilight"/>
            </a:endParaRPr>
          </a:p>
        </p:txBody>
      </p:sp>
      <p:grpSp>
        <p:nvGrpSpPr>
          <p:cNvPr id="166" name="Group 165">
            <a:extLst>
              <a:ext uri="{FF2B5EF4-FFF2-40B4-BE49-F238E27FC236}">
                <a16:creationId xmlns:a16="http://schemas.microsoft.com/office/drawing/2014/main" id="{4999CFAC-3950-4B40-B782-681EB234FA00}"/>
              </a:ext>
            </a:extLst>
          </p:cNvPr>
          <p:cNvGrpSpPr/>
          <p:nvPr/>
        </p:nvGrpSpPr>
        <p:grpSpPr>
          <a:xfrm>
            <a:off x="2805283" y="3939992"/>
            <a:ext cx="1427253" cy="824894"/>
            <a:chOff x="3459095" y="2961602"/>
            <a:chExt cx="1399792" cy="809022"/>
          </a:xfrm>
        </p:grpSpPr>
        <p:sp>
          <p:nvSpPr>
            <p:cNvPr id="167" name="monitor">
              <a:extLst>
                <a:ext uri="{FF2B5EF4-FFF2-40B4-BE49-F238E27FC236}">
                  <a16:creationId xmlns:a16="http://schemas.microsoft.com/office/drawing/2014/main" id="{28500416-E249-4348-9E0F-FCC06A513459}"/>
                </a:ext>
              </a:extLst>
            </p:cNvPr>
            <p:cNvSpPr>
              <a:spLocks noChangeAspect="1" noEditPoints="1"/>
            </p:cNvSpPr>
            <p:nvPr/>
          </p:nvSpPr>
          <p:spPr bwMode="auto">
            <a:xfrm>
              <a:off x="3587199" y="3031850"/>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68" name="monitor">
              <a:extLst>
                <a:ext uri="{FF2B5EF4-FFF2-40B4-BE49-F238E27FC236}">
                  <a16:creationId xmlns:a16="http://schemas.microsoft.com/office/drawing/2014/main" id="{DDCBA9FF-9042-8F43-8834-C338FF7434D0}"/>
                </a:ext>
              </a:extLst>
            </p:cNvPr>
            <p:cNvSpPr>
              <a:spLocks noChangeAspect="1" noEditPoints="1"/>
            </p:cNvSpPr>
            <p:nvPr/>
          </p:nvSpPr>
          <p:spPr bwMode="auto">
            <a:xfrm>
              <a:off x="4267873" y="3031850"/>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69" name="Rectangle 168">
              <a:extLst>
                <a:ext uri="{FF2B5EF4-FFF2-40B4-BE49-F238E27FC236}">
                  <a16:creationId xmlns:a16="http://schemas.microsoft.com/office/drawing/2014/main" id="{17ED4CB7-4175-8542-9F14-D2DA9C173F02}"/>
                </a:ext>
              </a:extLst>
            </p:cNvPr>
            <p:cNvSpPr/>
            <p:nvPr/>
          </p:nvSpPr>
          <p:spPr bwMode="auto">
            <a:xfrm>
              <a:off x="3475778" y="2961602"/>
              <a:ext cx="1353672" cy="473134"/>
            </a:xfrm>
            <a:prstGeom prst="rect">
              <a:avLst/>
            </a:prstGeom>
            <a:noFill/>
            <a:ln w="19050" cap="flat" cmpd="sng" algn="ctr">
              <a:solidFill>
                <a:srgbClr val="002050"/>
              </a:solidFill>
              <a:prstDash val="sysDash"/>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70" name="monitor">
              <a:extLst>
                <a:ext uri="{FF2B5EF4-FFF2-40B4-BE49-F238E27FC236}">
                  <a16:creationId xmlns:a16="http://schemas.microsoft.com/office/drawing/2014/main" id="{078ABAF9-3DCE-0A4C-BF54-5CBCDCBF7151}"/>
                </a:ext>
              </a:extLst>
            </p:cNvPr>
            <p:cNvSpPr>
              <a:spLocks noChangeAspect="1" noEditPoints="1"/>
            </p:cNvSpPr>
            <p:nvPr/>
          </p:nvSpPr>
          <p:spPr bwMode="auto">
            <a:xfrm>
              <a:off x="3459095" y="3564262"/>
              <a:ext cx="269264" cy="20636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71" name="monitor">
              <a:extLst>
                <a:ext uri="{FF2B5EF4-FFF2-40B4-BE49-F238E27FC236}">
                  <a16:creationId xmlns:a16="http://schemas.microsoft.com/office/drawing/2014/main" id="{FC0C0FDF-F439-8B40-8185-C7356879B5CB}"/>
                </a:ext>
              </a:extLst>
            </p:cNvPr>
            <p:cNvSpPr>
              <a:spLocks noChangeAspect="1" noEditPoints="1"/>
            </p:cNvSpPr>
            <p:nvPr/>
          </p:nvSpPr>
          <p:spPr bwMode="auto">
            <a:xfrm>
              <a:off x="3835938" y="3564262"/>
              <a:ext cx="269264" cy="20636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72" name="monitor">
              <a:extLst>
                <a:ext uri="{FF2B5EF4-FFF2-40B4-BE49-F238E27FC236}">
                  <a16:creationId xmlns:a16="http://schemas.microsoft.com/office/drawing/2014/main" id="{50D2795D-E50B-9E4D-A8F3-59DCE9759F13}"/>
                </a:ext>
              </a:extLst>
            </p:cNvPr>
            <p:cNvSpPr>
              <a:spLocks noChangeAspect="1" noEditPoints="1"/>
            </p:cNvSpPr>
            <p:nvPr/>
          </p:nvSpPr>
          <p:spPr bwMode="auto">
            <a:xfrm>
              <a:off x="4212781" y="3564262"/>
              <a:ext cx="269264" cy="20636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73" name="monitor">
              <a:extLst>
                <a:ext uri="{FF2B5EF4-FFF2-40B4-BE49-F238E27FC236}">
                  <a16:creationId xmlns:a16="http://schemas.microsoft.com/office/drawing/2014/main" id="{31E51BFB-1A03-9244-8064-2CC13CEE3A9C}"/>
                </a:ext>
              </a:extLst>
            </p:cNvPr>
            <p:cNvSpPr>
              <a:spLocks noChangeAspect="1" noEditPoints="1"/>
            </p:cNvSpPr>
            <p:nvPr/>
          </p:nvSpPr>
          <p:spPr bwMode="auto">
            <a:xfrm>
              <a:off x="4589623" y="3564262"/>
              <a:ext cx="269264" cy="20636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grpSp>
        <p:nvGrpSpPr>
          <p:cNvPr id="174" name="Group 173">
            <a:extLst>
              <a:ext uri="{FF2B5EF4-FFF2-40B4-BE49-F238E27FC236}">
                <a16:creationId xmlns:a16="http://schemas.microsoft.com/office/drawing/2014/main" id="{CD7F3E48-0F42-1C44-A47F-F21F0375360A}"/>
              </a:ext>
            </a:extLst>
          </p:cNvPr>
          <p:cNvGrpSpPr/>
          <p:nvPr/>
        </p:nvGrpSpPr>
        <p:grpSpPr>
          <a:xfrm>
            <a:off x="5692491" y="3804442"/>
            <a:ext cx="1207521" cy="1095990"/>
            <a:chOff x="6658060" y="2865894"/>
            <a:chExt cx="1183952" cy="1074598"/>
          </a:xfrm>
        </p:grpSpPr>
        <p:grpSp>
          <p:nvGrpSpPr>
            <p:cNvPr id="175" name="Group 174">
              <a:extLst>
                <a:ext uri="{FF2B5EF4-FFF2-40B4-BE49-F238E27FC236}">
                  <a16:creationId xmlns:a16="http://schemas.microsoft.com/office/drawing/2014/main" id="{3BC2E1F9-8AAB-1E4F-852E-13DED41612EE}"/>
                </a:ext>
              </a:extLst>
            </p:cNvPr>
            <p:cNvGrpSpPr/>
            <p:nvPr/>
          </p:nvGrpSpPr>
          <p:grpSpPr>
            <a:xfrm>
              <a:off x="6658060" y="2865894"/>
              <a:ext cx="1145558" cy="1074598"/>
              <a:chOff x="6265202" y="2921103"/>
              <a:chExt cx="1145883" cy="1074902"/>
            </a:xfrm>
          </p:grpSpPr>
          <p:sp>
            <p:nvSpPr>
              <p:cNvPr id="179" name="server">
                <a:extLst>
                  <a:ext uri="{FF2B5EF4-FFF2-40B4-BE49-F238E27FC236}">
                    <a16:creationId xmlns:a16="http://schemas.microsoft.com/office/drawing/2014/main" id="{0479A6B6-06CF-954F-AF9C-E871AA9E0608}"/>
                  </a:ext>
                </a:extLst>
              </p:cNvPr>
              <p:cNvSpPr>
                <a:spLocks noChangeAspect="1" noEditPoints="1"/>
              </p:cNvSpPr>
              <p:nvPr/>
            </p:nvSpPr>
            <p:spPr bwMode="auto">
              <a:xfrm>
                <a:off x="6265202" y="2921103"/>
                <a:ext cx="264533" cy="502447"/>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sz="918" kern="0">
                  <a:gradFill>
                    <a:gsLst>
                      <a:gs pos="0">
                        <a:srgbClr val="1A1A1A"/>
                      </a:gs>
                      <a:gs pos="100000">
                        <a:srgbClr val="1A1A1A"/>
                      </a:gs>
                    </a:gsLst>
                    <a:lin ang="5400000" scaled="0"/>
                  </a:gradFill>
                  <a:latin typeface="Segoe UI Semilight"/>
                </a:endParaRPr>
              </a:p>
            </p:txBody>
          </p:sp>
          <p:sp>
            <p:nvSpPr>
              <p:cNvPr id="180" name="server">
                <a:extLst>
                  <a:ext uri="{FF2B5EF4-FFF2-40B4-BE49-F238E27FC236}">
                    <a16:creationId xmlns:a16="http://schemas.microsoft.com/office/drawing/2014/main" id="{8A160085-3C34-BC42-BFE4-5B993EE11108}"/>
                  </a:ext>
                </a:extLst>
              </p:cNvPr>
              <p:cNvSpPr>
                <a:spLocks noChangeAspect="1" noEditPoints="1"/>
              </p:cNvSpPr>
              <p:nvPr/>
            </p:nvSpPr>
            <p:spPr bwMode="auto">
              <a:xfrm>
                <a:off x="7146552" y="2921103"/>
                <a:ext cx="264533" cy="502447"/>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sz="918" kern="0">
                  <a:gradFill>
                    <a:gsLst>
                      <a:gs pos="0">
                        <a:srgbClr val="1A1A1A"/>
                      </a:gs>
                      <a:gs pos="100000">
                        <a:srgbClr val="1A1A1A"/>
                      </a:gs>
                    </a:gsLst>
                    <a:lin ang="5400000" scaled="0"/>
                  </a:gradFill>
                  <a:latin typeface="Segoe UI Semilight"/>
                </a:endParaRPr>
              </a:p>
            </p:txBody>
          </p:sp>
          <p:sp>
            <p:nvSpPr>
              <p:cNvPr id="181" name="server">
                <a:extLst>
                  <a:ext uri="{FF2B5EF4-FFF2-40B4-BE49-F238E27FC236}">
                    <a16:creationId xmlns:a16="http://schemas.microsoft.com/office/drawing/2014/main" id="{9B19D5B4-7424-C845-8CEB-A03E2BE2A01F}"/>
                  </a:ext>
                </a:extLst>
              </p:cNvPr>
              <p:cNvSpPr>
                <a:spLocks noChangeAspect="1" noEditPoints="1"/>
              </p:cNvSpPr>
              <p:nvPr/>
            </p:nvSpPr>
            <p:spPr bwMode="auto">
              <a:xfrm>
                <a:off x="6705877" y="3493558"/>
                <a:ext cx="264533" cy="502447"/>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9050"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sz="918" kern="0">
                  <a:gradFill>
                    <a:gsLst>
                      <a:gs pos="0">
                        <a:srgbClr val="1A1A1A"/>
                      </a:gs>
                      <a:gs pos="100000">
                        <a:srgbClr val="1A1A1A"/>
                      </a:gs>
                    </a:gsLst>
                    <a:lin ang="5400000" scaled="0"/>
                  </a:gradFill>
                  <a:latin typeface="Segoe UI Semilight"/>
                </a:endParaRPr>
              </a:p>
            </p:txBody>
          </p:sp>
        </p:grpSp>
        <p:sp>
          <p:nvSpPr>
            <p:cNvPr id="176" name="Freeform: Shape 88">
              <a:extLst>
                <a:ext uri="{FF2B5EF4-FFF2-40B4-BE49-F238E27FC236}">
                  <a16:creationId xmlns:a16="http://schemas.microsoft.com/office/drawing/2014/main" id="{2B67B9E9-7950-5443-B7B1-5B5DBBFA7602}"/>
                </a:ext>
              </a:extLst>
            </p:cNvPr>
            <p:cNvSpPr/>
            <p:nvPr/>
          </p:nvSpPr>
          <p:spPr bwMode="auto">
            <a:xfrm>
              <a:off x="7014755" y="3108046"/>
              <a:ext cx="461506" cy="0"/>
            </a:xfrm>
            <a:custGeom>
              <a:avLst/>
              <a:gdLst>
                <a:gd name="connsiteX0" fmla="*/ 0 w 461638"/>
                <a:gd name="connsiteY0" fmla="*/ 0 h 0"/>
                <a:gd name="connsiteX1" fmla="*/ 461638 w 461638"/>
                <a:gd name="connsiteY1" fmla="*/ 0 h 0"/>
              </a:gdLst>
              <a:ahLst/>
              <a:cxnLst>
                <a:cxn ang="0">
                  <a:pos x="connsiteX0" y="connsiteY0"/>
                </a:cxn>
                <a:cxn ang="0">
                  <a:pos x="connsiteX1" y="connsiteY1"/>
                </a:cxn>
              </a:cxnLst>
              <a:rect l="l" t="t" r="r" b="b"/>
              <a:pathLst>
                <a:path w="461638">
                  <a:moveTo>
                    <a:pt x="0" y="0"/>
                  </a:moveTo>
                  <a:lnTo>
                    <a:pt x="461638" y="0"/>
                  </a:lnTo>
                </a:path>
              </a:pathLst>
            </a:custGeom>
            <a:noFill/>
            <a:ln w="19050" cap="flat" cmpd="sng" algn="ctr">
              <a:solidFill>
                <a:schemeClr val="tx1"/>
              </a:solidFill>
              <a:prstDash val="solid"/>
              <a:headEnd type="arrow" w="med" len="med"/>
              <a:tailEnd type="arrow"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77" name="Freeform: Shape 89">
              <a:extLst>
                <a:ext uri="{FF2B5EF4-FFF2-40B4-BE49-F238E27FC236}">
                  <a16:creationId xmlns:a16="http://schemas.microsoft.com/office/drawing/2014/main" id="{8CF19AAA-CBAC-3F4D-9609-EFE127D3085F}"/>
                </a:ext>
              </a:extLst>
            </p:cNvPr>
            <p:cNvSpPr/>
            <p:nvPr/>
          </p:nvSpPr>
          <p:spPr bwMode="auto">
            <a:xfrm rot="2700000">
              <a:off x="6610036" y="3626035"/>
              <a:ext cx="461506" cy="0"/>
            </a:xfrm>
            <a:custGeom>
              <a:avLst/>
              <a:gdLst>
                <a:gd name="connsiteX0" fmla="*/ 0 w 461638"/>
                <a:gd name="connsiteY0" fmla="*/ 0 h 0"/>
                <a:gd name="connsiteX1" fmla="*/ 461638 w 461638"/>
                <a:gd name="connsiteY1" fmla="*/ 0 h 0"/>
              </a:gdLst>
              <a:ahLst/>
              <a:cxnLst>
                <a:cxn ang="0">
                  <a:pos x="connsiteX0" y="connsiteY0"/>
                </a:cxn>
                <a:cxn ang="0">
                  <a:pos x="connsiteX1" y="connsiteY1"/>
                </a:cxn>
              </a:cxnLst>
              <a:rect l="l" t="t" r="r" b="b"/>
              <a:pathLst>
                <a:path w="461638">
                  <a:moveTo>
                    <a:pt x="0" y="0"/>
                  </a:moveTo>
                  <a:lnTo>
                    <a:pt x="461638" y="0"/>
                  </a:lnTo>
                </a:path>
              </a:pathLst>
            </a:custGeom>
            <a:noFill/>
            <a:ln w="19050" cap="flat" cmpd="sng" algn="ctr">
              <a:solidFill>
                <a:schemeClr val="tx1"/>
              </a:solidFill>
              <a:prstDash val="solid"/>
              <a:headEnd type="arrow" w="med" len="med"/>
              <a:tailEnd type="arrow"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78" name="Freeform: Shape 90">
              <a:extLst>
                <a:ext uri="{FF2B5EF4-FFF2-40B4-BE49-F238E27FC236}">
                  <a16:creationId xmlns:a16="http://schemas.microsoft.com/office/drawing/2014/main" id="{9AD067D4-2B07-414B-B809-ABFED29A29AD}"/>
                </a:ext>
              </a:extLst>
            </p:cNvPr>
            <p:cNvSpPr/>
            <p:nvPr/>
          </p:nvSpPr>
          <p:spPr bwMode="auto">
            <a:xfrm rot="18900000" flipH="1">
              <a:off x="7380506" y="3620034"/>
              <a:ext cx="461506" cy="0"/>
            </a:xfrm>
            <a:custGeom>
              <a:avLst/>
              <a:gdLst>
                <a:gd name="connsiteX0" fmla="*/ 0 w 461638"/>
                <a:gd name="connsiteY0" fmla="*/ 0 h 0"/>
                <a:gd name="connsiteX1" fmla="*/ 461638 w 461638"/>
                <a:gd name="connsiteY1" fmla="*/ 0 h 0"/>
              </a:gdLst>
              <a:ahLst/>
              <a:cxnLst>
                <a:cxn ang="0">
                  <a:pos x="connsiteX0" y="connsiteY0"/>
                </a:cxn>
                <a:cxn ang="0">
                  <a:pos x="connsiteX1" y="connsiteY1"/>
                </a:cxn>
              </a:cxnLst>
              <a:rect l="l" t="t" r="r" b="b"/>
              <a:pathLst>
                <a:path w="461638">
                  <a:moveTo>
                    <a:pt x="0" y="0"/>
                  </a:moveTo>
                  <a:lnTo>
                    <a:pt x="461638" y="0"/>
                  </a:lnTo>
                </a:path>
              </a:pathLst>
            </a:custGeom>
            <a:noFill/>
            <a:ln w="19050" cap="flat" cmpd="sng" algn="ctr">
              <a:solidFill>
                <a:schemeClr val="tx1"/>
              </a:solidFill>
              <a:prstDash val="solid"/>
              <a:headEnd type="arrow" w="med" len="med"/>
              <a:tailEnd type="arrow"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grpSp>
      <p:grpSp>
        <p:nvGrpSpPr>
          <p:cNvPr id="182" name="Group 181">
            <a:extLst>
              <a:ext uri="{FF2B5EF4-FFF2-40B4-BE49-F238E27FC236}">
                <a16:creationId xmlns:a16="http://schemas.microsoft.com/office/drawing/2014/main" id="{AF876F56-6B7C-524E-8302-93A3000F0F4B}"/>
              </a:ext>
            </a:extLst>
          </p:cNvPr>
          <p:cNvGrpSpPr/>
          <p:nvPr/>
        </p:nvGrpSpPr>
        <p:grpSpPr>
          <a:xfrm>
            <a:off x="9120060" y="3706533"/>
            <a:ext cx="2787196" cy="1490080"/>
            <a:chOff x="9106531" y="3070266"/>
            <a:chExt cx="2733568" cy="1461409"/>
          </a:xfrm>
        </p:grpSpPr>
        <p:sp>
          <p:nvSpPr>
            <p:cNvPr id="183" name="Freeform 11">
              <a:extLst>
                <a:ext uri="{FF2B5EF4-FFF2-40B4-BE49-F238E27FC236}">
                  <a16:creationId xmlns:a16="http://schemas.microsoft.com/office/drawing/2014/main" id="{D7EEDBBD-A022-BF40-A480-30F02B9F724F}"/>
                </a:ext>
              </a:extLst>
            </p:cNvPr>
            <p:cNvSpPr>
              <a:spLocks/>
            </p:cNvSpPr>
            <p:nvPr/>
          </p:nvSpPr>
          <p:spPr bwMode="auto">
            <a:xfrm>
              <a:off x="10795935" y="3576461"/>
              <a:ext cx="565870" cy="361937"/>
            </a:xfrm>
            <a:custGeom>
              <a:avLst/>
              <a:gdLst>
                <a:gd name="T0" fmla="*/ 752 w 1651"/>
                <a:gd name="T1" fmla="*/ 1056 h 1056"/>
                <a:gd name="T2" fmla="*/ 0 w 1651"/>
                <a:gd name="T3" fmla="*/ 1056 h 1056"/>
                <a:gd name="T4" fmla="*/ 0 w 1651"/>
                <a:gd name="T5" fmla="*/ 153 h 1056"/>
                <a:gd name="T6" fmla="*/ 452 w 1651"/>
                <a:gd name="T7" fmla="*/ 153 h 1056"/>
                <a:gd name="T8" fmla="*/ 452 w 1651"/>
                <a:gd name="T9" fmla="*/ 755 h 1056"/>
                <a:gd name="T10" fmla="*/ 360 w 1651"/>
                <a:gd name="T11" fmla="*/ 755 h 1056"/>
                <a:gd name="T12" fmla="*/ 452 w 1651"/>
                <a:gd name="T13" fmla="*/ 755 h 1056"/>
                <a:gd name="T14" fmla="*/ 452 w 1651"/>
                <a:gd name="T15" fmla="*/ 0 h 1056"/>
                <a:gd name="T16" fmla="*/ 1199 w 1651"/>
                <a:gd name="T17" fmla="*/ 0 h 1056"/>
                <a:gd name="T18" fmla="*/ 1199 w 1651"/>
                <a:gd name="T19" fmla="*/ 755 h 1056"/>
                <a:gd name="T20" fmla="*/ 1291 w 1651"/>
                <a:gd name="T21" fmla="*/ 755 h 1056"/>
                <a:gd name="T22" fmla="*/ 1199 w 1651"/>
                <a:gd name="T23" fmla="*/ 755 h 1056"/>
                <a:gd name="T24" fmla="*/ 1199 w 1651"/>
                <a:gd name="T25" fmla="*/ 153 h 1056"/>
                <a:gd name="T26" fmla="*/ 1651 w 1651"/>
                <a:gd name="T27" fmla="*/ 153 h 1056"/>
                <a:gd name="T28" fmla="*/ 1651 w 1651"/>
                <a:gd name="T29" fmla="*/ 1056 h 1056"/>
                <a:gd name="T30" fmla="*/ 900 w 1651"/>
                <a:gd name="T31" fmla="*/ 1056 h 1056"/>
                <a:gd name="T32" fmla="*/ 900 w 1651"/>
                <a:gd name="T33" fmla="*/ 751 h 1056"/>
                <a:gd name="T34" fmla="*/ 752 w 1651"/>
                <a:gd name="T35" fmla="*/ 751 h 1056"/>
                <a:gd name="T36" fmla="*/ 752 w 1651"/>
                <a:gd name="T37" fmla="*/ 1056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51" h="1056">
                  <a:moveTo>
                    <a:pt x="752" y="1056"/>
                  </a:moveTo>
                  <a:lnTo>
                    <a:pt x="0" y="1056"/>
                  </a:lnTo>
                  <a:lnTo>
                    <a:pt x="0" y="153"/>
                  </a:lnTo>
                  <a:lnTo>
                    <a:pt x="452" y="153"/>
                  </a:lnTo>
                  <a:lnTo>
                    <a:pt x="452" y="755"/>
                  </a:lnTo>
                  <a:lnTo>
                    <a:pt x="360" y="755"/>
                  </a:lnTo>
                  <a:lnTo>
                    <a:pt x="452" y="755"/>
                  </a:lnTo>
                  <a:lnTo>
                    <a:pt x="452" y="0"/>
                  </a:lnTo>
                  <a:lnTo>
                    <a:pt x="1199" y="0"/>
                  </a:lnTo>
                  <a:lnTo>
                    <a:pt x="1199" y="755"/>
                  </a:lnTo>
                  <a:lnTo>
                    <a:pt x="1291" y="755"/>
                  </a:lnTo>
                  <a:lnTo>
                    <a:pt x="1199" y="755"/>
                  </a:lnTo>
                  <a:lnTo>
                    <a:pt x="1199" y="153"/>
                  </a:lnTo>
                  <a:lnTo>
                    <a:pt x="1651" y="153"/>
                  </a:lnTo>
                  <a:lnTo>
                    <a:pt x="1651" y="1056"/>
                  </a:lnTo>
                  <a:lnTo>
                    <a:pt x="900" y="1056"/>
                  </a:lnTo>
                  <a:lnTo>
                    <a:pt x="900" y="751"/>
                  </a:lnTo>
                  <a:lnTo>
                    <a:pt x="752" y="751"/>
                  </a:lnTo>
                  <a:lnTo>
                    <a:pt x="752" y="1056"/>
                  </a:lnTo>
                  <a:close/>
                </a:path>
              </a:pathLst>
            </a:custGeom>
            <a:noFill/>
            <a:ln w="19050" cap="flat">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84" name="Freeform 11">
              <a:extLst>
                <a:ext uri="{FF2B5EF4-FFF2-40B4-BE49-F238E27FC236}">
                  <a16:creationId xmlns:a16="http://schemas.microsoft.com/office/drawing/2014/main" id="{8D7973D4-517D-044B-BB1E-719132679ECF}"/>
                </a:ext>
              </a:extLst>
            </p:cNvPr>
            <p:cNvSpPr>
              <a:spLocks/>
            </p:cNvSpPr>
            <p:nvPr/>
          </p:nvSpPr>
          <p:spPr bwMode="auto">
            <a:xfrm>
              <a:off x="9584826" y="3576461"/>
              <a:ext cx="565870" cy="361937"/>
            </a:xfrm>
            <a:custGeom>
              <a:avLst/>
              <a:gdLst>
                <a:gd name="T0" fmla="*/ 752 w 1651"/>
                <a:gd name="T1" fmla="*/ 1056 h 1056"/>
                <a:gd name="T2" fmla="*/ 0 w 1651"/>
                <a:gd name="T3" fmla="*/ 1056 h 1056"/>
                <a:gd name="T4" fmla="*/ 0 w 1651"/>
                <a:gd name="T5" fmla="*/ 153 h 1056"/>
                <a:gd name="T6" fmla="*/ 452 w 1651"/>
                <a:gd name="T7" fmla="*/ 153 h 1056"/>
                <a:gd name="T8" fmla="*/ 452 w 1651"/>
                <a:gd name="T9" fmla="*/ 755 h 1056"/>
                <a:gd name="T10" fmla="*/ 360 w 1651"/>
                <a:gd name="T11" fmla="*/ 755 h 1056"/>
                <a:gd name="T12" fmla="*/ 452 w 1651"/>
                <a:gd name="T13" fmla="*/ 755 h 1056"/>
                <a:gd name="T14" fmla="*/ 452 w 1651"/>
                <a:gd name="T15" fmla="*/ 0 h 1056"/>
                <a:gd name="T16" fmla="*/ 1199 w 1651"/>
                <a:gd name="T17" fmla="*/ 0 h 1056"/>
                <a:gd name="T18" fmla="*/ 1199 w 1651"/>
                <a:gd name="T19" fmla="*/ 755 h 1056"/>
                <a:gd name="T20" fmla="*/ 1291 w 1651"/>
                <a:gd name="T21" fmla="*/ 755 h 1056"/>
                <a:gd name="T22" fmla="*/ 1199 w 1651"/>
                <a:gd name="T23" fmla="*/ 755 h 1056"/>
                <a:gd name="T24" fmla="*/ 1199 w 1651"/>
                <a:gd name="T25" fmla="*/ 153 h 1056"/>
                <a:gd name="T26" fmla="*/ 1651 w 1651"/>
                <a:gd name="T27" fmla="*/ 153 h 1056"/>
                <a:gd name="T28" fmla="*/ 1651 w 1651"/>
                <a:gd name="T29" fmla="*/ 1056 h 1056"/>
                <a:gd name="T30" fmla="*/ 900 w 1651"/>
                <a:gd name="T31" fmla="*/ 1056 h 1056"/>
                <a:gd name="T32" fmla="*/ 900 w 1651"/>
                <a:gd name="T33" fmla="*/ 751 h 1056"/>
                <a:gd name="T34" fmla="*/ 752 w 1651"/>
                <a:gd name="T35" fmla="*/ 751 h 1056"/>
                <a:gd name="T36" fmla="*/ 752 w 1651"/>
                <a:gd name="T37" fmla="*/ 1056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51" h="1056">
                  <a:moveTo>
                    <a:pt x="752" y="1056"/>
                  </a:moveTo>
                  <a:lnTo>
                    <a:pt x="0" y="1056"/>
                  </a:lnTo>
                  <a:lnTo>
                    <a:pt x="0" y="153"/>
                  </a:lnTo>
                  <a:lnTo>
                    <a:pt x="452" y="153"/>
                  </a:lnTo>
                  <a:lnTo>
                    <a:pt x="452" y="755"/>
                  </a:lnTo>
                  <a:lnTo>
                    <a:pt x="360" y="755"/>
                  </a:lnTo>
                  <a:lnTo>
                    <a:pt x="452" y="755"/>
                  </a:lnTo>
                  <a:lnTo>
                    <a:pt x="452" y="0"/>
                  </a:lnTo>
                  <a:lnTo>
                    <a:pt x="1199" y="0"/>
                  </a:lnTo>
                  <a:lnTo>
                    <a:pt x="1199" y="755"/>
                  </a:lnTo>
                  <a:lnTo>
                    <a:pt x="1291" y="755"/>
                  </a:lnTo>
                  <a:lnTo>
                    <a:pt x="1199" y="755"/>
                  </a:lnTo>
                  <a:lnTo>
                    <a:pt x="1199" y="153"/>
                  </a:lnTo>
                  <a:lnTo>
                    <a:pt x="1651" y="153"/>
                  </a:lnTo>
                  <a:lnTo>
                    <a:pt x="1651" y="1056"/>
                  </a:lnTo>
                  <a:lnTo>
                    <a:pt x="900" y="1056"/>
                  </a:lnTo>
                  <a:lnTo>
                    <a:pt x="900" y="751"/>
                  </a:lnTo>
                  <a:lnTo>
                    <a:pt x="752" y="751"/>
                  </a:lnTo>
                  <a:lnTo>
                    <a:pt x="752" y="1056"/>
                  </a:lnTo>
                  <a:close/>
                </a:path>
              </a:pathLst>
            </a:custGeom>
            <a:noFill/>
            <a:ln w="19050" cap="flat">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34" tIns="46616" rIns="93234" bIns="46616" numCol="1" anchor="t" anchorCtr="0" compatLnSpc="1">
              <a:prstTxWarp prst="textNoShape">
                <a:avLst/>
              </a:prstTxWarp>
            </a:bodyPr>
            <a:lstStyle/>
            <a:p>
              <a:pP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85" name="Freeform: Shape 94">
              <a:extLst>
                <a:ext uri="{FF2B5EF4-FFF2-40B4-BE49-F238E27FC236}">
                  <a16:creationId xmlns:a16="http://schemas.microsoft.com/office/drawing/2014/main" id="{ABC5D356-4B03-294D-BCAF-6AA5BA6ECDDE}"/>
                </a:ext>
              </a:extLst>
            </p:cNvPr>
            <p:cNvSpPr/>
            <p:nvPr/>
          </p:nvSpPr>
          <p:spPr bwMode="auto">
            <a:xfrm>
              <a:off x="10242497" y="3757429"/>
              <a:ext cx="461638" cy="0"/>
            </a:xfrm>
            <a:custGeom>
              <a:avLst/>
              <a:gdLst>
                <a:gd name="connsiteX0" fmla="*/ 0 w 461638"/>
                <a:gd name="connsiteY0" fmla="*/ 0 h 0"/>
                <a:gd name="connsiteX1" fmla="*/ 461638 w 461638"/>
                <a:gd name="connsiteY1" fmla="*/ 0 h 0"/>
              </a:gdLst>
              <a:ahLst/>
              <a:cxnLst>
                <a:cxn ang="0">
                  <a:pos x="connsiteX0" y="connsiteY0"/>
                </a:cxn>
                <a:cxn ang="0">
                  <a:pos x="connsiteX1" y="connsiteY1"/>
                </a:cxn>
              </a:cxnLst>
              <a:rect l="l" t="t" r="r" b="b"/>
              <a:pathLst>
                <a:path w="461638">
                  <a:moveTo>
                    <a:pt x="0" y="0"/>
                  </a:moveTo>
                  <a:lnTo>
                    <a:pt x="461638" y="0"/>
                  </a:lnTo>
                </a:path>
              </a:pathLst>
            </a:custGeom>
            <a:noFill/>
            <a:ln w="19050" cap="flat" cmpd="sng" algn="ctr">
              <a:solidFill>
                <a:schemeClr val="tx1"/>
              </a:solidFill>
              <a:prstDash val="solid"/>
              <a:headEnd type="arrow" w="med" len="med"/>
              <a:tailEnd type="arrow" w="med" len="med"/>
            </a:ln>
            <a:effectLst/>
          </p:spPr>
          <p:txBody>
            <a:bodyPr rtlCol="0" anchor="ctr"/>
            <a:lstStyle/>
            <a:p>
              <a:pPr algn="ctr" defTabSz="950938">
                <a:lnSpc>
                  <a:spcPct val="90000"/>
                </a:lnSpc>
                <a:spcBef>
                  <a:spcPts val="612"/>
                </a:spcBef>
                <a:defRPr/>
              </a:pPr>
              <a:endParaRPr lang="en-US" kern="0">
                <a:gradFill>
                  <a:gsLst>
                    <a:gs pos="0">
                      <a:srgbClr val="1A1A1A"/>
                    </a:gs>
                    <a:gs pos="100000">
                      <a:srgbClr val="1A1A1A"/>
                    </a:gs>
                  </a:gsLst>
                  <a:lin ang="5400000" scaled="0"/>
                </a:gradFill>
                <a:latin typeface="Segoe UI Semilight"/>
              </a:endParaRPr>
            </a:p>
          </p:txBody>
        </p:sp>
        <p:sp>
          <p:nvSpPr>
            <p:cNvPr id="186" name="Rectangle 185">
              <a:extLst>
                <a:ext uri="{FF2B5EF4-FFF2-40B4-BE49-F238E27FC236}">
                  <a16:creationId xmlns:a16="http://schemas.microsoft.com/office/drawing/2014/main" id="{8BC4E944-087E-AA4F-9C24-0C4A5F696948}"/>
                </a:ext>
              </a:extLst>
            </p:cNvPr>
            <p:cNvSpPr/>
            <p:nvPr/>
          </p:nvSpPr>
          <p:spPr bwMode="auto">
            <a:xfrm>
              <a:off x="9106531" y="3070266"/>
              <a:ext cx="2733568" cy="1285513"/>
            </a:xfrm>
            <a:prstGeom prst="rect">
              <a:avLst/>
            </a:prstGeom>
            <a:noFill/>
            <a:ln w="19050" cap="flat" cmpd="sng" algn="ctr">
              <a:solidFill>
                <a:schemeClr val="accent2"/>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87" name="Rectangle 186">
              <a:extLst>
                <a:ext uri="{FF2B5EF4-FFF2-40B4-BE49-F238E27FC236}">
                  <a16:creationId xmlns:a16="http://schemas.microsoft.com/office/drawing/2014/main" id="{6FD0B531-0633-154E-A8CB-C644308B1DFD}"/>
                </a:ext>
              </a:extLst>
            </p:cNvPr>
            <p:cNvSpPr/>
            <p:nvPr/>
          </p:nvSpPr>
          <p:spPr bwMode="auto">
            <a:xfrm>
              <a:off x="9911892" y="4173592"/>
              <a:ext cx="1122847" cy="358083"/>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0492" fontAlgn="base">
                <a:lnSpc>
                  <a:spcPct val="90000"/>
                </a:lnSpc>
                <a:spcBef>
                  <a:spcPts val="612"/>
                </a:spcBef>
                <a:spcAft>
                  <a:spcPct val="0"/>
                </a:spcAft>
                <a:defRPr/>
              </a:pPr>
              <a:r>
                <a:rPr lang="en-US" sz="1222"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Data residency</a:t>
              </a:r>
            </a:p>
          </p:txBody>
        </p:sp>
      </p:grpSp>
      <p:sp>
        <p:nvSpPr>
          <p:cNvPr id="59" name="Rectangle 58">
            <a:extLst>
              <a:ext uri="{FF2B5EF4-FFF2-40B4-BE49-F238E27FC236}">
                <a16:creationId xmlns:a16="http://schemas.microsoft.com/office/drawing/2014/main" id="{9BA5639E-5F36-418F-AAFE-5F27B152EF1F}"/>
              </a:ext>
            </a:extLst>
          </p:cNvPr>
          <p:cNvSpPr/>
          <p:nvPr/>
        </p:nvSpPr>
        <p:spPr bwMode="auto">
          <a:xfrm>
            <a:off x="434975" y="1546639"/>
            <a:ext cx="11563350" cy="361803"/>
          </a:xfrm>
          <a:prstGeom prst="rect">
            <a:avLst/>
          </a:prstGeom>
          <a:solidFill>
            <a:schemeClr val="bg2">
              <a:alpha val="8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cs typeface="Segoe UI" pitchFamily="34" charset="0"/>
              </a:rPr>
              <a:t>Power / facility</a:t>
            </a:r>
            <a:r>
              <a:rPr lang="en-US" sz="1400">
                <a:solidFill>
                  <a:schemeClr val="tx1"/>
                </a:solidFill>
                <a:cs typeface="Segoe UI" pitchFamily="34" charset="0"/>
              </a:rPr>
              <a:t>						</a:t>
            </a:r>
          </a:p>
        </p:txBody>
      </p:sp>
      <p:sp>
        <p:nvSpPr>
          <p:cNvPr id="60" name="Rectangle 59">
            <a:extLst>
              <a:ext uri="{FF2B5EF4-FFF2-40B4-BE49-F238E27FC236}">
                <a16:creationId xmlns:a16="http://schemas.microsoft.com/office/drawing/2014/main" id="{4D239EE6-7B4E-4E72-BAB7-E8E418B6A196}"/>
              </a:ext>
            </a:extLst>
          </p:cNvPr>
          <p:cNvSpPr/>
          <p:nvPr/>
        </p:nvSpPr>
        <p:spPr>
          <a:xfrm>
            <a:off x="7993003" y="1573651"/>
            <a:ext cx="3860737" cy="307777"/>
          </a:xfrm>
          <a:prstGeom prst="rect">
            <a:avLst/>
          </a:prstGeom>
        </p:spPr>
        <p:txBody>
          <a:bodyPr wrap="none" lIns="91440" rIns="91440">
            <a:spAutoFit/>
          </a:bodyPr>
          <a:lstStyle/>
          <a:p>
            <a:r>
              <a:rPr lang="en-US" sz="1400">
                <a:cs typeface="Segoe UI" pitchFamily="34" charset="0"/>
              </a:rPr>
              <a:t>Region Pairs, Availability Zones, Availability Set</a:t>
            </a:r>
          </a:p>
        </p:txBody>
      </p:sp>
      <p:grpSp>
        <p:nvGrpSpPr>
          <p:cNvPr id="61" name="Group 60">
            <a:extLst>
              <a:ext uri="{FF2B5EF4-FFF2-40B4-BE49-F238E27FC236}">
                <a16:creationId xmlns:a16="http://schemas.microsoft.com/office/drawing/2014/main" id="{058EEFC7-15B2-4331-810E-95A05EC3D765}"/>
              </a:ext>
            </a:extLst>
          </p:cNvPr>
          <p:cNvGrpSpPr/>
          <p:nvPr/>
        </p:nvGrpSpPr>
        <p:grpSpPr>
          <a:xfrm>
            <a:off x="9015358" y="2824491"/>
            <a:ext cx="848726" cy="546577"/>
            <a:chOff x="5630888" y="2103022"/>
            <a:chExt cx="832395" cy="536061"/>
          </a:xfrm>
        </p:grpSpPr>
        <p:sp>
          <p:nvSpPr>
            <p:cNvPr id="62" name="Rectangle 362">
              <a:extLst>
                <a:ext uri="{FF2B5EF4-FFF2-40B4-BE49-F238E27FC236}">
                  <a16:creationId xmlns:a16="http://schemas.microsoft.com/office/drawing/2014/main" id="{19E88B05-F8E7-4D2D-A33E-72BCD57F25AB}"/>
                </a:ext>
              </a:extLst>
            </p:cNvPr>
            <p:cNvSpPr>
              <a:spLocks noChangeArrowheads="1"/>
            </p:cNvSpPr>
            <p:nvPr/>
          </p:nvSpPr>
          <p:spPr bwMode="auto">
            <a:xfrm>
              <a:off x="5630888" y="2103022"/>
              <a:ext cx="832395"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solidFill>
                    <a:schemeClr val="tx2"/>
                  </a:solidFill>
                  <a:latin typeface="Segoe UI Semibold" panose="020B0702040204020203" pitchFamily="34" charset="0"/>
                  <a:cs typeface="Segoe UI Semibold" panose="020B0702040204020203" pitchFamily="34" charset="0"/>
                </a:rPr>
                <a:t>Regions</a:t>
              </a:r>
            </a:p>
          </p:txBody>
        </p:sp>
        <p:sp>
          <p:nvSpPr>
            <p:cNvPr id="63" name="Rectangle 365">
              <a:extLst>
                <a:ext uri="{FF2B5EF4-FFF2-40B4-BE49-F238E27FC236}">
                  <a16:creationId xmlns:a16="http://schemas.microsoft.com/office/drawing/2014/main" id="{0FA47F05-D678-4735-87FB-E3684758CA2B}"/>
                </a:ext>
              </a:extLst>
            </p:cNvPr>
            <p:cNvSpPr>
              <a:spLocks noChangeArrowheads="1"/>
            </p:cNvSpPr>
            <p:nvPr/>
          </p:nvSpPr>
          <p:spPr bwMode="auto">
            <a:xfrm>
              <a:off x="5630888" y="2353062"/>
              <a:ext cx="376469" cy="28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3234" tIns="46616" rIns="93234" bIns="4661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50938" eaLnBrk="1" hangingPunct="1">
                <a:lnSpc>
                  <a:spcPct val="90000"/>
                </a:lnSpc>
                <a:spcBef>
                  <a:spcPts val="612"/>
                </a:spcBef>
              </a:pPr>
              <a:r>
                <a:rPr lang="en-US" altLang="en-US" sz="1426">
                  <a:latin typeface="Segoe UI" panose="020B0502040204020203" pitchFamily="34" charset="0"/>
                  <a:cs typeface="Segoe UI" panose="020B0502040204020203" pitchFamily="34" charset="0"/>
                </a:rPr>
                <a:t>52</a:t>
              </a:r>
            </a:p>
          </p:txBody>
        </p:sp>
      </p:grpSp>
      <p:grpSp>
        <p:nvGrpSpPr>
          <p:cNvPr id="7" name="Group 6">
            <a:extLst>
              <a:ext uri="{FF2B5EF4-FFF2-40B4-BE49-F238E27FC236}">
                <a16:creationId xmlns:a16="http://schemas.microsoft.com/office/drawing/2014/main" id="{451ED664-8F29-4FB3-9FDF-EE2FD23C7E36}"/>
              </a:ext>
            </a:extLst>
          </p:cNvPr>
          <p:cNvGrpSpPr/>
          <p:nvPr/>
        </p:nvGrpSpPr>
        <p:grpSpPr>
          <a:xfrm>
            <a:off x="465204" y="2435561"/>
            <a:ext cx="2193908" cy="315963"/>
            <a:chOff x="465204" y="2342961"/>
            <a:chExt cx="2193908" cy="315963"/>
          </a:xfrm>
        </p:grpSpPr>
        <p:sp>
          <p:nvSpPr>
            <p:cNvPr id="68" name="Freeform: Shape 62">
              <a:extLst>
                <a:ext uri="{FF2B5EF4-FFF2-40B4-BE49-F238E27FC236}">
                  <a16:creationId xmlns:a16="http://schemas.microsoft.com/office/drawing/2014/main" id="{62C431D4-42CF-4795-BD28-8BED351E9720}"/>
                </a:ext>
              </a:extLst>
            </p:cNvPr>
            <p:cNvSpPr/>
            <p:nvPr/>
          </p:nvSpPr>
          <p:spPr bwMode="auto">
            <a:xfrm>
              <a:off x="490547" y="2453759"/>
              <a:ext cx="2168565" cy="205165"/>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chemeClr val="tx1"/>
              </a:solidFill>
              <a:prstDash val="sysDot"/>
              <a:headEnd type="none" w="med" len="med"/>
              <a:tailEnd type="oval"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Semilight"/>
                <a:cs typeface="Segoe UI" pitchFamily="34" charset="0"/>
              </a:endParaRPr>
            </a:p>
          </p:txBody>
        </p:sp>
        <p:sp>
          <p:nvSpPr>
            <p:cNvPr id="65" name="TextBox 64">
              <a:extLst>
                <a:ext uri="{FF2B5EF4-FFF2-40B4-BE49-F238E27FC236}">
                  <a16:creationId xmlns:a16="http://schemas.microsoft.com/office/drawing/2014/main" id="{A91ACB19-8186-4263-9309-8A265062D975}"/>
                </a:ext>
              </a:extLst>
            </p:cNvPr>
            <p:cNvSpPr txBox="1"/>
            <p:nvPr/>
          </p:nvSpPr>
          <p:spPr>
            <a:xfrm>
              <a:off x="465204" y="2342961"/>
              <a:ext cx="1250991" cy="221599"/>
            </a:xfrm>
            <a:prstGeom prst="rect">
              <a:avLst/>
            </a:prstGeom>
            <a:solidFill>
              <a:schemeClr val="bg2"/>
            </a:solidFill>
          </p:spPr>
          <p:txBody>
            <a:bodyPr wrap="square" lIns="0" tIns="0" rIns="0" bIns="0" rtlCol="0">
              <a:spAutoFit/>
            </a:bodyPr>
            <a:lstStyle/>
            <a:p>
              <a:pPr defTabSz="932742">
                <a:lnSpc>
                  <a:spcPct val="90000"/>
                </a:lnSpc>
                <a:spcAft>
                  <a:spcPts val="600"/>
                </a:spcAft>
              </a:pPr>
              <a:r>
                <a:rPr lang="en-US" sz="1600">
                  <a:latin typeface="+mj-lt"/>
                </a:rPr>
                <a:t>Industry-only</a:t>
              </a:r>
            </a:p>
          </p:txBody>
        </p:sp>
      </p:grpSp>
      <p:grpSp>
        <p:nvGrpSpPr>
          <p:cNvPr id="8" name="Group 7">
            <a:extLst>
              <a:ext uri="{FF2B5EF4-FFF2-40B4-BE49-F238E27FC236}">
                <a16:creationId xmlns:a16="http://schemas.microsoft.com/office/drawing/2014/main" id="{99B72EF0-61D0-46B0-8AFF-E8ACDA690DF1}"/>
              </a:ext>
            </a:extLst>
          </p:cNvPr>
          <p:cNvGrpSpPr/>
          <p:nvPr/>
        </p:nvGrpSpPr>
        <p:grpSpPr>
          <a:xfrm>
            <a:off x="2822293" y="2435562"/>
            <a:ext cx="6140351" cy="315962"/>
            <a:chOff x="2822293" y="2342962"/>
            <a:chExt cx="6140351" cy="315962"/>
          </a:xfrm>
        </p:grpSpPr>
        <p:sp>
          <p:nvSpPr>
            <p:cNvPr id="69" name="Freeform: Shape 62">
              <a:extLst>
                <a:ext uri="{FF2B5EF4-FFF2-40B4-BE49-F238E27FC236}">
                  <a16:creationId xmlns:a16="http://schemas.microsoft.com/office/drawing/2014/main" id="{A3F93924-BD73-4BF0-9FED-9AAF81F94227}"/>
                </a:ext>
              </a:extLst>
            </p:cNvPr>
            <p:cNvSpPr/>
            <p:nvPr/>
          </p:nvSpPr>
          <p:spPr bwMode="auto">
            <a:xfrm>
              <a:off x="2847635" y="2453759"/>
              <a:ext cx="6115009" cy="205165"/>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chemeClr val="tx1"/>
              </a:solidFill>
              <a:prstDash val="sysDot"/>
              <a:headEnd type="none" w="med" len="med"/>
              <a:tailEnd type="oval"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Semilight"/>
                <a:cs typeface="Segoe UI" pitchFamily="34" charset="0"/>
              </a:endParaRPr>
            </a:p>
          </p:txBody>
        </p:sp>
        <p:sp>
          <p:nvSpPr>
            <p:cNvPr id="70" name="TextBox 69">
              <a:extLst>
                <a:ext uri="{FF2B5EF4-FFF2-40B4-BE49-F238E27FC236}">
                  <a16:creationId xmlns:a16="http://schemas.microsoft.com/office/drawing/2014/main" id="{408607F0-785F-4E31-8F1E-C1AA572D03D8}"/>
                </a:ext>
              </a:extLst>
            </p:cNvPr>
            <p:cNvSpPr txBox="1"/>
            <p:nvPr/>
          </p:nvSpPr>
          <p:spPr>
            <a:xfrm>
              <a:off x="2822293" y="2342962"/>
              <a:ext cx="3507387" cy="221599"/>
            </a:xfrm>
            <a:prstGeom prst="rect">
              <a:avLst/>
            </a:prstGeom>
            <a:solidFill>
              <a:schemeClr val="bg2"/>
            </a:solidFill>
          </p:spPr>
          <p:txBody>
            <a:bodyPr wrap="square" lIns="0" tIns="0" rIns="0" bIns="0" rtlCol="0">
              <a:spAutoFit/>
            </a:bodyPr>
            <a:lstStyle/>
            <a:p>
              <a:pPr defTabSz="932742">
                <a:lnSpc>
                  <a:spcPct val="90000"/>
                </a:lnSpc>
                <a:spcAft>
                  <a:spcPts val="600"/>
                </a:spcAft>
              </a:pPr>
              <a:r>
                <a:rPr lang="en-US" sz="1600">
                  <a:latin typeface="+mj-lt"/>
                </a:rPr>
                <a:t>Industry-leading high availability SLA</a:t>
              </a:r>
            </a:p>
          </p:txBody>
        </p:sp>
      </p:grpSp>
      <p:grpSp>
        <p:nvGrpSpPr>
          <p:cNvPr id="9" name="Group 8">
            <a:extLst>
              <a:ext uri="{FF2B5EF4-FFF2-40B4-BE49-F238E27FC236}">
                <a16:creationId xmlns:a16="http://schemas.microsoft.com/office/drawing/2014/main" id="{2B49270B-D3CE-4B11-A2EC-C8EC2CD210C4}"/>
              </a:ext>
            </a:extLst>
          </p:cNvPr>
          <p:cNvGrpSpPr/>
          <p:nvPr/>
        </p:nvGrpSpPr>
        <p:grpSpPr>
          <a:xfrm>
            <a:off x="9120060" y="2219223"/>
            <a:ext cx="2997188" cy="532301"/>
            <a:chOff x="9120060" y="2126623"/>
            <a:chExt cx="2997188" cy="532301"/>
          </a:xfrm>
        </p:grpSpPr>
        <p:sp>
          <p:nvSpPr>
            <p:cNvPr id="72" name="TextBox 71">
              <a:extLst>
                <a:ext uri="{FF2B5EF4-FFF2-40B4-BE49-F238E27FC236}">
                  <a16:creationId xmlns:a16="http://schemas.microsoft.com/office/drawing/2014/main" id="{B01352E8-3DBC-4B50-9B4D-7FA0297217DD}"/>
                </a:ext>
              </a:extLst>
            </p:cNvPr>
            <p:cNvSpPr txBox="1"/>
            <p:nvPr/>
          </p:nvSpPr>
          <p:spPr>
            <a:xfrm>
              <a:off x="9120060" y="2126623"/>
              <a:ext cx="2462340" cy="443198"/>
            </a:xfrm>
            <a:prstGeom prst="rect">
              <a:avLst/>
            </a:prstGeom>
            <a:solidFill>
              <a:schemeClr val="bg2"/>
            </a:solidFill>
          </p:spPr>
          <p:txBody>
            <a:bodyPr wrap="square" lIns="0" tIns="0" rIns="0" bIns="0" rtlCol="0">
              <a:spAutoFit/>
            </a:bodyPr>
            <a:lstStyle/>
            <a:p>
              <a:pPr defTabSz="932742">
                <a:lnSpc>
                  <a:spcPct val="90000"/>
                </a:lnSpc>
                <a:spcAft>
                  <a:spcPts val="600"/>
                </a:spcAft>
              </a:pPr>
              <a:r>
                <a:rPr lang="en-US" sz="1600">
                  <a:latin typeface="+mj-lt"/>
                </a:rPr>
                <a:t>Industry-leading broadest choice of data residency</a:t>
              </a:r>
            </a:p>
          </p:txBody>
        </p:sp>
        <p:sp>
          <p:nvSpPr>
            <p:cNvPr id="71" name="Freeform: Shape 62">
              <a:extLst>
                <a:ext uri="{FF2B5EF4-FFF2-40B4-BE49-F238E27FC236}">
                  <a16:creationId xmlns:a16="http://schemas.microsoft.com/office/drawing/2014/main" id="{6D7E50A0-C647-4D81-A477-D25DC31A9AA0}"/>
                </a:ext>
              </a:extLst>
            </p:cNvPr>
            <p:cNvSpPr/>
            <p:nvPr/>
          </p:nvSpPr>
          <p:spPr bwMode="auto">
            <a:xfrm>
              <a:off x="11369040" y="2453759"/>
              <a:ext cx="748208" cy="205165"/>
            </a:xfrm>
            <a:custGeom>
              <a:avLst/>
              <a:gdLst>
                <a:gd name="connsiteX0" fmla="*/ 0 w 1296238"/>
                <a:gd name="connsiteY0" fmla="*/ 0 h 0"/>
                <a:gd name="connsiteX1" fmla="*/ 1296238 w 1296238"/>
                <a:gd name="connsiteY1" fmla="*/ 0 h 0"/>
              </a:gdLst>
              <a:ahLst/>
              <a:cxnLst>
                <a:cxn ang="0">
                  <a:pos x="connsiteX0" y="connsiteY0"/>
                </a:cxn>
                <a:cxn ang="0">
                  <a:pos x="connsiteX1" y="connsiteY1"/>
                </a:cxn>
              </a:cxnLst>
              <a:rect l="l" t="t" r="r" b="b"/>
              <a:pathLst>
                <a:path w="1296238">
                  <a:moveTo>
                    <a:pt x="0" y="0"/>
                  </a:moveTo>
                  <a:lnTo>
                    <a:pt x="1296238" y="0"/>
                  </a:lnTo>
                </a:path>
              </a:pathLst>
            </a:custGeom>
            <a:noFill/>
            <a:ln w="19050" cap="flat" cmpd="sng" algn="ctr">
              <a:solidFill>
                <a:schemeClr val="tx1"/>
              </a:solidFill>
              <a:prstDash val="sysDot"/>
              <a:headEnd type="none" w="med" len="med"/>
              <a:tailEnd type="oval"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Semilight"/>
                <a:cs typeface="Segoe UI" pitchFamily="34" charset="0"/>
              </a:endParaRPr>
            </a:p>
          </p:txBody>
        </p:sp>
      </p:grpSp>
    </p:spTree>
    <p:extLst>
      <p:ext uri="{BB962C8B-B14F-4D97-AF65-F5344CB8AC3E}">
        <p14:creationId xmlns:p14="http://schemas.microsoft.com/office/powerpoint/2010/main" val="4686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left)">
                                      <p:cBhvr>
                                        <p:cTn id="10" dur="500"/>
                                        <p:tgtEl>
                                          <p:spTgt spid="13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500"/>
                                        <p:tgtEl>
                                          <p:spTgt spid="165"/>
                                        </p:tgtEl>
                                      </p:cBhvr>
                                    </p:animEffect>
                                  </p:childTnLst>
                                </p:cTn>
                              </p:par>
                              <p:par>
                                <p:cTn id="14" presetID="10" presetClass="entr" presetSubtype="0" fill="hold"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par>
                                <p:cTn id="17" presetID="42" presetClass="path" presetSubtype="0" decel="100000" fill="hold" nodeType="withEffect">
                                  <p:stCondLst>
                                    <p:cond delay="0"/>
                                  </p:stCondLst>
                                  <p:childTnLst>
                                    <p:animMotion origin="layout" path="M -0.02451 3.84476E-6 L -8.42481E-7 3.84476E-6 " pathEditMode="relative" rAng="0" ptsTypes="AA">
                                      <p:cBhvr>
                                        <p:cTn id="18" dur="600" fill="hold"/>
                                        <p:tgtEl>
                                          <p:spTgt spid="143"/>
                                        </p:tgtEl>
                                        <p:attrNameLst>
                                          <p:attrName>ppt_x</p:attrName>
                                          <p:attrName>ppt_y</p:attrName>
                                        </p:attrNameLst>
                                      </p:cBhvr>
                                      <p:rCtr x="1225" y="0"/>
                                    </p:animMotion>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fade">
                                      <p:cBhvr>
                                        <p:cTn id="24" dur="500"/>
                                        <p:tgtEl>
                                          <p:spTgt spid="140"/>
                                        </p:tgtEl>
                                      </p:cBhvr>
                                    </p:animEffect>
                                  </p:childTnLst>
                                </p:cTn>
                              </p:par>
                              <p:par>
                                <p:cTn id="25" presetID="42" presetClass="path" presetSubtype="0" decel="100000" fill="hold" nodeType="withEffect">
                                  <p:stCondLst>
                                    <p:cond delay="0"/>
                                  </p:stCondLst>
                                  <p:childTnLst>
                                    <p:animMotion origin="layout" path="M -0.02451 -4.17158E-6 L 1.55731E-7 -4.17158E-6 " pathEditMode="relative" rAng="0" ptsTypes="AA">
                                      <p:cBhvr>
                                        <p:cTn id="26" dur="600" fill="hold"/>
                                        <p:tgtEl>
                                          <p:spTgt spid="140"/>
                                        </p:tgtEl>
                                        <p:attrNameLst>
                                          <p:attrName>ppt_x</p:attrName>
                                          <p:attrName>ppt_y</p:attrName>
                                        </p:attrNameLst>
                                      </p:cBhvr>
                                      <p:rCtr x="1225" y="0"/>
                                    </p:animMotion>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wipe(left)">
                                      <p:cBhvr>
                                        <p:cTn id="30" dur="500"/>
                                        <p:tgtEl>
                                          <p:spTgt spid="15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wipe(left)">
                                      <p:cBhvr>
                                        <p:cTn id="33" dur="500"/>
                                        <p:tgtEl>
                                          <p:spTgt spid="137"/>
                                        </p:tgtEl>
                                      </p:cBhvr>
                                    </p:animEffect>
                                  </p:childTnLst>
                                </p:cTn>
                              </p:par>
                              <p:par>
                                <p:cTn id="34" presetID="10" presetClass="entr" presetSubtype="0" fill="hold" nodeType="withEffect">
                                  <p:stCondLst>
                                    <p:cond delay="250"/>
                                  </p:stCondLst>
                                  <p:childTnLst>
                                    <p:set>
                                      <p:cBhvr>
                                        <p:cTn id="35" dur="1" fill="hold">
                                          <p:stCondLst>
                                            <p:cond delay="0"/>
                                          </p:stCondLst>
                                        </p:cTn>
                                        <p:tgtEl>
                                          <p:spTgt spid="166"/>
                                        </p:tgtEl>
                                        <p:attrNameLst>
                                          <p:attrName>style.visibility</p:attrName>
                                        </p:attrNameLst>
                                      </p:cBhvr>
                                      <p:to>
                                        <p:strVal val="visible"/>
                                      </p:to>
                                    </p:set>
                                    <p:animEffect transition="in" filter="fade">
                                      <p:cBhvr>
                                        <p:cTn id="36" dur="500"/>
                                        <p:tgtEl>
                                          <p:spTgt spid="166"/>
                                        </p:tgtEl>
                                      </p:cBhvr>
                                    </p:animEffect>
                                  </p:childTnLst>
                                </p:cTn>
                              </p:par>
                              <p:par>
                                <p:cTn id="37" presetID="10" presetClass="entr" presetSubtype="0" fill="hold" nodeType="with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fade">
                                      <p:cBhvr>
                                        <p:cTn id="39" dur="500"/>
                                        <p:tgtEl>
                                          <p:spTgt spid="159"/>
                                        </p:tgtEl>
                                      </p:cBhvr>
                                    </p:animEffect>
                                  </p:childTnLst>
                                </p:cTn>
                              </p:par>
                              <p:par>
                                <p:cTn id="40" presetID="42" presetClass="path" presetSubtype="0" decel="100000" fill="hold" nodeType="withEffect">
                                  <p:stCondLst>
                                    <p:cond delay="0"/>
                                  </p:stCondLst>
                                  <p:childTnLst>
                                    <p:animMotion origin="layout" path="M -0.02451 3.84476E-6 L -3.39546E-7 3.84476E-6 " pathEditMode="relative" rAng="0" ptsTypes="AA">
                                      <p:cBhvr>
                                        <p:cTn id="41" dur="600" fill="hold"/>
                                        <p:tgtEl>
                                          <p:spTgt spid="159"/>
                                        </p:tgtEl>
                                        <p:attrNameLst>
                                          <p:attrName>ppt_x</p:attrName>
                                          <p:attrName>ppt_y</p:attrName>
                                        </p:attrNameLst>
                                      </p:cBhvr>
                                      <p:rCtr x="1225" y="0"/>
                                    </p:animMotion>
                                  </p:childTnLst>
                                </p:cTn>
                              </p:par>
                              <p:par>
                                <p:cTn id="42" presetID="22" presetClass="entr" presetSubtype="8"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146"/>
                                        </p:tgtEl>
                                        <p:attrNameLst>
                                          <p:attrName>style.visibility</p:attrName>
                                        </p:attrNameLst>
                                      </p:cBhvr>
                                      <p:to>
                                        <p:strVal val="visible"/>
                                      </p:to>
                                    </p:set>
                                    <p:animEffect transition="in" filter="fade">
                                      <p:cBhvr>
                                        <p:cTn id="47" dur="500"/>
                                        <p:tgtEl>
                                          <p:spTgt spid="146"/>
                                        </p:tgtEl>
                                      </p:cBhvr>
                                    </p:animEffect>
                                  </p:childTnLst>
                                </p:cTn>
                              </p:par>
                              <p:par>
                                <p:cTn id="48" presetID="42" presetClass="path" presetSubtype="0" decel="100000" fill="hold" nodeType="withEffect">
                                  <p:stCondLst>
                                    <p:cond delay="0"/>
                                  </p:stCondLst>
                                  <p:childTnLst>
                                    <p:animMotion origin="layout" path="M -0.02451 -1.13482E-6 L -3.10697E-6 -1.13482E-6 " pathEditMode="relative" rAng="0" ptsTypes="AA">
                                      <p:cBhvr>
                                        <p:cTn id="49" dur="600" fill="hold"/>
                                        <p:tgtEl>
                                          <p:spTgt spid="146"/>
                                        </p:tgtEl>
                                        <p:attrNameLst>
                                          <p:attrName>ppt_x</p:attrName>
                                          <p:attrName>ppt_y</p:attrName>
                                        </p:attrNameLst>
                                      </p:cBhvr>
                                      <p:rCtr x="1225" y="0"/>
                                    </p:animMotion>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wipe(left)">
                                      <p:cBhvr>
                                        <p:cTn id="53" dur="500"/>
                                        <p:tgtEl>
                                          <p:spTgt spid="15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wipe(left)">
                                      <p:cBhvr>
                                        <p:cTn id="56" dur="500"/>
                                        <p:tgtEl>
                                          <p:spTgt spid="138"/>
                                        </p:tgtEl>
                                      </p:cBhvr>
                                    </p:animEffect>
                                  </p:childTnLst>
                                </p:cTn>
                              </p:par>
                              <p:par>
                                <p:cTn id="57" presetID="10" presetClass="entr" presetSubtype="0" fill="hold" nodeType="withEffect">
                                  <p:stCondLst>
                                    <p:cond delay="250"/>
                                  </p:stCondLst>
                                  <p:childTnLst>
                                    <p:set>
                                      <p:cBhvr>
                                        <p:cTn id="58" dur="1" fill="hold">
                                          <p:stCondLst>
                                            <p:cond delay="0"/>
                                          </p:stCondLst>
                                        </p:cTn>
                                        <p:tgtEl>
                                          <p:spTgt spid="174"/>
                                        </p:tgtEl>
                                        <p:attrNameLst>
                                          <p:attrName>style.visibility</p:attrName>
                                        </p:attrNameLst>
                                      </p:cBhvr>
                                      <p:to>
                                        <p:strVal val="visible"/>
                                      </p:to>
                                    </p:set>
                                    <p:animEffect transition="in" filter="fade">
                                      <p:cBhvr>
                                        <p:cTn id="59" dur="500"/>
                                        <p:tgtEl>
                                          <p:spTgt spid="174"/>
                                        </p:tgtEl>
                                      </p:cBhvr>
                                    </p:animEffect>
                                  </p:childTnLst>
                                </p:cTn>
                              </p:par>
                              <p:par>
                                <p:cTn id="60" presetID="10" presetClass="entr" presetSubtype="0" fill="hold" nodeType="withEffect">
                                  <p:stCondLst>
                                    <p:cond delay="0"/>
                                  </p:stCondLst>
                                  <p:childTnLst>
                                    <p:set>
                                      <p:cBhvr>
                                        <p:cTn id="61" dur="1" fill="hold">
                                          <p:stCondLst>
                                            <p:cond delay="0"/>
                                          </p:stCondLst>
                                        </p:cTn>
                                        <p:tgtEl>
                                          <p:spTgt spid="162"/>
                                        </p:tgtEl>
                                        <p:attrNameLst>
                                          <p:attrName>style.visibility</p:attrName>
                                        </p:attrNameLst>
                                      </p:cBhvr>
                                      <p:to>
                                        <p:strVal val="visible"/>
                                      </p:to>
                                    </p:set>
                                    <p:animEffect transition="in" filter="fade">
                                      <p:cBhvr>
                                        <p:cTn id="62" dur="500"/>
                                        <p:tgtEl>
                                          <p:spTgt spid="162"/>
                                        </p:tgtEl>
                                      </p:cBhvr>
                                    </p:animEffect>
                                  </p:childTnLst>
                                </p:cTn>
                              </p:par>
                              <p:par>
                                <p:cTn id="63" presetID="42" presetClass="path" presetSubtype="0" decel="100000" fill="hold" nodeType="withEffect">
                                  <p:stCondLst>
                                    <p:cond delay="0"/>
                                  </p:stCondLst>
                                  <p:childTnLst>
                                    <p:animMotion origin="layout" path="M -0.02451 -2.22878E-6 L 3.73755E-6 -2.22878E-6 " pathEditMode="relative" rAng="0" ptsTypes="AA">
                                      <p:cBhvr>
                                        <p:cTn id="64" dur="600" fill="hold"/>
                                        <p:tgtEl>
                                          <p:spTgt spid="162"/>
                                        </p:tgtEl>
                                        <p:attrNameLst>
                                          <p:attrName>ppt_x</p:attrName>
                                          <p:attrName>ppt_y</p:attrName>
                                        </p:attrNameLst>
                                      </p:cBhvr>
                                      <p:rCtr x="1225" y="0"/>
                                    </p:animMotion>
                                  </p:childTnLst>
                                </p:cTn>
                              </p:par>
                              <p:par>
                                <p:cTn id="65" presetID="10" presetClass="entr" presetSubtype="0" fill="hold" nodeType="withEffect">
                                  <p:stCondLst>
                                    <p:cond delay="0"/>
                                  </p:stCondLst>
                                  <p:childTnLst>
                                    <p:set>
                                      <p:cBhvr>
                                        <p:cTn id="66" dur="1" fill="hold">
                                          <p:stCondLst>
                                            <p:cond delay="0"/>
                                          </p:stCondLst>
                                        </p:cTn>
                                        <p:tgtEl>
                                          <p:spTgt spid="149"/>
                                        </p:tgtEl>
                                        <p:attrNameLst>
                                          <p:attrName>style.visibility</p:attrName>
                                        </p:attrNameLst>
                                      </p:cBhvr>
                                      <p:to>
                                        <p:strVal val="visible"/>
                                      </p:to>
                                    </p:set>
                                    <p:animEffect transition="in" filter="fade">
                                      <p:cBhvr>
                                        <p:cTn id="67" dur="500"/>
                                        <p:tgtEl>
                                          <p:spTgt spid="149"/>
                                        </p:tgtEl>
                                      </p:cBhvr>
                                    </p:animEffect>
                                  </p:childTnLst>
                                </p:cTn>
                              </p:par>
                              <p:par>
                                <p:cTn id="68" presetID="42" presetClass="path" presetSubtype="0" decel="100000" fill="hold" nodeType="withEffect">
                                  <p:stCondLst>
                                    <p:cond delay="0"/>
                                  </p:stCondLst>
                                  <p:childTnLst>
                                    <p:animMotion origin="layout" path="M -0.02451 -4.17158E-6 L -1.86367E-6 -4.17158E-6 " pathEditMode="relative" rAng="0" ptsTypes="AA">
                                      <p:cBhvr>
                                        <p:cTn id="69" dur="600" fill="hold"/>
                                        <p:tgtEl>
                                          <p:spTgt spid="149"/>
                                        </p:tgtEl>
                                        <p:attrNameLst>
                                          <p:attrName>ppt_x</p:attrName>
                                          <p:attrName>ppt_y</p:attrName>
                                        </p:attrNameLst>
                                      </p:cBhvr>
                                      <p:rCtr x="1225" y="0"/>
                                    </p:animMotion>
                                  </p:childTnLst>
                                </p:cTn>
                              </p:par>
                            </p:childTnLst>
                          </p:cTn>
                        </p:par>
                        <p:par>
                          <p:cTn id="70" fill="hold">
                            <p:stCondLst>
                              <p:cond delay="2250"/>
                            </p:stCondLst>
                            <p:childTnLst>
                              <p:par>
                                <p:cTn id="71" presetID="22" presetClass="entr" presetSubtype="8" fill="hold" grpId="0" nodeType="afterEffect">
                                  <p:stCondLst>
                                    <p:cond delay="0"/>
                                  </p:stCondLst>
                                  <p:childTnLst>
                                    <p:set>
                                      <p:cBhvr>
                                        <p:cTn id="72" dur="1" fill="hold">
                                          <p:stCondLst>
                                            <p:cond delay="0"/>
                                          </p:stCondLst>
                                        </p:cTn>
                                        <p:tgtEl>
                                          <p:spTgt spid="158"/>
                                        </p:tgtEl>
                                        <p:attrNameLst>
                                          <p:attrName>style.visibility</p:attrName>
                                        </p:attrNameLst>
                                      </p:cBhvr>
                                      <p:to>
                                        <p:strVal val="visible"/>
                                      </p:to>
                                    </p:set>
                                    <p:animEffect transition="in" filter="wipe(left)">
                                      <p:cBhvr>
                                        <p:cTn id="73" dur="500"/>
                                        <p:tgtEl>
                                          <p:spTgt spid="15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39"/>
                                        </p:tgtEl>
                                        <p:attrNameLst>
                                          <p:attrName>style.visibility</p:attrName>
                                        </p:attrNameLst>
                                      </p:cBhvr>
                                      <p:to>
                                        <p:strVal val="visible"/>
                                      </p:to>
                                    </p:set>
                                    <p:animEffect transition="in" filter="wipe(left)">
                                      <p:cBhvr>
                                        <p:cTn id="76" dur="500"/>
                                        <p:tgtEl>
                                          <p:spTgt spid="139"/>
                                        </p:tgtEl>
                                      </p:cBhvr>
                                    </p:animEffect>
                                  </p:childTnLst>
                                </p:cTn>
                              </p:par>
                              <p:par>
                                <p:cTn id="77" presetID="10" presetClass="entr" presetSubtype="0" fill="hold" nodeType="withEffect">
                                  <p:stCondLst>
                                    <p:cond delay="250"/>
                                  </p:stCondLst>
                                  <p:childTnLst>
                                    <p:set>
                                      <p:cBhvr>
                                        <p:cTn id="78" dur="1" fill="hold">
                                          <p:stCondLst>
                                            <p:cond delay="0"/>
                                          </p:stCondLst>
                                        </p:cTn>
                                        <p:tgtEl>
                                          <p:spTgt spid="182"/>
                                        </p:tgtEl>
                                        <p:attrNameLst>
                                          <p:attrName>style.visibility</p:attrName>
                                        </p:attrNameLst>
                                      </p:cBhvr>
                                      <p:to>
                                        <p:strVal val="visible"/>
                                      </p:to>
                                    </p:set>
                                    <p:animEffect transition="in" filter="fade">
                                      <p:cBhvr>
                                        <p:cTn id="79" dur="500"/>
                                        <p:tgtEl>
                                          <p:spTgt spid="182"/>
                                        </p:tgtEl>
                                      </p:cBhvr>
                                    </p:animEffect>
                                  </p:childTnLst>
                                </p:cTn>
                              </p:par>
                              <p:par>
                                <p:cTn id="80" presetID="10" presetClass="entr" presetSubtype="0" fill="hold" nodeType="withEffect">
                                  <p:stCondLst>
                                    <p:cond delay="0"/>
                                  </p:stCondLst>
                                  <p:childTnLst>
                                    <p:set>
                                      <p:cBhvr>
                                        <p:cTn id="81" dur="1" fill="hold">
                                          <p:stCondLst>
                                            <p:cond delay="0"/>
                                          </p:stCondLst>
                                        </p:cTn>
                                        <p:tgtEl>
                                          <p:spTgt spid="152"/>
                                        </p:tgtEl>
                                        <p:attrNameLst>
                                          <p:attrName>style.visibility</p:attrName>
                                        </p:attrNameLst>
                                      </p:cBhvr>
                                      <p:to>
                                        <p:strVal val="visible"/>
                                      </p:to>
                                    </p:set>
                                    <p:animEffect transition="in" filter="fade">
                                      <p:cBhvr>
                                        <p:cTn id="82" dur="500"/>
                                        <p:tgtEl>
                                          <p:spTgt spid="152"/>
                                        </p:tgtEl>
                                      </p:cBhvr>
                                    </p:animEffect>
                                  </p:childTnLst>
                                </p:cTn>
                              </p:par>
                              <p:par>
                                <p:cTn id="83" presetID="42" presetClass="path" presetSubtype="0" decel="100000" fill="hold" nodeType="withEffect">
                                  <p:stCondLst>
                                    <p:cond delay="0"/>
                                  </p:stCondLst>
                                  <p:childTnLst>
                                    <p:animMotion origin="layout" path="M -0.0245 -2.91421E-6 L -4.97575E-6 -2.91421E-6 " pathEditMode="relative" rAng="0" ptsTypes="AA">
                                      <p:cBhvr>
                                        <p:cTn id="84" dur="600" fill="hold"/>
                                        <p:tgtEl>
                                          <p:spTgt spid="152"/>
                                        </p:tgtEl>
                                        <p:attrNameLst>
                                          <p:attrName>ppt_x</p:attrName>
                                          <p:attrName>ppt_y</p:attrName>
                                        </p:attrNameLst>
                                      </p:cBhvr>
                                      <p:rCtr x="1225" y="0"/>
                                    </p:animMotion>
                                  </p:childTnLst>
                                </p:cTn>
                              </p:par>
                              <p:par>
                                <p:cTn id="85" presetID="22" presetClass="entr" presetSubtype="8"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500"/>
                                        <p:tgtEl>
                                          <p:spTgt spid="9"/>
                                        </p:tgtEl>
                                      </p:cBhvr>
                                    </p:animEffect>
                                  </p:childTnLst>
                                </p:cTn>
                              </p:par>
                              <p:par>
                                <p:cTn id="88" presetID="10" presetClass="entr" presetSubtype="0" fill="hold"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42" presetClass="path" presetSubtype="0" decel="100000" fill="hold" nodeType="withEffect">
                                  <p:stCondLst>
                                    <p:cond delay="0"/>
                                  </p:stCondLst>
                                  <p:childTnLst>
                                    <p:animMotion origin="layout" path="M -0.02451 4.73445E-6 L 7.65892E-7 4.73445E-6 " pathEditMode="relative" rAng="0" ptsTypes="AA">
                                      <p:cBhvr>
                                        <p:cTn id="92" dur="600" fill="hold"/>
                                        <p:tgtEl>
                                          <p:spTgt spid="61"/>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P spid="138" grpId="0" animBg="1"/>
      <p:bldP spid="139" grpId="0" animBg="1"/>
      <p:bldP spid="155" grpId="0" animBg="1"/>
      <p:bldP spid="156" grpId="0" animBg="1"/>
      <p:bldP spid="157" grpId="0" animBg="1"/>
      <p:bldP spid="158" grpId="0" animBg="1"/>
      <p:bldP spid="1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EBD208-8F88-4099-AECF-7BADB5249E9E}"/>
              </a:ext>
            </a:extLst>
          </p:cNvPr>
          <p:cNvSpPr/>
          <p:nvPr/>
        </p:nvSpPr>
        <p:spPr>
          <a:xfrm>
            <a:off x="1825616" y="2802121"/>
            <a:ext cx="4253610" cy="3637919"/>
          </a:xfrm>
          <a:prstGeom prst="rect">
            <a:avLst/>
          </a:prstGeom>
        </p:spPr>
        <p:txBody>
          <a:bodyPr wrap="square" lIns="0">
            <a:spAutoFit/>
          </a:bodyPr>
          <a:lstStyle/>
          <a:p>
            <a:pPr>
              <a:lnSpc>
                <a:spcPct val="90000"/>
              </a:lnSpc>
              <a:spcBef>
                <a:spcPts val="1800"/>
              </a:spcBef>
            </a:pPr>
            <a:r>
              <a:rPr lang="en-US" sz="1600">
                <a:solidFill>
                  <a:schemeClr val="tx2"/>
                </a:solidFill>
                <a:latin typeface="+mj-lt"/>
              </a:rPr>
              <a:t>Simplify load balancing for applications</a:t>
            </a:r>
            <a:br>
              <a:rPr lang="en-US" sz="1600">
                <a:solidFill>
                  <a:schemeClr val="tx2"/>
                </a:solidFill>
                <a:latin typeface="+mj-lt"/>
              </a:rPr>
            </a:br>
            <a:r>
              <a:rPr lang="en-US" sz="1400"/>
              <a:t>Create highly-available and scalable applications </a:t>
            </a:r>
            <a:br>
              <a:rPr lang="en-US" sz="1400"/>
            </a:br>
            <a:r>
              <a:rPr lang="en-US" sz="1400"/>
              <a:t>in minutes supporting TCP/UDP-based protocols</a:t>
            </a:r>
          </a:p>
          <a:p>
            <a:pPr>
              <a:lnSpc>
                <a:spcPct val="90000"/>
              </a:lnSpc>
              <a:spcBef>
                <a:spcPts val="1800"/>
              </a:spcBef>
            </a:pPr>
            <a:r>
              <a:rPr lang="en-US" sz="1600">
                <a:solidFill>
                  <a:schemeClr val="tx2"/>
                </a:solidFill>
                <a:latin typeface="+mj-lt"/>
              </a:rPr>
              <a:t>High availability and robust </a:t>
            </a:r>
            <a:br>
              <a:rPr lang="en-US" sz="1600">
                <a:solidFill>
                  <a:schemeClr val="tx2"/>
                </a:solidFill>
                <a:latin typeface="+mj-lt"/>
              </a:rPr>
            </a:br>
            <a:r>
              <a:rPr lang="en-US" sz="1600">
                <a:solidFill>
                  <a:schemeClr val="tx2"/>
                </a:solidFill>
                <a:latin typeface="+mj-lt"/>
              </a:rPr>
              <a:t>performance for your applications</a:t>
            </a:r>
            <a:br>
              <a:rPr lang="en-US" sz="1600">
                <a:solidFill>
                  <a:schemeClr val="tx2"/>
                </a:solidFill>
                <a:latin typeface="+mj-lt"/>
              </a:rPr>
            </a:br>
            <a:r>
              <a:rPr lang="en-US" sz="1400"/>
              <a:t>Load Balancer automatically scales with </a:t>
            </a:r>
            <a:br>
              <a:rPr lang="en-US" sz="1400"/>
            </a:br>
            <a:r>
              <a:rPr lang="en-US" sz="1400"/>
              <a:t>increasing application traffic</a:t>
            </a:r>
          </a:p>
          <a:p>
            <a:pPr>
              <a:lnSpc>
                <a:spcPct val="90000"/>
              </a:lnSpc>
              <a:spcBef>
                <a:spcPts val="1800"/>
              </a:spcBef>
            </a:pPr>
            <a:r>
              <a:rPr lang="en-US" sz="1600">
                <a:solidFill>
                  <a:schemeClr val="tx2"/>
                </a:solidFill>
                <a:latin typeface="+mj-lt"/>
              </a:rPr>
              <a:t>Internal load balancer</a:t>
            </a:r>
            <a:br>
              <a:rPr lang="en-US" sz="1600">
                <a:solidFill>
                  <a:schemeClr val="tx2"/>
                </a:solidFill>
                <a:latin typeface="+mj-lt"/>
              </a:rPr>
            </a:br>
            <a:r>
              <a:rPr lang="en-US" sz="1400"/>
              <a:t>Use the internal load balancer for traffic between virtual machines inside your private virtual networks</a:t>
            </a:r>
          </a:p>
          <a:p>
            <a:pPr>
              <a:lnSpc>
                <a:spcPct val="90000"/>
              </a:lnSpc>
              <a:spcBef>
                <a:spcPts val="1800"/>
              </a:spcBef>
            </a:pPr>
            <a:r>
              <a:rPr lang="en-US" sz="1600">
                <a:solidFill>
                  <a:schemeClr val="tx2"/>
                </a:solidFill>
                <a:latin typeface="+mj-lt"/>
              </a:rPr>
              <a:t>Build highly reliable applications</a:t>
            </a:r>
            <a:br>
              <a:rPr lang="en-US" sz="1600">
                <a:solidFill>
                  <a:schemeClr val="tx2"/>
                </a:solidFill>
                <a:latin typeface="+mj-lt"/>
              </a:rPr>
            </a:br>
            <a:r>
              <a:rPr lang="en-US" sz="1400"/>
              <a:t>Automatically takes unhealthy instances out of rotation, and reinstates them when they become healthy again</a:t>
            </a:r>
          </a:p>
        </p:txBody>
      </p:sp>
      <p:sp>
        <p:nvSpPr>
          <p:cNvPr id="5" name="Title 4">
            <a:extLst>
              <a:ext uri="{FF2B5EF4-FFF2-40B4-BE49-F238E27FC236}">
                <a16:creationId xmlns:a16="http://schemas.microsoft.com/office/drawing/2014/main" id="{656BCA86-6F30-41AA-9D3E-D578B0EE6F5E}"/>
              </a:ext>
            </a:extLst>
          </p:cNvPr>
          <p:cNvSpPr>
            <a:spLocks noGrp="1"/>
          </p:cNvSpPr>
          <p:nvPr>
            <p:ph type="title"/>
          </p:nvPr>
        </p:nvSpPr>
        <p:spPr/>
        <p:txBody>
          <a:bodyPr/>
          <a:lstStyle/>
          <a:p>
            <a:r>
              <a:rPr lang="en-US"/>
              <a:t>Azure networking resiliency solutions</a:t>
            </a:r>
          </a:p>
        </p:txBody>
      </p:sp>
      <p:sp>
        <p:nvSpPr>
          <p:cNvPr id="6" name="Text Placeholder 5">
            <a:extLst>
              <a:ext uri="{FF2B5EF4-FFF2-40B4-BE49-F238E27FC236}">
                <a16:creationId xmlns:a16="http://schemas.microsoft.com/office/drawing/2014/main" id="{27F4545B-2110-4350-8179-C681BE8BD907}"/>
              </a:ext>
            </a:extLst>
          </p:cNvPr>
          <p:cNvSpPr>
            <a:spLocks noGrp="1"/>
          </p:cNvSpPr>
          <p:nvPr>
            <p:ph type="body" sz="quarter" idx="10"/>
          </p:nvPr>
        </p:nvSpPr>
        <p:spPr/>
        <p:txBody>
          <a:bodyPr/>
          <a:lstStyle/>
          <a:p>
            <a:r>
              <a:rPr lang="en-US"/>
              <a:t>Azure networking resiliency solutions</a:t>
            </a:r>
          </a:p>
        </p:txBody>
      </p:sp>
      <p:grpSp>
        <p:nvGrpSpPr>
          <p:cNvPr id="9" name="Group 8">
            <a:extLst>
              <a:ext uri="{FF2B5EF4-FFF2-40B4-BE49-F238E27FC236}">
                <a16:creationId xmlns:a16="http://schemas.microsoft.com/office/drawing/2014/main" id="{166A146F-EC64-4661-8F6A-D2200CCAE07E}"/>
              </a:ext>
            </a:extLst>
          </p:cNvPr>
          <p:cNvGrpSpPr/>
          <p:nvPr/>
        </p:nvGrpSpPr>
        <p:grpSpPr>
          <a:xfrm>
            <a:off x="434975" y="1546639"/>
            <a:ext cx="11563350" cy="361803"/>
            <a:chOff x="1406579" y="4915420"/>
            <a:chExt cx="11563350" cy="361803"/>
          </a:xfrm>
        </p:grpSpPr>
        <p:sp>
          <p:nvSpPr>
            <p:cNvPr id="17" name="Rectangle 16">
              <a:extLst>
                <a:ext uri="{FF2B5EF4-FFF2-40B4-BE49-F238E27FC236}">
                  <a16:creationId xmlns:a16="http://schemas.microsoft.com/office/drawing/2014/main" id="{3DFC2090-1CB6-4468-A43F-9DDFA3B56130}"/>
                </a:ext>
              </a:extLst>
            </p:cNvPr>
            <p:cNvSpPr/>
            <p:nvPr/>
          </p:nvSpPr>
          <p:spPr bwMode="auto">
            <a:xfrm>
              <a:off x="1406579" y="4915420"/>
              <a:ext cx="11563350" cy="361803"/>
            </a:xfrm>
            <a:prstGeom prst="rect">
              <a:avLst/>
            </a:prstGeom>
            <a:solidFill>
              <a:schemeClr val="bg2">
                <a:alpha val="80000"/>
              </a:schemeClr>
            </a:solidFill>
            <a:ln w="19050">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a:solidFill>
                    <a:schemeClr val="tx1"/>
                  </a:solidFill>
                  <a:latin typeface="+mj-lt"/>
                  <a:ea typeface="Segoe UI" pitchFamily="34" charset="0"/>
                  <a:cs typeface="Segoe UI" pitchFamily="34" charset="0"/>
                </a:rPr>
                <a:t>Networking</a:t>
              </a:r>
              <a:r>
                <a:rPr lang="en-US" sz="1400">
                  <a:solidFill>
                    <a:schemeClr val="tx1"/>
                  </a:solidFill>
                  <a:cs typeface="Segoe UI" pitchFamily="34" charset="0"/>
                </a:rPr>
                <a:t>							</a:t>
              </a:r>
            </a:p>
          </p:txBody>
        </p:sp>
        <p:sp>
          <p:nvSpPr>
            <p:cNvPr id="18" name="Rectangle 17">
              <a:extLst>
                <a:ext uri="{FF2B5EF4-FFF2-40B4-BE49-F238E27FC236}">
                  <a16:creationId xmlns:a16="http://schemas.microsoft.com/office/drawing/2014/main" id="{E0485D05-FA38-4B73-806F-21D1E16FD68D}"/>
                </a:ext>
              </a:extLst>
            </p:cNvPr>
            <p:cNvSpPr/>
            <p:nvPr/>
          </p:nvSpPr>
          <p:spPr>
            <a:xfrm>
              <a:off x="8679824" y="4945169"/>
              <a:ext cx="4115101" cy="307777"/>
            </a:xfrm>
            <a:prstGeom prst="rect">
              <a:avLst/>
            </a:prstGeom>
          </p:spPr>
          <p:txBody>
            <a:bodyPr wrap="none" lIns="91440" rIns="91440">
              <a:spAutoFit/>
            </a:bodyPr>
            <a:lstStyle/>
            <a:p>
              <a:r>
                <a:rPr lang="en-US" sz="1400">
                  <a:noFill/>
                  <a:cs typeface="Segoe UI" pitchFamily="34" charset="0"/>
                </a:rPr>
                <a:t>Region Pairs, Availability Zones, </a:t>
              </a:r>
              <a:r>
                <a:rPr lang="en-US" sz="1400">
                  <a:cs typeface="Segoe UI" pitchFamily="34" charset="0"/>
                </a:rPr>
                <a:t>IP/Load Balancers</a:t>
              </a:r>
            </a:p>
          </p:txBody>
        </p:sp>
      </p:grpSp>
      <p:grpSp>
        <p:nvGrpSpPr>
          <p:cNvPr id="118" name="Group 117">
            <a:extLst>
              <a:ext uri="{FF2B5EF4-FFF2-40B4-BE49-F238E27FC236}">
                <a16:creationId xmlns:a16="http://schemas.microsoft.com/office/drawing/2014/main" id="{E7DE7FC0-7A91-4E3F-BB2E-B3B77C7C178B}"/>
              </a:ext>
            </a:extLst>
          </p:cNvPr>
          <p:cNvGrpSpPr/>
          <p:nvPr/>
        </p:nvGrpSpPr>
        <p:grpSpPr>
          <a:xfrm>
            <a:off x="7086603" y="2147179"/>
            <a:ext cx="4117693" cy="4275561"/>
            <a:chOff x="7079553" y="2237243"/>
            <a:chExt cx="4428126" cy="4597897"/>
          </a:xfrm>
        </p:grpSpPr>
        <p:sp>
          <p:nvSpPr>
            <p:cNvPr id="101" name="Rectangle 100">
              <a:extLst>
                <a:ext uri="{FF2B5EF4-FFF2-40B4-BE49-F238E27FC236}">
                  <a16:creationId xmlns:a16="http://schemas.microsoft.com/office/drawing/2014/main" id="{8E88C130-62C1-4BCB-8479-2A86E26A4B8C}"/>
                </a:ext>
              </a:extLst>
            </p:cNvPr>
            <p:cNvSpPr/>
            <p:nvPr/>
          </p:nvSpPr>
          <p:spPr bwMode="auto">
            <a:xfrm>
              <a:off x="7386117" y="3009900"/>
              <a:ext cx="4121562" cy="3825240"/>
            </a:xfrm>
            <a:prstGeom prst="rect">
              <a:avLst/>
            </a:prstGeom>
            <a:no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grpSp>
          <p:nvGrpSpPr>
            <p:cNvPr id="51" name="Group 50">
              <a:extLst>
                <a:ext uri="{FF2B5EF4-FFF2-40B4-BE49-F238E27FC236}">
                  <a16:creationId xmlns:a16="http://schemas.microsoft.com/office/drawing/2014/main" id="{51D3ECBA-7BEF-405D-9C71-3A50C91F2AD1}"/>
                </a:ext>
              </a:extLst>
            </p:cNvPr>
            <p:cNvGrpSpPr/>
            <p:nvPr/>
          </p:nvGrpSpPr>
          <p:grpSpPr>
            <a:xfrm>
              <a:off x="10344045" y="6083298"/>
              <a:ext cx="484383" cy="529507"/>
              <a:chOff x="10344045" y="5534207"/>
              <a:chExt cx="484383" cy="529507"/>
            </a:xfrm>
          </p:grpSpPr>
          <p:sp>
            <p:nvSpPr>
              <p:cNvPr id="63" name="Database_EFC7" title="Icon of a cylinder">
                <a:extLst>
                  <a:ext uri="{FF2B5EF4-FFF2-40B4-BE49-F238E27FC236}">
                    <a16:creationId xmlns:a16="http://schemas.microsoft.com/office/drawing/2014/main" id="{FCDB7883-2619-4601-A4E2-3228FB17B7D2}"/>
                  </a:ext>
                </a:extLst>
              </p:cNvPr>
              <p:cNvSpPr>
                <a:spLocks noChangeAspect="1" noEditPoints="1"/>
              </p:cNvSpPr>
              <p:nvPr/>
            </p:nvSpPr>
            <p:spPr bwMode="auto">
              <a:xfrm>
                <a:off x="10382555" y="5534207"/>
                <a:ext cx="407363" cy="529507"/>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64" name="TextBox 63">
                <a:extLst>
                  <a:ext uri="{FF2B5EF4-FFF2-40B4-BE49-F238E27FC236}">
                    <a16:creationId xmlns:a16="http://schemas.microsoft.com/office/drawing/2014/main" id="{4041B269-538F-4D65-9F57-82230565DEBA}"/>
                  </a:ext>
                </a:extLst>
              </p:cNvPr>
              <p:cNvSpPr txBox="1"/>
              <p:nvPr/>
            </p:nvSpPr>
            <p:spPr>
              <a:xfrm>
                <a:off x="10344045" y="5771741"/>
                <a:ext cx="484383" cy="166199"/>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SQL</a:t>
                </a:r>
                <a:endParaRPr lang="en-US" sz="2400">
                  <a:latin typeface="+mj-lt"/>
                </a:endParaRPr>
              </a:p>
            </p:txBody>
          </p:sp>
        </p:grpSp>
        <p:grpSp>
          <p:nvGrpSpPr>
            <p:cNvPr id="69" name="Group 68">
              <a:extLst>
                <a:ext uri="{FF2B5EF4-FFF2-40B4-BE49-F238E27FC236}">
                  <a16:creationId xmlns:a16="http://schemas.microsoft.com/office/drawing/2014/main" id="{0392B409-FFEF-4846-BA64-DC4477345933}"/>
                </a:ext>
              </a:extLst>
            </p:cNvPr>
            <p:cNvGrpSpPr/>
            <p:nvPr/>
          </p:nvGrpSpPr>
          <p:grpSpPr>
            <a:xfrm>
              <a:off x="8147567" y="6083298"/>
              <a:ext cx="484383" cy="529507"/>
              <a:chOff x="10344045" y="5534207"/>
              <a:chExt cx="484383" cy="529507"/>
            </a:xfrm>
          </p:grpSpPr>
          <p:sp>
            <p:nvSpPr>
              <p:cNvPr id="70" name="Database_EFC7" title="Icon of a cylinder">
                <a:extLst>
                  <a:ext uri="{FF2B5EF4-FFF2-40B4-BE49-F238E27FC236}">
                    <a16:creationId xmlns:a16="http://schemas.microsoft.com/office/drawing/2014/main" id="{99E66A9A-0465-4308-BF76-A652F457754B}"/>
                  </a:ext>
                </a:extLst>
              </p:cNvPr>
              <p:cNvSpPr>
                <a:spLocks noChangeAspect="1" noEditPoints="1"/>
              </p:cNvSpPr>
              <p:nvPr/>
            </p:nvSpPr>
            <p:spPr bwMode="auto">
              <a:xfrm>
                <a:off x="10382555" y="5534207"/>
                <a:ext cx="407363" cy="529507"/>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1" name="TextBox 70">
                <a:extLst>
                  <a:ext uri="{FF2B5EF4-FFF2-40B4-BE49-F238E27FC236}">
                    <a16:creationId xmlns:a16="http://schemas.microsoft.com/office/drawing/2014/main" id="{D3782B7A-5B39-4996-9348-3786AA479BBC}"/>
                  </a:ext>
                </a:extLst>
              </p:cNvPr>
              <p:cNvSpPr txBox="1"/>
              <p:nvPr/>
            </p:nvSpPr>
            <p:spPr>
              <a:xfrm>
                <a:off x="10344045" y="5771741"/>
                <a:ext cx="484383" cy="166199"/>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SQL</a:t>
                </a:r>
                <a:endParaRPr lang="en-US" sz="2400">
                  <a:latin typeface="+mj-lt"/>
                </a:endParaRPr>
              </a:p>
            </p:txBody>
          </p:sp>
        </p:grpSp>
        <p:sp>
          <p:nvSpPr>
            <p:cNvPr id="72" name="Rectangle 71">
              <a:extLst>
                <a:ext uri="{FF2B5EF4-FFF2-40B4-BE49-F238E27FC236}">
                  <a16:creationId xmlns:a16="http://schemas.microsoft.com/office/drawing/2014/main" id="{144DF9E4-025C-4777-A42B-20CBB079F9F2}"/>
                </a:ext>
              </a:extLst>
            </p:cNvPr>
            <p:cNvSpPr/>
            <p:nvPr/>
          </p:nvSpPr>
          <p:spPr bwMode="auto">
            <a:xfrm>
              <a:off x="8018576" y="5997570"/>
              <a:ext cx="2913535" cy="700963"/>
            </a:xfrm>
            <a:prstGeom prst="rect">
              <a:avLst/>
            </a:prstGeom>
            <a:noFill/>
            <a:ln w="19050" cap="flat" cmpd="sng" algn="ctr">
              <a:solidFill>
                <a:schemeClr val="accent3"/>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73" name="Rectangle 72">
              <a:extLst>
                <a:ext uri="{FF2B5EF4-FFF2-40B4-BE49-F238E27FC236}">
                  <a16:creationId xmlns:a16="http://schemas.microsoft.com/office/drawing/2014/main" id="{E85574B3-DD6D-4CEB-AA5D-0459641591EE}"/>
                </a:ext>
              </a:extLst>
            </p:cNvPr>
            <p:cNvSpPr/>
            <p:nvPr/>
          </p:nvSpPr>
          <p:spPr bwMode="auto">
            <a:xfrm>
              <a:off x="7079553" y="6169323"/>
              <a:ext cx="863783" cy="3574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Database tier subnet</a:t>
              </a:r>
            </a:p>
          </p:txBody>
        </p:sp>
        <p:grpSp>
          <p:nvGrpSpPr>
            <p:cNvPr id="66" name="Group 65">
              <a:extLst>
                <a:ext uri="{FF2B5EF4-FFF2-40B4-BE49-F238E27FC236}">
                  <a16:creationId xmlns:a16="http://schemas.microsoft.com/office/drawing/2014/main" id="{64B519AA-3E87-4B95-9030-7422D4DC7111}"/>
                </a:ext>
              </a:extLst>
            </p:cNvPr>
            <p:cNvGrpSpPr/>
            <p:nvPr/>
          </p:nvGrpSpPr>
          <p:grpSpPr>
            <a:xfrm>
              <a:off x="9198056" y="6083298"/>
              <a:ext cx="484383" cy="529507"/>
              <a:chOff x="10344045" y="5534207"/>
              <a:chExt cx="484383" cy="529507"/>
            </a:xfrm>
          </p:grpSpPr>
          <p:sp>
            <p:nvSpPr>
              <p:cNvPr id="67" name="Database_EFC7" title="Icon of a cylinder">
                <a:extLst>
                  <a:ext uri="{FF2B5EF4-FFF2-40B4-BE49-F238E27FC236}">
                    <a16:creationId xmlns:a16="http://schemas.microsoft.com/office/drawing/2014/main" id="{84F6BCE3-66C1-4EA3-AB22-3AB1923E327C}"/>
                  </a:ext>
                </a:extLst>
              </p:cNvPr>
              <p:cNvSpPr>
                <a:spLocks noChangeAspect="1" noEditPoints="1"/>
              </p:cNvSpPr>
              <p:nvPr/>
            </p:nvSpPr>
            <p:spPr bwMode="auto">
              <a:xfrm>
                <a:off x="10382555" y="5534207"/>
                <a:ext cx="407363" cy="529507"/>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rgbClr val="FFFFFF"/>
              </a:solidFill>
              <a:ln w="19050"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68" name="TextBox 67">
                <a:extLst>
                  <a:ext uri="{FF2B5EF4-FFF2-40B4-BE49-F238E27FC236}">
                    <a16:creationId xmlns:a16="http://schemas.microsoft.com/office/drawing/2014/main" id="{90B0C429-5920-4984-995D-DBE3E071AA18}"/>
                  </a:ext>
                </a:extLst>
              </p:cNvPr>
              <p:cNvSpPr txBox="1"/>
              <p:nvPr/>
            </p:nvSpPr>
            <p:spPr>
              <a:xfrm>
                <a:off x="10344045" y="5771741"/>
                <a:ext cx="484383" cy="166199"/>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SQL</a:t>
                </a:r>
                <a:endParaRPr lang="en-US" sz="2400">
                  <a:latin typeface="+mj-lt"/>
                </a:endParaRPr>
              </a:p>
            </p:txBody>
          </p:sp>
        </p:grpSp>
        <p:sp>
          <p:nvSpPr>
            <p:cNvPr id="97" name="Rectangle 96">
              <a:extLst>
                <a:ext uri="{FF2B5EF4-FFF2-40B4-BE49-F238E27FC236}">
                  <a16:creationId xmlns:a16="http://schemas.microsoft.com/office/drawing/2014/main" id="{1551EFD4-5E04-4D9D-95A7-ED37A4EF98FE}"/>
                </a:ext>
              </a:extLst>
            </p:cNvPr>
            <p:cNvSpPr/>
            <p:nvPr/>
          </p:nvSpPr>
          <p:spPr bwMode="auto">
            <a:xfrm>
              <a:off x="8018576" y="4026314"/>
              <a:ext cx="2913535" cy="751502"/>
            </a:xfrm>
            <a:prstGeom prst="rect">
              <a:avLst/>
            </a:prstGeom>
            <a:noFill/>
            <a:ln w="19050" cap="flat" cmpd="sng" algn="ctr">
              <a:solidFill>
                <a:schemeClr val="accent3"/>
              </a:solidFill>
              <a:prstDash val="sysDot"/>
              <a:headEnd type="none" w="med" len="med"/>
              <a:tailEnd type="none" w="med" len="med"/>
            </a:ln>
            <a:effectLst/>
          </p:spPr>
          <p:txBody>
            <a:bodyPr rot="0" spcFirstLastPara="0" vertOverflow="overflow" horzOverflow="overflow" vert="horz" wrap="square" lIns="186441" tIns="149152" rIns="186441" bIns="149152" numCol="1" spcCol="0" rtlCol="0" fromWordArt="0" anchor="t" anchorCtr="0" forceAA="0" compatLnSpc="1">
              <a:prstTxWarp prst="textNoShape">
                <a:avLst/>
              </a:prstTxWarp>
              <a:noAutofit/>
            </a:bodyPr>
            <a:lstStyle/>
            <a:p>
              <a:pPr algn="ctr" defTabSz="950492" fontAlgn="base">
                <a:lnSpc>
                  <a:spcPct val="90000"/>
                </a:lnSpc>
                <a:spcBef>
                  <a:spcPts val="612"/>
                </a:spcBef>
                <a:spcAft>
                  <a:spcPct val="0"/>
                </a:spcAft>
                <a:defRPr/>
              </a:pPr>
              <a:endParaRPr lang="en-US" sz="2448" kern="0">
                <a:gradFill>
                  <a:gsLst>
                    <a:gs pos="0">
                      <a:srgbClr val="1A1A1A"/>
                    </a:gs>
                    <a:gs pos="100000">
                      <a:srgbClr val="1A1A1A"/>
                    </a:gs>
                  </a:gsLst>
                  <a:lin ang="5400000" scaled="0"/>
                </a:gradFill>
                <a:latin typeface="Segoe UI Semilight"/>
                <a:cs typeface="Segoe UI" pitchFamily="34" charset="0"/>
              </a:endParaRPr>
            </a:p>
          </p:txBody>
        </p:sp>
        <p:sp>
          <p:nvSpPr>
            <p:cNvPr id="104" name="Rectangle 103">
              <a:extLst>
                <a:ext uri="{FF2B5EF4-FFF2-40B4-BE49-F238E27FC236}">
                  <a16:creationId xmlns:a16="http://schemas.microsoft.com/office/drawing/2014/main" id="{61906AC5-2D3A-4813-A01F-7F266AE82363}"/>
                </a:ext>
              </a:extLst>
            </p:cNvPr>
            <p:cNvSpPr/>
            <p:nvPr/>
          </p:nvSpPr>
          <p:spPr bwMode="auto">
            <a:xfrm>
              <a:off x="10732326" y="2802895"/>
              <a:ext cx="580981" cy="3903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bot_3" title="Icon of two chevron brackets with two dots between them">
              <a:extLst>
                <a:ext uri="{FF2B5EF4-FFF2-40B4-BE49-F238E27FC236}">
                  <a16:creationId xmlns:a16="http://schemas.microsoft.com/office/drawing/2014/main" id="{4BB51BBE-8830-4662-8857-4E0999EC7FA6}"/>
                </a:ext>
              </a:extLst>
            </p:cNvPr>
            <p:cNvSpPr>
              <a:spLocks noChangeAspect="1" noEditPoints="1"/>
            </p:cNvSpPr>
            <p:nvPr/>
          </p:nvSpPr>
          <p:spPr bwMode="auto">
            <a:xfrm>
              <a:off x="10760637" y="2815205"/>
              <a:ext cx="509767" cy="365760"/>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0" name="Group 109">
              <a:extLst>
                <a:ext uri="{FF2B5EF4-FFF2-40B4-BE49-F238E27FC236}">
                  <a16:creationId xmlns:a16="http://schemas.microsoft.com/office/drawing/2014/main" id="{C1BEC499-B47F-444A-9F58-E59AB15FB2AD}"/>
                </a:ext>
              </a:extLst>
            </p:cNvPr>
            <p:cNvGrpSpPr/>
            <p:nvPr/>
          </p:nvGrpSpPr>
          <p:grpSpPr>
            <a:xfrm>
              <a:off x="8138964" y="4124414"/>
              <a:ext cx="501588" cy="605839"/>
              <a:chOff x="8138964" y="4086314"/>
              <a:chExt cx="501588" cy="605839"/>
            </a:xfrm>
          </p:grpSpPr>
          <p:grpSp>
            <p:nvGrpSpPr>
              <p:cNvPr id="11" name="Group 10">
                <a:extLst>
                  <a:ext uri="{FF2B5EF4-FFF2-40B4-BE49-F238E27FC236}">
                    <a16:creationId xmlns:a16="http://schemas.microsoft.com/office/drawing/2014/main" id="{8AFAABBB-188E-4B87-852C-98A8A71A5605}"/>
                  </a:ext>
                </a:extLst>
              </p:cNvPr>
              <p:cNvGrpSpPr/>
              <p:nvPr/>
            </p:nvGrpSpPr>
            <p:grpSpPr>
              <a:xfrm>
                <a:off x="8138964" y="4086314"/>
                <a:ext cx="501588" cy="384412"/>
                <a:chOff x="11267579" y="4088131"/>
                <a:chExt cx="501588" cy="384412"/>
              </a:xfrm>
            </p:grpSpPr>
            <p:sp>
              <p:nvSpPr>
                <p:cNvPr id="28" name="monitor" title="Icon of a monitor">
                  <a:extLst>
                    <a:ext uri="{FF2B5EF4-FFF2-40B4-BE49-F238E27FC236}">
                      <a16:creationId xmlns:a16="http://schemas.microsoft.com/office/drawing/2014/main" id="{59EDB229-5619-4C70-8AF0-5A7E17EC2D27}"/>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1" name="Group 20">
                  <a:extLst>
                    <a:ext uri="{FF2B5EF4-FFF2-40B4-BE49-F238E27FC236}">
                      <a16:creationId xmlns:a16="http://schemas.microsoft.com/office/drawing/2014/main" id="{660B34EA-701E-4053-9310-3E4808D484F7}"/>
                    </a:ext>
                  </a:extLst>
                </p:cNvPr>
                <p:cNvGrpSpPr/>
                <p:nvPr/>
              </p:nvGrpSpPr>
              <p:grpSpPr>
                <a:xfrm>
                  <a:off x="11421842" y="4130108"/>
                  <a:ext cx="193062" cy="220912"/>
                  <a:chOff x="9659263" y="3260038"/>
                  <a:chExt cx="1090875" cy="1248235"/>
                </a:xfrm>
                <a:solidFill>
                  <a:schemeClr val="bg1"/>
                </a:solidFill>
              </p:grpSpPr>
              <p:sp>
                <p:nvSpPr>
                  <p:cNvPr id="22" name="Freeform 5">
                    <a:extLst>
                      <a:ext uri="{FF2B5EF4-FFF2-40B4-BE49-F238E27FC236}">
                        <a16:creationId xmlns:a16="http://schemas.microsoft.com/office/drawing/2014/main" id="{5DD3AA0A-629D-4D0E-AD81-BE7C2B3DF78C}"/>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3" name="Freeform 6">
                    <a:extLst>
                      <a:ext uri="{FF2B5EF4-FFF2-40B4-BE49-F238E27FC236}">
                        <a16:creationId xmlns:a16="http://schemas.microsoft.com/office/drawing/2014/main" id="{88474929-4BD4-421F-BFF8-6AB9773766DD}"/>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25" name="Freeform 7">
                    <a:extLst>
                      <a:ext uri="{FF2B5EF4-FFF2-40B4-BE49-F238E27FC236}">
                        <a16:creationId xmlns:a16="http://schemas.microsoft.com/office/drawing/2014/main" id="{88287C46-8C6F-4B12-B3AB-7B0DD8EE356C}"/>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29" name="TextBox 28">
                <a:extLst>
                  <a:ext uri="{FF2B5EF4-FFF2-40B4-BE49-F238E27FC236}">
                    <a16:creationId xmlns:a16="http://schemas.microsoft.com/office/drawing/2014/main" id="{9C93B9EE-5D44-4E2B-805E-99C3450AF6C6}"/>
                  </a:ext>
                </a:extLst>
              </p:cNvPr>
              <p:cNvSpPr txBox="1"/>
              <p:nvPr/>
            </p:nvSpPr>
            <p:spPr>
              <a:xfrm>
                <a:off x="8147567" y="4525954"/>
                <a:ext cx="484383" cy="166199"/>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VM</a:t>
                </a:r>
                <a:endParaRPr lang="en-US" sz="2400">
                  <a:latin typeface="+mj-lt"/>
                </a:endParaRPr>
              </a:p>
            </p:txBody>
          </p:sp>
        </p:grpSp>
        <p:grpSp>
          <p:nvGrpSpPr>
            <p:cNvPr id="108" name="Group 107">
              <a:extLst>
                <a:ext uri="{FF2B5EF4-FFF2-40B4-BE49-F238E27FC236}">
                  <a16:creationId xmlns:a16="http://schemas.microsoft.com/office/drawing/2014/main" id="{8044FBAE-3EC1-43C3-B1EC-1DAEE0107C54}"/>
                </a:ext>
              </a:extLst>
            </p:cNvPr>
            <p:cNvGrpSpPr/>
            <p:nvPr/>
          </p:nvGrpSpPr>
          <p:grpSpPr>
            <a:xfrm>
              <a:off x="10250693" y="4124414"/>
              <a:ext cx="501588" cy="605839"/>
              <a:chOff x="10250693" y="4086314"/>
              <a:chExt cx="501588" cy="605839"/>
            </a:xfrm>
          </p:grpSpPr>
          <p:grpSp>
            <p:nvGrpSpPr>
              <p:cNvPr id="41" name="Group 40">
                <a:extLst>
                  <a:ext uri="{FF2B5EF4-FFF2-40B4-BE49-F238E27FC236}">
                    <a16:creationId xmlns:a16="http://schemas.microsoft.com/office/drawing/2014/main" id="{2187B5DB-412C-43FC-A1F4-A949E530DA9C}"/>
                  </a:ext>
                </a:extLst>
              </p:cNvPr>
              <p:cNvGrpSpPr/>
              <p:nvPr/>
            </p:nvGrpSpPr>
            <p:grpSpPr>
              <a:xfrm>
                <a:off x="10250693" y="4086314"/>
                <a:ext cx="501588" cy="384412"/>
                <a:chOff x="11267579" y="4088131"/>
                <a:chExt cx="501588" cy="384412"/>
              </a:xfrm>
            </p:grpSpPr>
            <p:sp>
              <p:nvSpPr>
                <p:cNvPr id="43" name="monitor" title="Icon of a monitor">
                  <a:extLst>
                    <a:ext uri="{FF2B5EF4-FFF2-40B4-BE49-F238E27FC236}">
                      <a16:creationId xmlns:a16="http://schemas.microsoft.com/office/drawing/2014/main" id="{EA14B3AA-ADFA-4030-821F-01F0D846D116}"/>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44" name="Group 43">
                  <a:extLst>
                    <a:ext uri="{FF2B5EF4-FFF2-40B4-BE49-F238E27FC236}">
                      <a16:creationId xmlns:a16="http://schemas.microsoft.com/office/drawing/2014/main" id="{F7F83C3D-3BF2-47AA-ACA3-6033F3325786}"/>
                    </a:ext>
                  </a:extLst>
                </p:cNvPr>
                <p:cNvGrpSpPr/>
                <p:nvPr/>
              </p:nvGrpSpPr>
              <p:grpSpPr>
                <a:xfrm>
                  <a:off x="11421842" y="4130108"/>
                  <a:ext cx="193062" cy="220912"/>
                  <a:chOff x="9659263" y="3260038"/>
                  <a:chExt cx="1090875" cy="1248235"/>
                </a:xfrm>
                <a:solidFill>
                  <a:schemeClr val="bg1"/>
                </a:solidFill>
              </p:grpSpPr>
              <p:sp>
                <p:nvSpPr>
                  <p:cNvPr id="45" name="Freeform 5">
                    <a:extLst>
                      <a:ext uri="{FF2B5EF4-FFF2-40B4-BE49-F238E27FC236}">
                        <a16:creationId xmlns:a16="http://schemas.microsoft.com/office/drawing/2014/main" id="{E53CEAFF-26E3-44AC-B74B-CFE3B613F628}"/>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46" name="Freeform 6">
                    <a:extLst>
                      <a:ext uri="{FF2B5EF4-FFF2-40B4-BE49-F238E27FC236}">
                        <a16:creationId xmlns:a16="http://schemas.microsoft.com/office/drawing/2014/main" id="{D5A06382-1583-4B3C-9AE9-65A13F993CA5}"/>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47" name="Freeform 7">
                    <a:extLst>
                      <a:ext uri="{FF2B5EF4-FFF2-40B4-BE49-F238E27FC236}">
                        <a16:creationId xmlns:a16="http://schemas.microsoft.com/office/drawing/2014/main" id="{240ABA4C-A16C-4DD1-8B7A-8598FF3B1650}"/>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42" name="TextBox 41">
                <a:extLst>
                  <a:ext uri="{FF2B5EF4-FFF2-40B4-BE49-F238E27FC236}">
                    <a16:creationId xmlns:a16="http://schemas.microsoft.com/office/drawing/2014/main" id="{EC5D6DE9-D1F4-4F1C-AAEA-5EFA3FE341BC}"/>
                  </a:ext>
                </a:extLst>
              </p:cNvPr>
              <p:cNvSpPr txBox="1"/>
              <p:nvPr/>
            </p:nvSpPr>
            <p:spPr>
              <a:xfrm>
                <a:off x="10259296" y="4525954"/>
                <a:ext cx="484383" cy="166199"/>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VM</a:t>
                </a:r>
                <a:endParaRPr lang="en-US" sz="2400">
                  <a:latin typeface="+mj-lt"/>
                </a:endParaRPr>
              </a:p>
            </p:txBody>
          </p:sp>
        </p:grpSp>
        <p:sp>
          <p:nvSpPr>
            <p:cNvPr id="74" name="Rectangle 73">
              <a:extLst>
                <a:ext uri="{FF2B5EF4-FFF2-40B4-BE49-F238E27FC236}">
                  <a16:creationId xmlns:a16="http://schemas.microsoft.com/office/drawing/2014/main" id="{4D9E692F-846C-499B-AA94-1A0BC0A84173}"/>
                </a:ext>
              </a:extLst>
            </p:cNvPr>
            <p:cNvSpPr/>
            <p:nvPr/>
          </p:nvSpPr>
          <p:spPr bwMode="auto">
            <a:xfrm>
              <a:off x="7079553" y="4248605"/>
              <a:ext cx="863783" cy="35745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50492" fontAlgn="base">
                <a:lnSpc>
                  <a:spcPct val="90000"/>
                </a:lnSpc>
                <a:spcBef>
                  <a:spcPts val="612"/>
                </a:spcBef>
                <a:spcAft>
                  <a:spcPct val="0"/>
                </a:spcAft>
                <a:defRPr/>
              </a:pPr>
              <a:r>
                <a:rPr lang="en-US" sz="1200" kern="0">
                  <a:gradFill>
                    <a:gsLst>
                      <a:gs pos="0">
                        <a:srgbClr val="0078D4"/>
                      </a:gs>
                      <a:gs pos="100000">
                        <a:srgbClr val="0078D4"/>
                      </a:gs>
                    </a:gsLst>
                    <a:lin ang="5400000" scaled="0"/>
                  </a:gradFill>
                  <a:latin typeface="Segoe UI Semibold" panose="020B0702040204020203" pitchFamily="34" charset="0"/>
                  <a:cs typeface="Segoe UI Semibold" panose="020B0702040204020203" pitchFamily="34" charset="0"/>
                </a:rPr>
                <a:t>Web tier subnet</a:t>
              </a:r>
            </a:p>
          </p:txBody>
        </p:sp>
        <p:sp>
          <p:nvSpPr>
            <p:cNvPr id="76" name="Rectangle 75">
              <a:extLst>
                <a:ext uri="{FF2B5EF4-FFF2-40B4-BE49-F238E27FC236}">
                  <a16:creationId xmlns:a16="http://schemas.microsoft.com/office/drawing/2014/main" id="{CE2C709C-D690-4B27-8B0D-1E90172093ED}"/>
                </a:ext>
              </a:extLst>
            </p:cNvPr>
            <p:cNvSpPr/>
            <p:nvPr/>
          </p:nvSpPr>
          <p:spPr bwMode="auto">
            <a:xfrm>
              <a:off x="7773168" y="3332782"/>
              <a:ext cx="1234595"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defTabSz="950492" fontAlgn="base">
                <a:lnSpc>
                  <a:spcPct val="90000"/>
                </a:lnSpc>
                <a:spcBef>
                  <a:spcPts val="612"/>
                </a:spcBef>
                <a:spcAft>
                  <a:spcPct val="0"/>
                </a:spcAft>
                <a:defRPr/>
              </a:pPr>
              <a:r>
                <a:rPr lang="en-US" sz="1000" i="1" kern="0">
                  <a:cs typeface="Segoe UI Semibold" panose="020B0702040204020203" pitchFamily="34" charset="0"/>
                </a:rPr>
                <a:t>Public load balancer</a:t>
              </a:r>
            </a:p>
          </p:txBody>
        </p:sp>
        <p:sp>
          <p:nvSpPr>
            <p:cNvPr id="77" name="Rectangle 76">
              <a:extLst>
                <a:ext uri="{FF2B5EF4-FFF2-40B4-BE49-F238E27FC236}">
                  <a16:creationId xmlns:a16="http://schemas.microsoft.com/office/drawing/2014/main" id="{629B8C2B-3DC3-4DFF-BCAE-41051C8BA7BE}"/>
                </a:ext>
              </a:extLst>
            </p:cNvPr>
            <p:cNvSpPr/>
            <p:nvPr/>
          </p:nvSpPr>
          <p:spPr bwMode="auto">
            <a:xfrm>
              <a:off x="7612190" y="5317049"/>
              <a:ext cx="1395572" cy="14894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defTabSz="950492" fontAlgn="base">
                <a:lnSpc>
                  <a:spcPct val="90000"/>
                </a:lnSpc>
                <a:spcBef>
                  <a:spcPts val="612"/>
                </a:spcBef>
                <a:spcAft>
                  <a:spcPct val="0"/>
                </a:spcAft>
                <a:defRPr/>
              </a:pPr>
              <a:r>
                <a:rPr lang="en-US" sz="1000" i="1" kern="0">
                  <a:cs typeface="Segoe UI Semibold" panose="020B0702040204020203" pitchFamily="34" charset="0"/>
                </a:rPr>
                <a:t>Internal load balancer</a:t>
              </a:r>
            </a:p>
          </p:txBody>
        </p:sp>
        <p:cxnSp>
          <p:nvCxnSpPr>
            <p:cNvPr id="81" name="Straight Connector 80">
              <a:extLst>
                <a:ext uri="{FF2B5EF4-FFF2-40B4-BE49-F238E27FC236}">
                  <a16:creationId xmlns:a16="http://schemas.microsoft.com/office/drawing/2014/main" id="{E61B4A7E-5EE4-4BC8-9E1C-100B19E239A6}"/>
                </a:ext>
              </a:extLst>
            </p:cNvPr>
            <p:cNvCxnSpPr>
              <a:cxnSpLocks/>
            </p:cNvCxnSpPr>
            <p:nvPr/>
          </p:nvCxnSpPr>
          <p:spPr>
            <a:xfrm flipH="1">
              <a:off x="8744006" y="3644757"/>
              <a:ext cx="433426" cy="43342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64DC4E9F-253F-4BD2-BB57-D14C904BD9B4}"/>
                </a:ext>
              </a:extLst>
            </p:cNvPr>
            <p:cNvSpPr/>
            <p:nvPr/>
          </p:nvSpPr>
          <p:spPr bwMode="auto">
            <a:xfrm>
              <a:off x="8768275" y="3816803"/>
              <a:ext cx="384887" cy="1385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80</a:t>
              </a:r>
            </a:p>
          </p:txBody>
        </p:sp>
        <p:cxnSp>
          <p:nvCxnSpPr>
            <p:cNvPr id="88" name="Straight Connector 87">
              <a:extLst>
                <a:ext uri="{FF2B5EF4-FFF2-40B4-BE49-F238E27FC236}">
                  <a16:creationId xmlns:a16="http://schemas.microsoft.com/office/drawing/2014/main" id="{3E36D3BC-CF48-42F1-B396-C599776A7290}"/>
                </a:ext>
              </a:extLst>
            </p:cNvPr>
            <p:cNvCxnSpPr>
              <a:cxnSpLocks/>
            </p:cNvCxnSpPr>
            <p:nvPr/>
          </p:nvCxnSpPr>
          <p:spPr>
            <a:xfrm flipH="1">
              <a:off x="8744006" y="5619227"/>
              <a:ext cx="433426" cy="43342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C627EFCF-2A75-4111-96A1-6F1163FE739E}"/>
                </a:ext>
              </a:extLst>
            </p:cNvPr>
            <p:cNvSpPr/>
            <p:nvPr/>
          </p:nvSpPr>
          <p:spPr bwMode="auto">
            <a:xfrm>
              <a:off x="8768275" y="5787176"/>
              <a:ext cx="384887" cy="1385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1443</a:t>
              </a:r>
            </a:p>
          </p:txBody>
        </p:sp>
        <p:cxnSp>
          <p:nvCxnSpPr>
            <p:cNvPr id="55" name="Straight Connector 54">
              <a:extLst>
                <a:ext uri="{FF2B5EF4-FFF2-40B4-BE49-F238E27FC236}">
                  <a16:creationId xmlns:a16="http://schemas.microsoft.com/office/drawing/2014/main" id="{083BB303-1EC5-436F-B019-1D0BFDA41ABC}"/>
                </a:ext>
              </a:extLst>
            </p:cNvPr>
            <p:cNvCxnSpPr>
              <a:cxnSpLocks/>
            </p:cNvCxnSpPr>
            <p:nvPr/>
          </p:nvCxnSpPr>
          <p:spPr>
            <a:xfrm>
              <a:off x="9707569" y="3644757"/>
              <a:ext cx="433426" cy="43342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BA656847-0DAC-4CD5-B103-CBC6C704680C}"/>
                </a:ext>
              </a:extLst>
            </p:cNvPr>
            <p:cNvSpPr/>
            <p:nvPr/>
          </p:nvSpPr>
          <p:spPr bwMode="auto">
            <a:xfrm>
              <a:off x="9731838" y="3816803"/>
              <a:ext cx="384887" cy="1385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80</a:t>
              </a:r>
            </a:p>
          </p:txBody>
        </p:sp>
        <p:cxnSp>
          <p:nvCxnSpPr>
            <p:cNvPr id="87" name="Straight Connector 86">
              <a:extLst>
                <a:ext uri="{FF2B5EF4-FFF2-40B4-BE49-F238E27FC236}">
                  <a16:creationId xmlns:a16="http://schemas.microsoft.com/office/drawing/2014/main" id="{B99492FB-F20D-43DB-ADFF-D059DCE379F6}"/>
                </a:ext>
              </a:extLst>
            </p:cNvPr>
            <p:cNvCxnSpPr>
              <a:cxnSpLocks/>
            </p:cNvCxnSpPr>
            <p:nvPr/>
          </p:nvCxnSpPr>
          <p:spPr>
            <a:xfrm>
              <a:off x="9707569" y="5619227"/>
              <a:ext cx="433426" cy="43342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4775B940-7AE4-4A57-B574-D31D46F864F8}"/>
                </a:ext>
              </a:extLst>
            </p:cNvPr>
            <p:cNvSpPr/>
            <p:nvPr/>
          </p:nvSpPr>
          <p:spPr bwMode="auto">
            <a:xfrm>
              <a:off x="9731838" y="5787176"/>
              <a:ext cx="384887" cy="1385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1442</a:t>
              </a:r>
            </a:p>
          </p:txBody>
        </p:sp>
        <p:cxnSp>
          <p:nvCxnSpPr>
            <p:cNvPr id="93" name="Straight Connector 92">
              <a:extLst>
                <a:ext uri="{FF2B5EF4-FFF2-40B4-BE49-F238E27FC236}">
                  <a16:creationId xmlns:a16="http://schemas.microsoft.com/office/drawing/2014/main" id="{9164894A-CCB0-49DC-83DA-E061326687DC}"/>
                </a:ext>
              </a:extLst>
            </p:cNvPr>
            <p:cNvCxnSpPr>
              <a:cxnSpLocks/>
            </p:cNvCxnSpPr>
            <p:nvPr/>
          </p:nvCxnSpPr>
          <p:spPr>
            <a:xfrm flipV="1">
              <a:off x="9707569" y="4723895"/>
              <a:ext cx="433426" cy="43342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F3086B5-769C-4BE7-AA19-E93B4C41ABA4}"/>
                </a:ext>
              </a:extLst>
            </p:cNvPr>
            <p:cNvCxnSpPr>
              <a:cxnSpLocks/>
            </p:cNvCxnSpPr>
            <p:nvPr/>
          </p:nvCxnSpPr>
          <p:spPr>
            <a:xfrm flipH="1" flipV="1">
              <a:off x="8744006" y="4723895"/>
              <a:ext cx="433426" cy="43342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9F82B5-0FC1-4D2A-BC6B-E882881F4C6D}"/>
                </a:ext>
              </a:extLst>
            </p:cNvPr>
            <p:cNvCxnSpPr/>
            <p:nvPr/>
          </p:nvCxnSpPr>
          <p:spPr>
            <a:xfrm flipV="1">
              <a:off x="9451484" y="4723895"/>
              <a:ext cx="0" cy="32994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cloud" title="Icon of a cloud">
              <a:extLst>
                <a:ext uri="{FF2B5EF4-FFF2-40B4-BE49-F238E27FC236}">
                  <a16:creationId xmlns:a16="http://schemas.microsoft.com/office/drawing/2014/main" id="{CEF9D046-6F07-4CE1-B725-957F179623AE}"/>
                </a:ext>
              </a:extLst>
            </p:cNvPr>
            <p:cNvSpPr>
              <a:spLocks noChangeAspect="1"/>
            </p:cNvSpPr>
            <p:nvPr/>
          </p:nvSpPr>
          <p:spPr bwMode="auto">
            <a:xfrm>
              <a:off x="9188787" y="2237243"/>
              <a:ext cx="502920" cy="320409"/>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nvGrpSpPr>
            <p:cNvPr id="109" name="Group 108">
              <a:extLst>
                <a:ext uri="{FF2B5EF4-FFF2-40B4-BE49-F238E27FC236}">
                  <a16:creationId xmlns:a16="http://schemas.microsoft.com/office/drawing/2014/main" id="{726C803E-C012-4EB3-A8A5-33C4F7D18EFD}"/>
                </a:ext>
              </a:extLst>
            </p:cNvPr>
            <p:cNvGrpSpPr/>
            <p:nvPr/>
          </p:nvGrpSpPr>
          <p:grpSpPr>
            <a:xfrm>
              <a:off x="9189453" y="4124414"/>
              <a:ext cx="501588" cy="605839"/>
              <a:chOff x="9189453" y="4086314"/>
              <a:chExt cx="501588" cy="605839"/>
            </a:xfrm>
          </p:grpSpPr>
          <p:grpSp>
            <p:nvGrpSpPr>
              <p:cNvPr id="33" name="Group 32">
                <a:extLst>
                  <a:ext uri="{FF2B5EF4-FFF2-40B4-BE49-F238E27FC236}">
                    <a16:creationId xmlns:a16="http://schemas.microsoft.com/office/drawing/2014/main" id="{123BFCD1-6183-4529-BBD1-1D10DB13BF72}"/>
                  </a:ext>
                </a:extLst>
              </p:cNvPr>
              <p:cNvGrpSpPr/>
              <p:nvPr/>
            </p:nvGrpSpPr>
            <p:grpSpPr>
              <a:xfrm>
                <a:off x="9189453" y="4086314"/>
                <a:ext cx="501588" cy="384412"/>
                <a:chOff x="11267579" y="4088131"/>
                <a:chExt cx="501588" cy="384412"/>
              </a:xfrm>
            </p:grpSpPr>
            <p:sp>
              <p:nvSpPr>
                <p:cNvPr id="35" name="monitor" title="Icon of a monitor">
                  <a:extLst>
                    <a:ext uri="{FF2B5EF4-FFF2-40B4-BE49-F238E27FC236}">
                      <a16:creationId xmlns:a16="http://schemas.microsoft.com/office/drawing/2014/main" id="{8F3E7CFE-6016-4796-9BF5-233768779ACD}"/>
                    </a:ext>
                  </a:extLst>
                </p:cNvPr>
                <p:cNvSpPr>
                  <a:spLocks noChangeAspect="1" noEditPoints="1"/>
                </p:cNvSpPr>
                <p:nvPr/>
              </p:nvSpPr>
              <p:spPr bwMode="auto">
                <a:xfrm>
                  <a:off x="11267579" y="4088131"/>
                  <a:ext cx="501588" cy="384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36" name="Group 35">
                  <a:extLst>
                    <a:ext uri="{FF2B5EF4-FFF2-40B4-BE49-F238E27FC236}">
                      <a16:creationId xmlns:a16="http://schemas.microsoft.com/office/drawing/2014/main" id="{C21C9DC9-C9FA-436C-A240-E28DCECB87C8}"/>
                    </a:ext>
                  </a:extLst>
                </p:cNvPr>
                <p:cNvGrpSpPr/>
                <p:nvPr/>
              </p:nvGrpSpPr>
              <p:grpSpPr>
                <a:xfrm>
                  <a:off x="11421842" y="4130108"/>
                  <a:ext cx="193062" cy="220912"/>
                  <a:chOff x="9659263" y="3260038"/>
                  <a:chExt cx="1090875" cy="1248235"/>
                </a:xfrm>
                <a:solidFill>
                  <a:schemeClr val="bg1"/>
                </a:solidFill>
              </p:grpSpPr>
              <p:sp>
                <p:nvSpPr>
                  <p:cNvPr id="37" name="Freeform 5">
                    <a:extLst>
                      <a:ext uri="{FF2B5EF4-FFF2-40B4-BE49-F238E27FC236}">
                        <a16:creationId xmlns:a16="http://schemas.microsoft.com/office/drawing/2014/main" id="{86BF1BA2-B350-4D81-B835-ED06B7621CF6}"/>
                      </a:ext>
                    </a:extLst>
                  </p:cNvPr>
                  <p:cNvSpPr>
                    <a:spLocks/>
                  </p:cNvSpPr>
                  <p:nvPr/>
                </p:nvSpPr>
                <p:spPr bwMode="auto">
                  <a:xfrm>
                    <a:off x="10208701" y="3572096"/>
                    <a:ext cx="541437" cy="936177"/>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38" name="Freeform 6">
                    <a:extLst>
                      <a:ext uri="{FF2B5EF4-FFF2-40B4-BE49-F238E27FC236}">
                        <a16:creationId xmlns:a16="http://schemas.microsoft.com/office/drawing/2014/main" id="{FF2D5040-8012-4FFC-B9E9-D350F4AA1DDA}"/>
                      </a:ext>
                    </a:extLst>
                  </p:cNvPr>
                  <p:cNvSpPr>
                    <a:spLocks/>
                  </p:cNvSpPr>
                  <p:nvPr/>
                </p:nvSpPr>
                <p:spPr bwMode="auto">
                  <a:xfrm>
                    <a:off x="9659263" y="3572096"/>
                    <a:ext cx="549438" cy="936177"/>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sp>
                <p:nvSpPr>
                  <p:cNvPr id="39" name="Freeform 7">
                    <a:extLst>
                      <a:ext uri="{FF2B5EF4-FFF2-40B4-BE49-F238E27FC236}">
                        <a16:creationId xmlns:a16="http://schemas.microsoft.com/office/drawing/2014/main" id="{FFD63D52-A436-42D3-BCC9-C1FF9D53C837}"/>
                      </a:ext>
                    </a:extLst>
                  </p:cNvPr>
                  <p:cNvSpPr>
                    <a:spLocks/>
                  </p:cNvSpPr>
                  <p:nvPr/>
                </p:nvSpPr>
                <p:spPr bwMode="auto">
                  <a:xfrm>
                    <a:off x="9659263" y="3260038"/>
                    <a:ext cx="1090875" cy="629452"/>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a:solidFill>
                      <a:schemeClr val="tx2"/>
                    </a:solidFill>
                  </a:ln>
                  <a:extLst/>
                </p:spPr>
                <p:txBody>
                  <a:bodyPr lIns="87867" tIns="43934" rIns="87867" bIns="43934"/>
                  <a:lstStyle/>
                  <a:p>
                    <a:pPr defTabSz="913330">
                      <a:defRPr/>
                    </a:pPr>
                    <a:endParaRPr lang="en-US" sz="1765">
                      <a:solidFill>
                        <a:srgbClr val="000000"/>
                      </a:solidFill>
                    </a:endParaRPr>
                  </a:p>
                </p:txBody>
              </p:sp>
            </p:grpSp>
          </p:grpSp>
          <p:sp>
            <p:nvSpPr>
              <p:cNvPr id="34" name="TextBox 33">
                <a:extLst>
                  <a:ext uri="{FF2B5EF4-FFF2-40B4-BE49-F238E27FC236}">
                    <a16:creationId xmlns:a16="http://schemas.microsoft.com/office/drawing/2014/main" id="{EA2E9F06-3B91-4040-8030-1895ED18BD14}"/>
                  </a:ext>
                </a:extLst>
              </p:cNvPr>
              <p:cNvSpPr txBox="1"/>
              <p:nvPr/>
            </p:nvSpPr>
            <p:spPr>
              <a:xfrm>
                <a:off x="9198056" y="4525954"/>
                <a:ext cx="484383" cy="166199"/>
              </a:xfrm>
              <a:prstGeom prst="rect">
                <a:avLst/>
              </a:prstGeom>
              <a:noFill/>
            </p:spPr>
            <p:txBody>
              <a:bodyPr wrap="square" lIns="0" tIns="0" rIns="0" bIns="0" rtlCol="0">
                <a:spAutoFit/>
              </a:bodyPr>
              <a:lstStyle/>
              <a:p>
                <a:pPr algn="ctr" defTabSz="932742">
                  <a:lnSpc>
                    <a:spcPct val="90000"/>
                  </a:lnSpc>
                  <a:spcAft>
                    <a:spcPts val="600"/>
                  </a:spcAft>
                </a:pPr>
                <a:r>
                  <a:rPr lang="en-US" sz="1200">
                    <a:latin typeface="+mj-lt"/>
                  </a:rPr>
                  <a:t>VM</a:t>
                </a:r>
                <a:endParaRPr lang="en-US" sz="2400">
                  <a:latin typeface="+mj-lt"/>
                </a:endParaRPr>
              </a:p>
            </p:txBody>
          </p:sp>
        </p:grpSp>
        <p:grpSp>
          <p:nvGrpSpPr>
            <p:cNvPr id="106" name="Group 105">
              <a:extLst>
                <a:ext uri="{FF2B5EF4-FFF2-40B4-BE49-F238E27FC236}">
                  <a16:creationId xmlns:a16="http://schemas.microsoft.com/office/drawing/2014/main" id="{F228B0D6-61A1-4593-A2B1-504E94FBEFD7}"/>
                </a:ext>
              </a:extLst>
            </p:cNvPr>
            <p:cNvGrpSpPr/>
            <p:nvPr/>
          </p:nvGrpSpPr>
          <p:grpSpPr>
            <a:xfrm>
              <a:off x="9149751" y="3125571"/>
              <a:ext cx="580990" cy="580988"/>
              <a:chOff x="9149751" y="3125571"/>
              <a:chExt cx="580990" cy="580988"/>
            </a:xfrm>
            <a:solidFill>
              <a:schemeClr val="bg2"/>
            </a:solidFill>
          </p:grpSpPr>
          <p:sp>
            <p:nvSpPr>
              <p:cNvPr id="105" name="Oval 104">
                <a:extLst>
                  <a:ext uri="{FF2B5EF4-FFF2-40B4-BE49-F238E27FC236}">
                    <a16:creationId xmlns:a16="http://schemas.microsoft.com/office/drawing/2014/main" id="{5DBCA337-21F7-401B-9277-BA2203568E6F}"/>
                  </a:ext>
                </a:extLst>
              </p:cNvPr>
              <p:cNvSpPr/>
              <p:nvPr/>
            </p:nvSpPr>
            <p:spPr bwMode="auto">
              <a:xfrm>
                <a:off x="9149751" y="3125571"/>
                <a:ext cx="580990" cy="580988"/>
              </a:xfrm>
              <a:prstGeom prst="ellipse">
                <a:avLst/>
              </a:prstGeom>
              <a:grp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48">
                <a:extLst>
                  <a:ext uri="{FF2B5EF4-FFF2-40B4-BE49-F238E27FC236}">
                    <a16:creationId xmlns:a16="http://schemas.microsoft.com/office/drawing/2014/main" id="{3BCF5BDE-CEF1-4003-9E74-57689DFA4467}"/>
                  </a:ext>
                </a:extLst>
              </p:cNvPr>
              <p:cNvGrpSpPr/>
              <p:nvPr/>
            </p:nvGrpSpPr>
            <p:grpSpPr>
              <a:xfrm>
                <a:off x="9301039" y="3238304"/>
                <a:ext cx="278414" cy="390380"/>
                <a:chOff x="11753074" y="3691890"/>
                <a:chExt cx="278414" cy="390380"/>
              </a:xfrm>
              <a:grpFill/>
            </p:grpSpPr>
            <p:cxnSp>
              <p:nvCxnSpPr>
                <p:cNvPr id="14" name="Straight Arrow Connector 13">
                  <a:extLst>
                    <a:ext uri="{FF2B5EF4-FFF2-40B4-BE49-F238E27FC236}">
                      <a16:creationId xmlns:a16="http://schemas.microsoft.com/office/drawing/2014/main" id="{5A02C5F5-7184-4560-9C16-2D15BCCD6460}"/>
                    </a:ext>
                  </a:extLst>
                </p:cNvPr>
                <p:cNvCxnSpPr>
                  <a:cxnSpLocks/>
                </p:cNvCxnSpPr>
                <p:nvPr/>
              </p:nvCxnSpPr>
              <p:spPr>
                <a:xfrm>
                  <a:off x="11892280" y="3691890"/>
                  <a:ext cx="0" cy="390380"/>
                </a:xfrm>
                <a:prstGeom prst="straightConnector1">
                  <a:avLst/>
                </a:prstGeom>
                <a:grpFill/>
                <a:ln w="19050">
                  <a:solidFill>
                    <a:schemeClr val="tx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6EE99F0-34BF-420B-9FAF-D21F4333DDF7}"/>
                    </a:ext>
                  </a:extLst>
                </p:cNvPr>
                <p:cNvCxnSpPr>
                  <a:cxnSpLocks/>
                </p:cNvCxnSpPr>
                <p:nvPr/>
              </p:nvCxnSpPr>
              <p:spPr>
                <a:xfrm>
                  <a:off x="11892280"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943BE23-6A93-4F83-8F2D-27887200D614}"/>
                    </a:ext>
                  </a:extLst>
                </p:cNvPr>
                <p:cNvCxnSpPr>
                  <a:cxnSpLocks/>
                </p:cNvCxnSpPr>
                <p:nvPr/>
              </p:nvCxnSpPr>
              <p:spPr>
                <a:xfrm flipH="1">
                  <a:off x="11753074"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cxnSp>
          <p:nvCxnSpPr>
            <p:cNvPr id="65" name="Straight Connector 64">
              <a:extLst>
                <a:ext uri="{FF2B5EF4-FFF2-40B4-BE49-F238E27FC236}">
                  <a16:creationId xmlns:a16="http://schemas.microsoft.com/office/drawing/2014/main" id="{F9CA188A-86C6-419B-BD83-99A580468F2C}"/>
                </a:ext>
              </a:extLst>
            </p:cNvPr>
            <p:cNvCxnSpPr/>
            <p:nvPr/>
          </p:nvCxnSpPr>
          <p:spPr>
            <a:xfrm>
              <a:off x="9440247" y="3748243"/>
              <a:ext cx="0" cy="32994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52B84583-E938-44B2-810F-3F2573AE7FC4}"/>
                </a:ext>
              </a:extLst>
            </p:cNvPr>
            <p:cNvSpPr/>
            <p:nvPr/>
          </p:nvSpPr>
          <p:spPr bwMode="auto">
            <a:xfrm>
              <a:off x="9247803" y="3816803"/>
              <a:ext cx="384887" cy="1385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80</a:t>
              </a:r>
            </a:p>
          </p:txBody>
        </p:sp>
        <p:cxnSp>
          <p:nvCxnSpPr>
            <p:cNvPr id="90" name="Straight Connector 89">
              <a:extLst>
                <a:ext uri="{FF2B5EF4-FFF2-40B4-BE49-F238E27FC236}">
                  <a16:creationId xmlns:a16="http://schemas.microsoft.com/office/drawing/2014/main" id="{DED0A33F-0217-4942-AE21-04EBD95558E4}"/>
                </a:ext>
              </a:extLst>
            </p:cNvPr>
            <p:cNvCxnSpPr>
              <a:cxnSpLocks/>
            </p:cNvCxnSpPr>
            <p:nvPr/>
          </p:nvCxnSpPr>
          <p:spPr>
            <a:xfrm>
              <a:off x="9440247" y="5722713"/>
              <a:ext cx="0" cy="329940"/>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09559F32-1142-4733-95CB-501B2DCE7A89}"/>
                </a:ext>
              </a:extLst>
            </p:cNvPr>
            <p:cNvSpPr/>
            <p:nvPr/>
          </p:nvSpPr>
          <p:spPr bwMode="auto">
            <a:xfrm>
              <a:off x="9247803" y="5787176"/>
              <a:ext cx="384887" cy="1385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1443</a:t>
              </a:r>
            </a:p>
          </p:txBody>
        </p:sp>
        <p:cxnSp>
          <p:nvCxnSpPr>
            <p:cNvPr id="98" name="Straight Connector 97">
              <a:extLst>
                <a:ext uri="{FF2B5EF4-FFF2-40B4-BE49-F238E27FC236}">
                  <a16:creationId xmlns:a16="http://schemas.microsoft.com/office/drawing/2014/main" id="{04E49805-0B9A-49A8-99F8-2BF090E0F4CB}"/>
                </a:ext>
              </a:extLst>
            </p:cNvPr>
            <p:cNvCxnSpPr>
              <a:cxnSpLocks/>
            </p:cNvCxnSpPr>
            <p:nvPr/>
          </p:nvCxnSpPr>
          <p:spPr>
            <a:xfrm>
              <a:off x="9440247" y="2557652"/>
              <a:ext cx="0" cy="525446"/>
            </a:xfrm>
            <a:prstGeom prst="line">
              <a:avLst/>
            </a:prstGeom>
            <a:ln w="1905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56FADC1B-CACD-405F-87C2-D7C02BE10CEB}"/>
                </a:ext>
              </a:extLst>
            </p:cNvPr>
            <p:cNvSpPr/>
            <p:nvPr/>
          </p:nvSpPr>
          <p:spPr bwMode="auto">
            <a:xfrm>
              <a:off x="9030375" y="2721413"/>
              <a:ext cx="819744" cy="13849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50492" fontAlgn="base">
                <a:lnSpc>
                  <a:spcPct val="90000"/>
                </a:lnSpc>
                <a:spcBef>
                  <a:spcPts val="612"/>
                </a:spcBef>
                <a:spcAft>
                  <a:spcPct val="0"/>
                </a:spcAft>
                <a:defRPr/>
              </a:pPr>
              <a:r>
                <a:rPr lang="en-US" sz="1000" kern="0">
                  <a:cs typeface="Segoe UI Semibold" panose="020B0702040204020203" pitchFamily="34" charset="0"/>
                </a:rPr>
                <a:t>TCP  Port 80</a:t>
              </a:r>
            </a:p>
          </p:txBody>
        </p:sp>
        <p:grpSp>
          <p:nvGrpSpPr>
            <p:cNvPr id="112" name="Group 111">
              <a:extLst>
                <a:ext uri="{FF2B5EF4-FFF2-40B4-BE49-F238E27FC236}">
                  <a16:creationId xmlns:a16="http://schemas.microsoft.com/office/drawing/2014/main" id="{78716AFA-0918-4CFE-A0B6-16D11F3183CA}"/>
                </a:ext>
              </a:extLst>
            </p:cNvPr>
            <p:cNvGrpSpPr/>
            <p:nvPr/>
          </p:nvGrpSpPr>
          <p:grpSpPr>
            <a:xfrm>
              <a:off x="9149751" y="5089982"/>
              <a:ext cx="580990" cy="580988"/>
              <a:chOff x="9149751" y="3125571"/>
              <a:chExt cx="580990" cy="580988"/>
            </a:xfrm>
            <a:solidFill>
              <a:schemeClr val="bg2"/>
            </a:solidFill>
          </p:grpSpPr>
          <p:sp>
            <p:nvSpPr>
              <p:cNvPr id="113" name="Oval 112">
                <a:extLst>
                  <a:ext uri="{FF2B5EF4-FFF2-40B4-BE49-F238E27FC236}">
                    <a16:creationId xmlns:a16="http://schemas.microsoft.com/office/drawing/2014/main" id="{66A9931F-D2BC-435A-8F4C-79A0EEE6447E}"/>
                  </a:ext>
                </a:extLst>
              </p:cNvPr>
              <p:cNvSpPr/>
              <p:nvPr/>
            </p:nvSpPr>
            <p:spPr bwMode="auto">
              <a:xfrm>
                <a:off x="9149751" y="3125571"/>
                <a:ext cx="580990" cy="580988"/>
              </a:xfrm>
              <a:prstGeom prst="ellipse">
                <a:avLst/>
              </a:prstGeom>
              <a:grp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14" name="Group 113">
                <a:extLst>
                  <a:ext uri="{FF2B5EF4-FFF2-40B4-BE49-F238E27FC236}">
                    <a16:creationId xmlns:a16="http://schemas.microsoft.com/office/drawing/2014/main" id="{6955DB7C-104D-4BF8-8C77-27F747F99888}"/>
                  </a:ext>
                </a:extLst>
              </p:cNvPr>
              <p:cNvGrpSpPr/>
              <p:nvPr/>
            </p:nvGrpSpPr>
            <p:grpSpPr>
              <a:xfrm>
                <a:off x="9301039" y="3238304"/>
                <a:ext cx="278414" cy="390380"/>
                <a:chOff x="11753074" y="3691890"/>
                <a:chExt cx="278414" cy="390380"/>
              </a:xfrm>
              <a:grpFill/>
            </p:grpSpPr>
            <p:cxnSp>
              <p:nvCxnSpPr>
                <p:cNvPr id="115" name="Straight Arrow Connector 114">
                  <a:extLst>
                    <a:ext uri="{FF2B5EF4-FFF2-40B4-BE49-F238E27FC236}">
                      <a16:creationId xmlns:a16="http://schemas.microsoft.com/office/drawing/2014/main" id="{733DDC5B-60CA-4624-8246-B601614742B4}"/>
                    </a:ext>
                  </a:extLst>
                </p:cNvPr>
                <p:cNvCxnSpPr>
                  <a:cxnSpLocks/>
                </p:cNvCxnSpPr>
                <p:nvPr/>
              </p:nvCxnSpPr>
              <p:spPr>
                <a:xfrm>
                  <a:off x="11892280" y="3691890"/>
                  <a:ext cx="0" cy="390380"/>
                </a:xfrm>
                <a:prstGeom prst="straightConnector1">
                  <a:avLst/>
                </a:prstGeom>
                <a:grpFill/>
                <a:ln w="19050">
                  <a:solidFill>
                    <a:schemeClr val="tx2"/>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81AAAF1-E6A9-4C3E-BF47-2B7A6C03DF27}"/>
                    </a:ext>
                  </a:extLst>
                </p:cNvPr>
                <p:cNvCxnSpPr>
                  <a:cxnSpLocks/>
                </p:cNvCxnSpPr>
                <p:nvPr/>
              </p:nvCxnSpPr>
              <p:spPr>
                <a:xfrm>
                  <a:off x="11892280"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16B1AA77-84DD-4309-8AB5-9799E9302A0E}"/>
                    </a:ext>
                  </a:extLst>
                </p:cNvPr>
                <p:cNvCxnSpPr>
                  <a:cxnSpLocks/>
                </p:cNvCxnSpPr>
                <p:nvPr/>
              </p:nvCxnSpPr>
              <p:spPr>
                <a:xfrm flipH="1">
                  <a:off x="11753074" y="3795433"/>
                  <a:ext cx="139208" cy="139208"/>
                </a:xfrm>
                <a:prstGeom prst="straightConnector1">
                  <a:avLst/>
                </a:prstGeom>
                <a:grpFill/>
                <a:ln w="1905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grpSp>
        </p:grpSp>
      </p:grpSp>
      <p:pic>
        <p:nvPicPr>
          <p:cNvPr id="83" name="Picture 10" descr="https://azurecomcdn.azureedge.net/cvt-154793c90334b89d578b5779f9d215fdd412ff5e7fd38d1009d788c7a320b84a/images/page/services/load-balancer/02-high.png">
            <a:extLst>
              <a:ext uri="{FF2B5EF4-FFF2-40B4-BE49-F238E27FC236}">
                <a16:creationId xmlns:a16="http://schemas.microsoft.com/office/drawing/2014/main" id="{4BABD29E-6A1F-49B4-89A1-5A086289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27" y="3569526"/>
            <a:ext cx="1253488" cy="67151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2" descr="https://azurecomcdn.azureedge.net/cvt-1af0d62ac9cb9aa92547eb5d0f8e0136cbce2bcf460f8b3e5f650233b9aa65c1/images/page/services/load-balancer/01-simplify.png">
            <a:extLst>
              <a:ext uri="{FF2B5EF4-FFF2-40B4-BE49-F238E27FC236}">
                <a16:creationId xmlns:a16="http://schemas.microsoft.com/office/drawing/2014/main" id="{4F571B4A-9C46-4BEC-92CC-20E7C7F66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08" y="2709095"/>
            <a:ext cx="895348" cy="60436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https://azurecomcdn.azureedge.net/cvt-20281de349f995a2c0c4d45c5fd592e8e39d06d7fc514476fbc61b620bee7d29/images/page/services/load-balancer/03-internal.png">
            <a:extLst>
              <a:ext uri="{FF2B5EF4-FFF2-40B4-BE49-F238E27FC236}">
                <a16:creationId xmlns:a16="http://schemas.microsoft.com/office/drawing/2014/main" id="{F6481C1F-D40D-4D14-98F0-028447E8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636" y="4657103"/>
            <a:ext cx="1253488" cy="44767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6" descr="https://azurecomcdn.azureedge.net/cvt-8f5af0d49d3c079a82e6230dd783a7bd14f3994e764a49ab19eb259d3aa1ee81/images/page/services/load-balancer/04-build.png">
            <a:extLst>
              <a:ext uri="{FF2B5EF4-FFF2-40B4-BE49-F238E27FC236}">
                <a16:creationId xmlns:a16="http://schemas.microsoft.com/office/drawing/2014/main" id="{2587D979-CA62-4E5A-8117-B7A17A80F0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018" y="5500794"/>
            <a:ext cx="604360" cy="49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1+#ppt_w/2"/>
                                          </p:val>
                                        </p:tav>
                                        <p:tav tm="100000">
                                          <p:val>
                                            <p:strVal val="#ppt_x"/>
                                          </p:val>
                                        </p:tav>
                                      </p:tavLst>
                                    </p:anim>
                                    <p:anim calcmode="lin" valueType="num">
                                      <p:cBhvr additive="base">
                                        <p:cTn id="8" dur="75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zure PPT Template - 2018">
  <a:themeElements>
    <a:clrScheme name="Azure">
      <a:dk1>
        <a:srgbClr val="000000"/>
      </a:dk1>
      <a:lt1>
        <a:srgbClr val="FFFFFF"/>
      </a:lt1>
      <a:dk2>
        <a:srgbClr val="0078D7"/>
      </a:dk2>
      <a:lt2>
        <a:srgbClr val="FFFFFF"/>
      </a:lt2>
      <a:accent1>
        <a:srgbClr val="E6E6E6"/>
      </a:accent1>
      <a:accent2>
        <a:srgbClr val="D2D2D2"/>
      </a:accent2>
      <a:accent3>
        <a:srgbClr val="737373"/>
      </a:accent3>
      <a:accent4>
        <a:srgbClr val="505050"/>
      </a:accent4>
      <a:accent5>
        <a:srgbClr val="BAD80A"/>
      </a:accent5>
      <a:accent6>
        <a:srgbClr val="00BCF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2.xml><?xml version="1.0" encoding="utf-8"?>
<a:theme xmlns:a="http://schemas.openxmlformats.org/drawingml/2006/main" name="Veritas_Brand_2017_widescreen">
  <a:themeElements>
    <a:clrScheme name="VTAS-2017">
      <a:dk1>
        <a:srgbClr val="2C2C2B"/>
      </a:dk1>
      <a:lt1>
        <a:sysClr val="window" lastClr="FFFFFF"/>
      </a:lt1>
      <a:dk2>
        <a:srgbClr val="000000"/>
      </a:dk2>
      <a:lt2>
        <a:srgbClr val="6A7171"/>
      </a:lt2>
      <a:accent1>
        <a:srgbClr val="990000"/>
      </a:accent1>
      <a:accent2>
        <a:srgbClr val="A9C2CB"/>
      </a:accent2>
      <a:accent3>
        <a:srgbClr val="85A62A"/>
      </a:accent3>
      <a:accent4>
        <a:srgbClr val="EEA137"/>
      </a:accent4>
      <a:accent5>
        <a:srgbClr val="659CA1"/>
      </a:accent5>
      <a:accent6>
        <a:srgbClr val="D24C31"/>
      </a:accent6>
      <a:hlink>
        <a:srgbClr val="3DA1B9"/>
      </a:hlink>
      <a:folHlink>
        <a:srgbClr val="838B8F"/>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19050" cap="flat" cmpd="sng" algn="ctr">
          <a:solidFill>
            <a:schemeClr val="accent1"/>
          </a:solid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lnSpc>
            <a:spcPct val="90000"/>
          </a:lnSpc>
          <a:defRPr sz="1800" dirty="0" err="1" smtClean="0">
            <a:solidFill>
              <a:srgbClr val="FFFFFF"/>
            </a:solidFill>
            <a:latin typeface="+mn-lt"/>
          </a:defRPr>
        </a:defPPr>
      </a:lstStyle>
    </a:spDef>
    <a:lnDef>
      <a:spPr bwMode="auto">
        <a:solidFill>
          <a:schemeClr val="accent1"/>
        </a:solidFill>
        <a:ln w="19050" cap="flat" cmpd="sng" algn="ctr">
          <a:solidFill>
            <a:srgbClr val="A6A6A6"/>
          </a:solidFill>
          <a:prstDash val="solid"/>
          <a:miter lim="800000"/>
          <a:headEnd type="none" w="med" len="med"/>
          <a:tailEnd type="none" w="lg" len="lg"/>
        </a:ln>
        <a:effectLst/>
      </a:spPr>
      <a:bodyPr/>
      <a:lstStyle/>
    </a:lnDef>
    <a:txDef>
      <a:spPr/>
      <a:bodyPr vert="horz" lIns="0" tIns="0" rIns="0" bIns="0" rtlCol="0" anchor="b">
        <a:noAutofit/>
      </a:bodyPr>
      <a:lstStyle>
        <a:defPPr>
          <a:defRPr dirty="0" smtClean="0"/>
        </a:defPPr>
      </a:lstStyle>
    </a:txDef>
  </a:objectDefaults>
  <a:extraClrSchemeLst/>
  <a:custClrLst>
    <a:custClr name="173 | 195 | 43">
      <a:srgbClr val="ADC32B"/>
    </a:custClr>
    <a:custClr name="234 | 104 | 60">
      <a:srgbClr val="EA683C"/>
    </a:custClr>
    <a:custClr name="252 | 180 | 69">
      <a:srgbClr val="FCB445"/>
    </a:custClr>
    <a:custClr name="201 | 221 | 229">
      <a:srgbClr val="C9DDE5"/>
    </a:custClr>
  </a:custClrLst>
  <a:extLst>
    <a:ext uri="{05A4C25C-085E-4340-85A3-A5531E510DB2}">
      <thm15:themeFamily xmlns:thm15="http://schemas.microsoft.com/office/thememl/2012/main" name="VER106-012 Just BE Customer and Partner PPT Rebrand_090817 -for review (Read-Only)" id="{6B711D8B-ABDA-B447-9102-FCD5E55EB579}" vid="{8DD4A8CA-7E4B-4D45-A73B-86ADBC1287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99ECF64382448D48A56095091C66B1A9" ma:contentTypeVersion="36" ma:contentTypeDescription="" ma:contentTypeScope="" ma:versionID="69563caf85b1e55b96313508f96c32ae">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targetNamespace="http://schemas.microsoft.com/office/2006/metadata/properties" ma:root="true" ma:fieldsID="fdc85842f077ecd27e3db7b35f6a13d4" ns1:_="" ns2:_="" ns3:_="" ns4:_="">
    <xsd:import namespace="http://schemas.microsoft.com/sharepoint/v3"/>
    <xsd:import namespace="230e9df3-be65-4c73-a93b-d1236ebd677e"/>
    <xsd:import namespace="230E9DF3-BE65-4C73-A93B-D1236EBD677E"/>
    <xsd:import namespace="b3bc04a5-d503-43b1-b98c-a8cf663329d9"/>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GenericText2" minOccurs="0"/>
                <xsd:element ref="ns2:GenericHTML1" minOccurs="0"/>
                <xsd:element ref="ns2:FolderExtensions"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Coowner" minOccurs="0"/>
                <xsd:element ref="ns1:ReportOwner" minOccurs="0"/>
                <xsd:element ref="ns2:_dlc_DocIdUrl" minOccurs="0"/>
                <xsd:element ref="ns2:_dlc_DocIdPersistId" minOccurs="0"/>
                <xsd:element ref="ns2:eb54ac91059940029a3cc8a4ff5af673" minOccurs="0"/>
                <xsd:element ref="ns4:MediaServiceDateTaken" minOccurs="0"/>
                <xsd:element ref="ns4:MediaServiceAutoTags" minOccurs="0"/>
                <xsd:element ref="ns2:ParentID1" minOccurs="0"/>
                <xsd:element ref="ns4:dkll" minOccurs="0"/>
                <xsd:element ref="ns4:Update_x0020_Expiration_x0020_Date_x0020_For_x0020_Docset" minOccurs="0"/>
                <xsd:element ref="ns1:_dlc_Exempt" minOccurs="0"/>
                <xsd:element ref="ns1:_dlc_ExpireDateSaved" minOccurs="0"/>
                <xsd:element ref="ns1:_dlc_ExpireDate" minOccurs="0"/>
                <xsd:element ref="ns4:lbla"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10"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PublishingExpirationDate" ma:index="1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6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77" nillable="true" ma:displayName="Exempt from Policy" ma:description="" ma:hidden="true" ma:internalName="_dlc_Exempt" ma:readOnly="true">
      <xsd:simpleType>
        <xsd:restriction base="dms:Unknown"/>
      </xsd:simpleType>
    </xsd:element>
    <xsd:element name="_dlc_ExpireDateSaved" ma:index="78" nillable="true" ma:displayName="Original Expiration Date" ma:description="" ma:hidden="true" ma:internalName="_dlc_ExpireDateSaved" ma:readOnly="true">
      <xsd:simpleType>
        <xsd:restriction base="dms:DateTime"/>
      </xsd:simpleType>
    </xsd:element>
    <xsd:element name="_dlc_ExpireDate" ma:index="79"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6" nillable="true" ma:displayName="Expiration" ma:format="DateOnly" ma:internalName="Expire_x0020_Review" ma:readOnly="false">
      <xsd:simpleType>
        <xsd:restriction base="dms:DateTime"/>
      </xsd:simpleType>
    </xsd:element>
    <xsd:element name="Thumbnail1" ma:index="11"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0" nillable="true" ma:displayName="ContentID" ma:indexed="true" ma:internalName="ContentID" ma:readOnly="false">
      <xsd:simpleType>
        <xsd:restriction base="dms:Text">
          <xsd:maxLength value="255"/>
        </xsd:restriction>
      </xsd:simpleType>
    </xsd:element>
    <xsd:element name="Blog_x0020_Name" ma:index="21" nillable="true" ma:displayName="Blog Name" ma:description="Title of an Infopedia Blog" ma:internalName="Blog_x0020_Name">
      <xsd:simpleType>
        <xsd:restriction base="dms:Text">
          <xsd:maxLength value="255"/>
        </xsd:restriction>
      </xsd:simpleType>
    </xsd:element>
    <xsd:element name="GenericText2" ma:index="36"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7" nillable="true" ma:displayName="GenericHTML1" ma:description="Generic field for future features in implementation" ma:internalName="GenericHTML1">
      <xsd:simpleType>
        <xsd:restriction base="dms:Unknown"/>
      </xsd:simpleType>
    </xsd:element>
    <xsd:element name="FolderExtensions" ma:index="38" nillable="true" ma:displayName="Folder Extensions" ma:description="On-DocSet sub folder to support inactive documents views." ma:internalName="FolderExtensions">
      <xsd:simpleType>
        <xsd:restriction base="dms:Unknown"/>
      </xsd:simple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Coowner" ma:index="67"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0" nillable="true" ma:displayName="Persist ID" ma:description="Keep ID on add." ma:hidden="true" ma:internalName="_dlc_DocIdPersistId" ma:readOnly="true">
      <xsd:simpleType>
        <xsd:restriction base="dms:Boolean"/>
      </xsd:simpleType>
    </xsd:element>
    <xsd:element name="eb54ac91059940029a3cc8a4ff5af673" ma:index="71"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arentID1" ma:index="74" nillable="true" ma:displayName="ParentID" ma:description="Used to maintain the parent-child relationship within Document Set and Documents" ma:indexed="true" ma:internalName="ParentID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19"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element name="dkll" ma:index="75" nillable="true" ma:displayName="SMSG Topics" ma:internalName="dkll">
      <xsd:simpleType>
        <xsd:restriction base="dms:Text"/>
      </xsd:simpleType>
    </xsd:element>
    <xsd:element name="Update_x0020_Expiration_x0020_Date_x0020_For_x0020_Docset" ma:index="76" nillable="true" ma:displayName="Update Expiration Date For Docset" ma:internalName="Update_x0020_Expiration_x0020_Date_x0020_For_x0020_Docset">
      <xsd:complexType>
        <xsd:complexContent>
          <xsd:extension base="dms:URL">
            <xsd:sequence>
              <xsd:element name="Url" type="dms:ValidUrl" minOccurs="0" nillable="true"/>
              <xsd:element name="Description" type="xsd:string" nillable="true"/>
            </xsd:sequence>
          </xsd:extension>
        </xsd:complexContent>
      </xsd:complexType>
    </xsd:element>
    <xsd:element name="lbla" ma:index="80" nillable="true" ma:displayName="Person or Group" ma:list="UserInfo" ma:internalName="lbla">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CR" ma:index="81" nillable="true" ma:displayName="MediaServiceOCR" ma:internalName="MediaServiceOCR" ma:readOnly="true">
      <xsd:simpleType>
        <xsd:restriction base="dms:Note">
          <xsd:maxLength value="255"/>
        </xsd:restriction>
      </xsd:simpleType>
    </xsd:element>
    <xsd:element name="MediaServiceEventHashCode" ma:index="82" nillable="true" ma:displayName="MediaServiceEventHashCode" ma:hidden="true" ma:internalName="MediaServiceEventHashCode" ma:readOnly="true">
      <xsd:simpleType>
        <xsd:restriction base="dms:Text"/>
      </xsd:simpleType>
    </xsd:element>
    <xsd:element name="MediaServiceGenerationTime" ma:index="8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153741B7105D3648A4E20BB2DFCDD1B6" ma:contentTypeVersion="7" ma:contentTypeDescription="Create a new document." ma:contentTypeScope="" ma:versionID="6177b9cf93020592ddfe69a6a3132cee">
  <xsd:schema xmlns:xsd="http://www.w3.org/2001/XMLSchema" xmlns:xs="http://www.w3.org/2001/XMLSchema" xmlns:p="http://schemas.microsoft.com/office/2006/metadata/properties" xmlns:ns2="105a644c-3e32-44f2-90cf-f1732e5c73d4" xmlns:ns3="25ea54c8-4e53-45e2-9b86-0d96a75e2e1a" targetNamespace="http://schemas.microsoft.com/office/2006/metadata/properties" ma:root="true" ma:fieldsID="420daa16f406a89d53fcf4a3ea549f2a" ns2:_="" ns3:_="">
    <xsd:import namespace="105a644c-3e32-44f2-90cf-f1732e5c73d4"/>
    <xsd:import namespace="25ea54c8-4e53-45e2-9b86-0d96a75e2e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a644c-3e32-44f2-90cf-f1732e5c7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ea54c8-4e53-45e2-9b86-0d96a75e2e1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99ECF64382448D48A56095091C66B1A9|-661092312" UniqueId="59640036-e5ce-4b14-a5d1-6b72c22d6e25">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573A9F5C-A3F5-4430-9401-ABAB6CA8E7D2}">
  <ds:schemaRefs>
    <ds:schemaRef ds:uri="http://schemas.microsoft.com/sharepoint/events"/>
  </ds:schemaRefs>
</ds:datastoreItem>
</file>

<file path=customXml/itemProps2.xml><?xml version="1.0" encoding="utf-8"?>
<ds:datastoreItem xmlns:ds="http://schemas.openxmlformats.org/officeDocument/2006/customXml" ds:itemID="{1A2F3233-E30A-410B-94C6-6E021999130D}">
  <ds:schemaRefs>
    <ds:schemaRef ds:uri="http://schemas.microsoft.com/office/infopath/2007/PartnerControl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b3bc04a5-d503-43b1-b98c-a8cf663329d9"/>
    <ds:schemaRef ds:uri="http://schemas.microsoft.com/office/2006/documentManagement/types"/>
    <ds:schemaRef ds:uri="230E9DF3-BE65-4C73-A93B-D1236EBD677E"/>
    <ds:schemaRef ds:uri="http://www.w3.org/XML/1998/namespace"/>
    <ds:schemaRef ds:uri="http://purl.org/dc/dcmitype/"/>
  </ds:schemaRefs>
</ds:datastoreItem>
</file>

<file path=customXml/itemProps3.xml><?xml version="1.0" encoding="utf-8"?>
<ds:datastoreItem xmlns:ds="http://schemas.openxmlformats.org/officeDocument/2006/customXml" ds:itemID="{32190795-B797-4142-8C21-E960203F8C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F07A399-D5E6-42C1-A0F7-12401AA67224}">
  <ds:schemaRefs>
    <ds:schemaRef ds:uri="http://schemas.microsoft.com/sharepoint/v3/contenttype/forms"/>
  </ds:schemaRefs>
</ds:datastoreItem>
</file>

<file path=customXml/itemProps5.xml><?xml version="1.0" encoding="utf-8"?>
<ds:datastoreItem xmlns:ds="http://schemas.openxmlformats.org/officeDocument/2006/customXml" ds:itemID="{B42E3DC7-8409-4CE1-82FF-CD492E2D448E}"/>
</file>

<file path=customXml/itemProps6.xml><?xml version="1.0" encoding="utf-8"?>
<ds:datastoreItem xmlns:ds="http://schemas.openxmlformats.org/officeDocument/2006/customXml" ds:itemID="{920C7C89-4C81-488B-B943-1A9EB46E5C3D}">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0</TotalTime>
  <Words>4370</Words>
  <Application>Microsoft Office PowerPoint</Application>
  <PresentationFormat>Custom</PresentationFormat>
  <Paragraphs>852</Paragraphs>
  <Slides>33</Slides>
  <Notes>29</Notes>
  <HiddenSlides>3</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Arial</vt:lpstr>
      <vt:lpstr>Calibri</vt:lpstr>
      <vt:lpstr>Corbel</vt:lpstr>
      <vt:lpstr>Polaris Book</vt:lpstr>
      <vt:lpstr>Polaris Medium</vt:lpstr>
      <vt:lpstr>Polaris-Book</vt:lpstr>
      <vt:lpstr>Segoe</vt:lpstr>
      <vt:lpstr>Segoe UI</vt:lpstr>
      <vt:lpstr>Segoe UI Light</vt:lpstr>
      <vt:lpstr>Segoe UI Semibold</vt:lpstr>
      <vt:lpstr>Segoe UI Semilight</vt:lpstr>
      <vt:lpstr>Wingdings</vt:lpstr>
      <vt:lpstr>Azure PPT Template - 2018</vt:lpstr>
      <vt:lpstr>Veritas_Brand_2017_widescreen</vt:lpstr>
      <vt:lpstr>Resiliency in Azure  Business continuity and data protection</vt:lpstr>
      <vt:lpstr>Table of contents</vt:lpstr>
      <vt:lpstr>What is Resiliency? </vt:lpstr>
      <vt:lpstr>Resiliency in the public cloud</vt:lpstr>
      <vt:lpstr>Resiliency in Azure</vt:lpstr>
      <vt:lpstr>Azure resiliency as a platform</vt:lpstr>
      <vt:lpstr>Azure resiliency as a platform</vt:lpstr>
      <vt:lpstr>Azure resiliency as a platform</vt:lpstr>
      <vt:lpstr>Azure networking resiliency solutions</vt:lpstr>
      <vt:lpstr>Azure networking resiliency solutions</vt:lpstr>
      <vt:lpstr>Azure storage resiliency solutions</vt:lpstr>
      <vt:lpstr>Azure compute resiliency solutions</vt:lpstr>
      <vt:lpstr>Azure compute resiliency solutions</vt:lpstr>
      <vt:lpstr>Azure application resiliency solutions</vt:lpstr>
      <vt:lpstr>Azure database resiliency solutions</vt:lpstr>
      <vt:lpstr>HERO products</vt:lpstr>
      <vt:lpstr>Azure Site Recovery</vt:lpstr>
      <vt:lpstr>Azure Backup</vt:lpstr>
      <vt:lpstr>Designing resilient applications in Azure</vt:lpstr>
      <vt:lpstr>Azure Backup</vt:lpstr>
      <vt:lpstr>Azure Site Recovery</vt:lpstr>
      <vt:lpstr>Partners solutions</vt:lpstr>
      <vt:lpstr>ISVs allow you to offer Azure for Offsite Backup to EVERYONE</vt:lpstr>
      <vt:lpstr>Why is Azure better for Backup and DR with ISVs?</vt:lpstr>
      <vt:lpstr>PowerPoint Presentation</vt:lpstr>
      <vt:lpstr>ISV Architecture</vt:lpstr>
      <vt:lpstr>Backup to Azure Best Practices</vt:lpstr>
      <vt:lpstr>Top Backup and Disaster Recovery ISVs</vt:lpstr>
      <vt:lpstr>More resources at your disposal</vt:lpstr>
      <vt:lpstr>PowerPoint Presentation</vt:lpstr>
      <vt:lpstr>Azure and Backup Exec</vt:lpstr>
      <vt:lpstr>Protect all your data, not just some of it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BCDR Technical Customer Deck</dc:title>
  <dc:creator>Douglas Montague</dc:creator>
  <cp:keywords> Scenario; BCDR</cp:keywords>
  <cp:lastModifiedBy>Anders Wendt</cp:lastModifiedBy>
  <cp:revision>1</cp:revision>
  <dcterms:modified xsi:type="dcterms:W3CDTF">2019-01-29T11:20:11Z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0x010100153741B7105D3648A4E20BB2DFCDD1B6</vt:lpwstr>
  </property>
  <property fmtid="{D5CDD505-2E9C-101B-9397-08002B2CF9AE}" pid="3" name="DocVizMetadataToken">
    <vt:lpwstr>600x450x1</vt:lpwstr>
  </property>
  <property fmtid="{D5CDD505-2E9C-101B-9397-08002B2CF9AE}" pid="4" name="MSIP_Label_f42aa342-8706-4288-bd11-ebb85995028c_Enabled">
    <vt:lpwstr>True</vt:lpwstr>
  </property>
  <property fmtid="{D5CDD505-2E9C-101B-9397-08002B2CF9AE}" pid="5" name="MSIP_Label_f42aa342-8706-4288-bd11-ebb85995028c_SiteId">
    <vt:lpwstr>72f988bf-86f1-41af-91ab-2d7cd011db47</vt:lpwstr>
  </property>
  <property fmtid="{D5CDD505-2E9C-101B-9397-08002B2CF9AE}" pid="6" name="MSIP_Label_f42aa342-8706-4288-bd11-ebb85995028c_Owner">
    <vt:lpwstr>v-juchri@microsoft.com</vt:lpwstr>
  </property>
  <property fmtid="{D5CDD505-2E9C-101B-9397-08002B2CF9AE}" pid="7" name="MSIP_Label_f42aa342-8706-4288-bd11-ebb85995028c_SetDate">
    <vt:lpwstr>2018-02-23T23:28:10.4033600Z</vt:lpwstr>
  </property>
  <property fmtid="{D5CDD505-2E9C-101B-9397-08002B2CF9AE}" pid="8" name="MSIP_Label_f42aa342-8706-4288-bd11-ebb85995028c_Name">
    <vt:lpwstr>General</vt:lpwstr>
  </property>
  <property fmtid="{D5CDD505-2E9C-101B-9397-08002B2CF9AE}" pid="9" name="MSIP_Label_f42aa342-8706-4288-bd11-ebb85995028c_Application">
    <vt:lpwstr>Microsoft Azure Information Protection</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y fmtid="{D5CDD505-2E9C-101B-9397-08002B2CF9AE}" pid="12" name="of67e5d4b76f4a9db8769983fda9cec0">
    <vt:lpwstr/>
  </property>
  <property fmtid="{D5CDD505-2E9C-101B-9397-08002B2CF9AE}" pid="13" name="TaxKeyword">
    <vt:lpwstr>2482;#Scenario|88eefbf0-88ff-435b-89e8-8136e86bd1b2;#2697;#BCDR|3553c6ce-58e7-404b-bb5a-c52413aba6bd</vt:lpwstr>
  </property>
  <property fmtid="{D5CDD505-2E9C-101B-9397-08002B2CF9AE}" pid="14" name="NewsType">
    <vt:lpwstr/>
  </property>
  <property fmtid="{D5CDD505-2E9C-101B-9397-08002B2CF9AE}" pid="15" name="_dlc_policyId">
    <vt:lpwstr>0x0101000E4CB7077FEE4FF7AE86D4A500EEC780030016C849C62B10EB41ACA8C7EEDEF40BB20099ECF64382448D48A56095091C66B1A9|-661092312</vt:lpwstr>
  </property>
  <property fmtid="{D5CDD505-2E9C-101B-9397-08002B2CF9AE}" pid="16" name="Region">
    <vt:lpwstr/>
  </property>
  <property fmtid="{D5CDD505-2E9C-101B-9397-08002B2CF9AE}" pid="17" name="Confidentiality">
    <vt:lpwstr>14;#customer ready|8986c41d-21c5-4f8f-8a12-ea4625b46858</vt:lpwstr>
  </property>
  <property fmtid="{D5CDD505-2E9C-101B-9397-08002B2CF9AE}" pid="18" name="ItemType">
    <vt:lpwstr>435;#technical presentations|83a894cf-702b-47fc-aba5-41bd10dc1e75</vt:lpwstr>
  </property>
  <property fmtid="{D5CDD505-2E9C-101B-9397-08002B2CF9AE}" pid="19" name="Industries">
    <vt:lpwstr/>
  </property>
  <property fmtid="{D5CDD505-2E9C-101B-9397-08002B2CF9AE}" pid="20" name="MSProducts">
    <vt:lpwstr/>
  </property>
  <property fmtid="{D5CDD505-2E9C-101B-9397-08002B2CF9AE}" pid="21" name="SMSGDomain">
    <vt:lpwstr>21;#Intelligent Cloud|adc2fe87-c79a-4ded-a449-3f86b954069d;#2553;#ICB PST Domain|f7f86ece-0ca0-48d7-99cb-d6c97e732478</vt:lpwstr>
  </property>
  <property fmtid="{D5CDD505-2E9C-101B-9397-08002B2CF9AE}" pid="22" name="Competitors">
    <vt:lpwstr/>
  </property>
  <property fmtid="{D5CDD505-2E9C-101B-9397-08002B2CF9AE}" pid="23" name="ExperienceContentType">
    <vt:lpwstr/>
  </property>
  <property fmtid="{D5CDD505-2E9C-101B-9397-08002B2CF9AE}" pid="24" name="BusinessArchitecture">
    <vt:lpwstr>2546;#Applications and Infrastructure|f69679d5-ce87-4413-9040-82ea79c5c527</vt:lpwstr>
  </property>
  <property fmtid="{D5CDD505-2E9C-101B-9397-08002B2CF9AE}" pid="25" name="Products">
    <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Groups">
    <vt:lpwstr>42;#Intelligent Cloud Marketing Group|4f75e184-e5aa-4234-a07f-b032d60df254</vt:lpwstr>
  </property>
  <property fmtid="{D5CDD505-2E9C-101B-9397-08002B2CF9AE}" pid="29" name="Topics">
    <vt:lpwstr>2554;#Fiscal Year 2019|37cfb2d9-82d6-4aee-ad7b-3dc8286123ca</vt:lpwstr>
  </property>
  <property fmtid="{D5CDD505-2E9C-101B-9397-08002B2CF9AE}" pid="30" name="_docset_NoMedatataSyncRequired">
    <vt:lpwstr>False</vt:lpwstr>
  </property>
  <property fmtid="{D5CDD505-2E9C-101B-9397-08002B2CF9AE}" pid="31" name="e8080b0481964c759b2c36ae49591b31">
    <vt:lpwstr/>
  </property>
  <property fmtid="{D5CDD505-2E9C-101B-9397-08002B2CF9AE}" pid="32" name="Languages">
    <vt:lpwstr/>
  </property>
  <property fmtid="{D5CDD505-2E9C-101B-9397-08002B2CF9AE}" pid="33" name="TechnicalLevel">
    <vt:lpwstr>747;#200|855c9113-a119-44e7-b3de-bccffe25ed46</vt:lpwstr>
  </property>
  <property fmtid="{D5CDD505-2E9C-101B-9397-08002B2CF9AE}" pid="34" name="Audiences">
    <vt:lpwstr/>
  </property>
  <property fmtid="{D5CDD505-2E9C-101B-9397-08002B2CF9AE}" pid="35" name="ldac8aee9d1f469e8cd8c3f8d6a615f2">
    <vt:lpwstr/>
  </property>
  <property fmtid="{D5CDD505-2E9C-101B-9397-08002B2CF9AE}" pid="36" name="EmployeeRole">
    <vt:lpwstr/>
  </property>
  <property fmtid="{D5CDD505-2E9C-101B-9397-08002B2CF9AE}" pid="37" name="NewsTopic">
    <vt:lpwstr/>
  </property>
  <property fmtid="{D5CDD505-2E9C-101B-9397-08002B2CF9AE}" pid="38" name="Roles">
    <vt:lpwstr/>
  </property>
  <property fmtid="{D5CDD505-2E9C-101B-9397-08002B2CF9AE}" pid="39"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40" name="NewsSource">
    <vt:lpwstr/>
  </property>
  <property fmtid="{D5CDD505-2E9C-101B-9397-08002B2CF9AE}" pid="41" name="SMSGTags">
    <vt:lpwstr/>
  </property>
  <property fmtid="{D5CDD505-2E9C-101B-9397-08002B2CF9AE}" pid="42" name="_dlc_DocIdItemGuid">
    <vt:lpwstr>9cce2745-b231-4555-a23a-39fb6671c532</vt:lpwstr>
  </property>
  <property fmtid="{D5CDD505-2E9C-101B-9397-08002B2CF9AE}" pid="43" name="MSPhysicalGeography">
    <vt:lpwstr/>
  </property>
  <property fmtid="{D5CDD505-2E9C-101B-9397-08002B2CF9AE}" pid="44" name="EnterpriseDomainTags">
    <vt:lpwstr/>
  </property>
  <property fmtid="{D5CDD505-2E9C-101B-9397-08002B2CF9AE}" pid="45" name="j3562c58ee414e028925bc902cfc01a1">
    <vt:lpwstr/>
  </property>
  <property fmtid="{D5CDD505-2E9C-101B-9397-08002B2CF9AE}" pid="46" name="Segments">
    <vt:lpwstr/>
  </property>
  <property fmtid="{D5CDD505-2E9C-101B-9397-08002B2CF9AE}" pid="47" name="Partners">
    <vt:lpwstr/>
  </property>
  <property fmtid="{D5CDD505-2E9C-101B-9397-08002B2CF9AE}" pid="48" name="ActivitiesAndPrograms">
    <vt:lpwstr/>
  </property>
  <property fmtid="{D5CDD505-2E9C-101B-9397-08002B2CF9AE}" pid="49" name="la4444b61d19467597d63190b69ac227">
    <vt:lpwstr/>
  </property>
</Properties>
</file>