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slides/slide8.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presentation.xml" ContentType="application/vnd.openxmlformats-officedocument.presentationml.presentation.main+xml"/>
  <Override PartName="/ppt/slides/slide7.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slideLayouts/slideLayout4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126.xml" ContentType="application/vnd.openxmlformats-officedocument.presentationml.slideLayout+xml"/>
  <Override PartName="/ppt/slideLayouts/slideLayout125.xml" ContentType="application/vnd.openxmlformats-officedocument.presentationml.slideLayout+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slideLayouts/slideLayout29.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34.xml" ContentType="application/vnd.openxmlformats-officedocument.presentationml.slideLayout+xml"/>
  <Override PartName="/ppt/slideLayouts/slideLayout133.xml" ContentType="application/vnd.openxmlformats-officedocument.presentationml.slideLayout+xml"/>
  <Override PartName="/ppt/slideLayouts/slideLayout132.xml" ContentType="application/vnd.openxmlformats-officedocument.presentationml.slideLayout+xml"/>
  <Override PartName="/ppt/slideLayouts/slideLayout131.xml" ContentType="application/vnd.openxmlformats-officedocument.presentationml.slideLayout+xml"/>
  <Override PartName="/ppt/slideLayouts/slideLayout130.xml" ContentType="application/vnd.openxmlformats-officedocument.presentationml.slideLayout+xml"/>
  <Override PartName="/ppt/slideLayouts/slideLayout129.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9.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60.xml" ContentType="application/vnd.openxmlformats-officedocument.presentationml.slideLayout+xml"/>
  <Override PartName="/ppt/slideLayouts/slideLayout159.xml" ContentType="application/vnd.openxmlformats-officedocument.presentationml.slideLayout+xml"/>
  <Override PartName="/ppt/slideLayouts/slideLayout158.xml" ContentType="application/vnd.openxmlformats-officedocument.presentationml.slideLayout+xml"/>
  <Override PartName="/ppt/slideLayouts/slideLayout157.xml" ContentType="application/vnd.openxmlformats-officedocument.presentationml.slideLayout+xml"/>
  <Override PartName="/ppt/slideLayouts/slideLayout156.xml" ContentType="application/vnd.openxmlformats-officedocument.presentationml.slideLayout+xml"/>
  <Override PartName="/ppt/slideLayouts/slideLayout155.xml" ContentType="application/vnd.openxmlformats-officedocument.presentationml.slideLayout+xml"/>
  <Override PartName="/ppt/slideLayouts/slideLayout27.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8.xml" ContentType="application/vnd.openxmlformats-officedocument.presentationml.slideLayout+xml"/>
  <Override PartName="/ppt/slideLayouts/slideLayout167.xml" ContentType="application/vnd.openxmlformats-officedocument.presentationml.slideLayout+xml"/>
  <Override PartName="/ppt/slideLayouts/slideLayout166.xml" ContentType="application/vnd.openxmlformats-officedocument.presentationml.slideLayout+xml"/>
  <Override PartName="/ppt/slideLayouts/slideLayout165.xml" ContentType="application/vnd.openxmlformats-officedocument.presentationml.slideLayout+xml"/>
  <Override PartName="/ppt/slideLayouts/slideLayout164.xml" ContentType="application/vnd.openxmlformats-officedocument.presentationml.slideLayout+xml"/>
  <Override PartName="/ppt/slideLayouts/slideLayout163.xml" ContentType="application/vnd.openxmlformats-officedocument.presentationml.slideLayout+xml"/>
  <Override PartName="/ppt/slideLayouts/slideLayout154.xml" ContentType="application/vnd.openxmlformats-officedocument.presentationml.slideLayout+xml"/>
  <Override PartName="/ppt/slideLayouts/slideLayout153.xml" ContentType="application/vnd.openxmlformats-officedocument.presentationml.slideLayout+xml"/>
  <Override PartName="/ppt/slideLayouts/slideLayout28.xml" ContentType="application/vnd.openxmlformats-officedocument.presentationml.slideLayout+xml"/>
  <Override PartName="/ppt/slideLayouts/slideLayout143.xml" ContentType="application/vnd.openxmlformats-officedocument.presentationml.slideLayout+xml"/>
  <Override PartName="/ppt/slideLayouts/slideLayout142.xml" ContentType="application/vnd.openxmlformats-officedocument.presentationml.slideLayout+xml"/>
  <Override PartName="/ppt/slideLayouts/slideLayout141.xml" ContentType="application/vnd.openxmlformats-officedocument.presentationml.slideLayout+xml"/>
  <Override PartName="/ppt/slideLayouts/slideLayout140.xml" ContentType="application/vnd.openxmlformats-officedocument.presentationml.slideLayout+xml"/>
  <Override PartName="/ppt/slideLayouts/slideLayout139.xml" ContentType="application/vnd.openxmlformats-officedocument.presentationml.slideLayout+xml"/>
  <Override PartName="/ppt/slideLayouts/slideLayout138.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52.xml" ContentType="application/vnd.openxmlformats-officedocument.presentationml.slideLayout+xml"/>
  <Override PartName="/ppt/slideLayouts/slideLayout151.xml" ContentType="application/vnd.openxmlformats-officedocument.presentationml.slideLayout+xml"/>
  <Override PartName="/ppt/slideLayouts/slideLayout150.xml" ContentType="application/vnd.openxmlformats-officedocument.presentationml.slideLayout+xml"/>
  <Override PartName="/ppt/slideLayouts/slideLayout149.xml" ContentType="application/vnd.openxmlformats-officedocument.presentationml.slideLayout+xml"/>
  <Override PartName="/ppt/slideLayouts/slideLayout148.xml" ContentType="application/vnd.openxmlformats-officedocument.presentationml.slideLayout+xml"/>
  <Override PartName="/ppt/slideLayouts/slideLayout147.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5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38.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42.xml" ContentType="application/vnd.openxmlformats-officedocument.presentationml.slideLayout+xml"/>
  <Override PartName="/ppt/slideLayouts/slideLayout169.xml" ContentType="application/vnd.openxmlformats-officedocument.presentationml.slideLayout+xml"/>
  <Override PartName="/ppt/slideLayouts/slideLayout171.xml" ContentType="application/vnd.openxmlformats-officedocument.presentationml.slideLayout+xml"/>
  <Override PartName="/ppt/slideLayouts/slideLayout254.xml" ContentType="application/vnd.openxmlformats-officedocument.presentationml.slideLayout+xml"/>
  <Override PartName="/ppt/slideLayouts/slideLayout20.xml" ContentType="application/vnd.openxmlformats-officedocument.presentationml.slideLayout+xml"/>
  <Override PartName="/ppt/slideLayouts/slideLayout253.xml" ContentType="application/vnd.openxmlformats-officedocument.presentationml.slideLayout+xml"/>
  <Override PartName="/ppt/slideLayouts/slideLayout252.xml" ContentType="application/vnd.openxmlformats-officedocument.presentationml.slideLayout+xml"/>
  <Override PartName="/ppt/slideLayouts/slideLayout251.xml" ContentType="application/vnd.openxmlformats-officedocument.presentationml.slideLayout+xml"/>
  <Override PartName="/ppt/slideLayouts/slideLayout250.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62.xml" ContentType="application/vnd.openxmlformats-officedocument.presentationml.slideLayout+xml"/>
  <Override PartName="/ppt/slideLayouts/slideLayout261.xml" ContentType="application/vnd.openxmlformats-officedocument.presentationml.slideLayout+xml"/>
  <Override PartName="/ppt/slideLayouts/slideLayout260.xml" ContentType="application/vnd.openxmlformats-officedocument.presentationml.slideLayout+xml"/>
  <Override PartName="/ppt/slideLayouts/slideLayout259.xml" ContentType="application/vnd.openxmlformats-officedocument.presentationml.slideLayout+xml"/>
  <Override PartName="/ppt/slideLayouts/slideLayout258.xml" ContentType="application/vnd.openxmlformats-officedocument.presentationml.slideLayout+xml"/>
  <Override PartName="/ppt/slideLayouts/slideLayout21.xml" ContentType="application/vnd.openxmlformats-officedocument.presentationml.slideLayout+xml"/>
  <Override PartName="/ppt/slideLayouts/slideLayout249.xml" ContentType="application/vnd.openxmlformats-officedocument.presentationml.slideLayout+xml"/>
  <Override PartName="/ppt/slideLayouts/slideLayout248.xml" ContentType="application/vnd.openxmlformats-officedocument.presentationml.slideLayout+xml"/>
  <Override PartName="/ppt/slideLayouts/slideLayout239.xml" ContentType="application/vnd.openxmlformats-officedocument.presentationml.slideLayout+xml"/>
  <Override PartName="/ppt/slideLayouts/slideLayout238.xml" ContentType="application/vnd.openxmlformats-officedocument.presentationml.slideLayout+xml"/>
  <Override PartName="/ppt/slideLayouts/slideLayout22.xml" ContentType="application/vnd.openxmlformats-officedocument.presentationml.slideLayout+xml"/>
  <Override PartName="/ppt/slideLayouts/slideLayout170.xml" ContentType="application/vnd.openxmlformats-officedocument.presentationml.slideLayout+xml"/>
  <Override PartName="/ppt/slideLayouts/slideLayout236.xml" ContentType="application/vnd.openxmlformats-officedocument.presentationml.slideLayout+xml"/>
  <Override PartName="/ppt/slideLayouts/slideLayout235.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7.xml" ContentType="application/vnd.openxmlformats-officedocument.presentationml.slideLayout+xml"/>
  <Override PartName="/ppt/slideLayouts/slideLayout246.xml" ContentType="application/vnd.openxmlformats-officedocument.presentationml.slideLayout+xml"/>
  <Override PartName="/ppt/slideLayouts/slideLayout245.xml" ContentType="application/vnd.openxmlformats-officedocument.presentationml.slideLayout+xml"/>
  <Override PartName="/ppt/slideLayouts/slideLayout244.xml" ContentType="application/vnd.openxmlformats-officedocument.presentationml.slideLayout+xml"/>
  <Override PartName="/ppt/slideLayouts/slideLayout243.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notesSlides/notesSlide4.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5.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70.xml" ContentType="application/vnd.openxmlformats-officedocument.presentationml.slideLayout+xml"/>
  <Override PartName="/ppt/slideLayouts/slideLayout269.xml" ContentType="application/vnd.openxmlformats-officedocument.presentationml.slideLayout+xml"/>
  <Override PartName="/ppt/slideLayouts/slideLayout268.xml" ContentType="application/vnd.openxmlformats-officedocument.presentationml.slideLayout+xml"/>
  <Override PartName="/ppt/slideLayouts/slideLayout267.xml" ContentType="application/vnd.openxmlformats-officedocument.presentationml.slideLayout+xml"/>
  <Override PartName="/ppt/slideLayouts/slideLayout266.xml" ContentType="application/vnd.openxmlformats-officedocument.presentationml.slideLayout+xml"/>
  <Override PartName="/ppt/slideLayouts/slideLayout271.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notesSlides/notesSlide3.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2.xml" ContentType="application/vnd.openxmlformats-officedocument.presentationml.notesSlide+xml"/>
  <Override PartName="/ppt/slideLayouts/slideLayout234.xml" ContentType="application/vnd.openxmlformats-officedocument.presentationml.slideLayout+xml"/>
  <Override PartName="/ppt/slideLayouts/slideLayout237.xml" ContentType="application/vnd.openxmlformats-officedocument.presentationml.slideLayout+xml"/>
  <Override PartName="/ppt/slideLayouts/slideLayout232.xml" ContentType="application/vnd.openxmlformats-officedocument.presentationml.slideLayout+xml"/>
  <Override PartName="/ppt/slideLayouts/slideLayout192.xml" ContentType="application/vnd.openxmlformats-officedocument.presentationml.slideLayout+xml"/>
  <Override PartName="/ppt/slideLayouts/slideLayout191.xml" ContentType="application/vnd.openxmlformats-officedocument.presentationml.slideLayout+xml"/>
  <Override PartName="/ppt/slideLayouts/slideLayout190.xml" ContentType="application/vnd.openxmlformats-officedocument.presentationml.slideLayout+xml"/>
  <Override PartName="/ppt/slideLayouts/slideLayout189.xml" ContentType="application/vnd.openxmlformats-officedocument.presentationml.slideLayout+xml"/>
  <Override PartName="/ppt/slideLayouts/slideLayout188.xml" ContentType="application/vnd.openxmlformats-officedocument.presentationml.slideLayout+xml"/>
  <Override PartName="/ppt/slideLayouts/slideLayout25.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Layouts/slideLayout199.xml" ContentType="application/vnd.openxmlformats-officedocument.presentationml.slideLayout+xml"/>
  <Override PartName="/ppt/slideLayouts/slideLayout198.xml" ContentType="application/vnd.openxmlformats-officedocument.presentationml.slideLayout+xml"/>
  <Override PartName="/ppt/slideLayouts/slideLayout233.xml" ContentType="application/vnd.openxmlformats-officedocument.presentationml.slideLayout+xml"/>
  <Override PartName="/ppt/slideLayouts/slideLayout196.xml" ContentType="application/vnd.openxmlformats-officedocument.presentationml.slideLayout+xml"/>
  <Override PartName="/ppt/slideLayouts/slideLayout187.xml" ContentType="application/vnd.openxmlformats-officedocument.presentationml.slideLayout+xml"/>
  <Override PartName="/ppt/slideLayouts/slideLayout186.xml" ContentType="application/vnd.openxmlformats-officedocument.presentationml.slideLayout+xml"/>
  <Override PartName="/ppt/slideLayouts/slideLayout185.xml" ContentType="application/vnd.openxmlformats-officedocument.presentationml.slideLayout+xml"/>
  <Override PartName="/ppt/slideLayouts/slideLayout177.xml" ContentType="application/vnd.openxmlformats-officedocument.presentationml.slideLayout+xml"/>
  <Override PartName="/ppt/slideLayouts/slideLayout176.xml" ContentType="application/vnd.openxmlformats-officedocument.presentationml.slideLayout+xml"/>
  <Override PartName="/ppt/slideLayouts/slideLayout175.xml" ContentType="application/vnd.openxmlformats-officedocument.presentationml.slideLayout+xml"/>
  <Override PartName="/ppt/slideLayouts/slideLayout174.xml" ContentType="application/vnd.openxmlformats-officedocument.presentationml.slideLayout+xml"/>
  <Override PartName="/ppt/slideLayouts/slideLayout173.xml" ContentType="application/vnd.openxmlformats-officedocument.presentationml.slideLayout+xml"/>
  <Override PartName="/ppt/slideLayouts/slideLayout172.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26.xml" ContentType="application/vnd.openxmlformats-officedocument.presentationml.slideLayout+xml"/>
  <Override PartName="/ppt/slideLayouts/slideLayout184.xml" ContentType="application/vnd.openxmlformats-officedocument.presentationml.slideLayout+xml"/>
  <Override PartName="/ppt/slideLayouts/slideLayout183.xml" ContentType="application/vnd.openxmlformats-officedocument.presentationml.slideLayout+xml"/>
  <Override PartName="/ppt/slideLayouts/slideLayout182.xml" ContentType="application/vnd.openxmlformats-officedocument.presentationml.slideLayout+xml"/>
  <Override PartName="/ppt/slideLayouts/slideLayout181.xml" ContentType="application/vnd.openxmlformats-officedocument.presentationml.slideLayout+xml"/>
  <Override PartName="/ppt/slideLayouts/slideLayout180.xml" ContentType="application/vnd.openxmlformats-officedocument.presentationml.slideLayout+xml"/>
  <Override PartName="/ppt/slideLayouts/slideLayout201.xml" ContentType="application/vnd.openxmlformats-officedocument.presentationml.slideLayout+xml"/>
  <Override PartName="/ppt/slideLayouts/slideLayout197.xml" ContentType="application/vnd.openxmlformats-officedocument.presentationml.slideLayout+xml"/>
  <Override PartName="/ppt/slideLayouts/slideLayout203.xml" ContentType="application/vnd.openxmlformats-officedocument.presentationml.slideLayout+xml"/>
  <Override PartName="/ppt/slideLayouts/slideLayout222.xml" ContentType="application/vnd.openxmlformats-officedocument.presentationml.slideLayout+xml"/>
  <Override PartName="/ppt/slideLayouts/slideLayout221.xml" ContentType="application/vnd.openxmlformats-officedocument.presentationml.slideLayout+xml"/>
  <Override PartName="/ppt/slideLayouts/slideLayout220.xml" ContentType="application/vnd.openxmlformats-officedocument.presentationml.slideLayout+xml"/>
  <Override PartName="/ppt/slideLayouts/slideLayout219.xml" ContentType="application/vnd.openxmlformats-officedocument.presentationml.slideLayout+xml"/>
  <Override PartName="/ppt/slideLayouts/slideLayout218.xml" ContentType="application/vnd.openxmlformats-officedocument.presentationml.slideLayout+xml"/>
  <Override PartName="/ppt/slideLayouts/slideLayout217.xml" ContentType="application/vnd.openxmlformats-officedocument.presentationml.slideLayout+xml"/>
  <Override PartName="/ppt/slideLayouts/slideLayout20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31.xml" ContentType="application/vnd.openxmlformats-officedocument.presentationml.slideLayout+xml"/>
  <Override PartName="/ppt/slideLayouts/slideLayout230.xml" ContentType="application/vnd.openxmlformats-officedocument.presentationml.slideLayout+xml"/>
  <Override PartName="/ppt/slideLayouts/slideLayout229.xml" ContentType="application/vnd.openxmlformats-officedocument.presentationml.slideLayout+xml"/>
  <Override PartName="/ppt/slideLayouts/slideLayout228.xml" ContentType="application/vnd.openxmlformats-officedocument.presentationml.slideLayout+xml"/>
  <Override PartName="/ppt/slideLayouts/slideLayout227.xml" ContentType="application/vnd.openxmlformats-officedocument.presentationml.slideLayout+xml"/>
  <Override PartName="/ppt/slideLayouts/slideLayout226.xml" ContentType="application/vnd.openxmlformats-officedocument.presentationml.slideLayout+xml"/>
  <Override PartName="/ppt/slideLayouts/slideLayout216.xml" ContentType="application/vnd.openxmlformats-officedocument.presentationml.slideLayout+xml"/>
  <Override PartName="/ppt/slideLayouts/slideLayout23.xml" ContentType="application/vnd.openxmlformats-officedocument.presentationml.slideLayout+xml"/>
  <Override PartName="/ppt/slideLayouts/slideLayout214.xml" ContentType="application/vnd.openxmlformats-officedocument.presentationml.slideLayout+xml"/>
  <Override PartName="/ppt/slideLayouts/slideLayout209.xml" ContentType="application/vnd.openxmlformats-officedocument.presentationml.slideLayout+xml"/>
  <Override PartName="/ppt/slideLayouts/slideLayout208.xml" ContentType="application/vnd.openxmlformats-officedocument.presentationml.slideLayout+xml"/>
  <Override PartName="/ppt/slideLayouts/slideLayout207.xml" ContentType="application/vnd.openxmlformats-officedocument.presentationml.slideLayout+xml"/>
  <Override PartName="/ppt/slideLayouts/slideLayout206.xml" ContentType="application/vnd.openxmlformats-officedocument.presentationml.slideLayout+xml"/>
  <Override PartName="/ppt/slideLayouts/slideLayout205.xml" ContentType="application/vnd.openxmlformats-officedocument.presentationml.slideLayout+xml"/>
  <Override PartName="/ppt/slideLayouts/slideLayout204.xml" ContentType="application/vnd.openxmlformats-officedocument.presentationml.slideLayout+xml"/>
  <Override PartName="/ppt/slideLayouts/slideLayout210.xml" ContentType="application/vnd.openxmlformats-officedocument.presentationml.slideLayout+xml"/>
  <Override PartName="/ppt/slideLayouts/slideLayout215.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4.xml" ContentType="application/vnd.openxmlformats-officedocument.presentationml.slideLayout+xml"/>
  <Override PartName="/ppt/slideLayouts/slideLayout213.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charts/chart1.xml" ContentType="application/vnd.openxmlformats-officedocument.drawingml.chart+xml"/>
  <Override PartName="/ppt/theme/theme2.xml" ContentType="application/vnd.openxmlformats-officedocument.theme+xml"/>
  <Override PartName="/ppt/theme/theme14.xml" ContentType="application/vnd.openxmlformats-officedocument.theme+xml"/>
  <Override PartName="/ppt/theme/theme5.xml" ContentType="application/vnd.openxmlformats-officedocument.theme+xml"/>
  <Override PartName="/ppt/theme/theme1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9.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revisionInfo.xml" ContentType="application/vnd.ms-powerpoint.revisioninfo+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80" r:id="rId2"/>
    <p:sldMasterId id="2147483707" r:id="rId3"/>
    <p:sldMasterId id="2147483720" r:id="rId4"/>
    <p:sldMasterId id="2147483746" r:id="rId5"/>
    <p:sldMasterId id="2147483775" r:id="rId6"/>
    <p:sldMasterId id="2147483802" r:id="rId7"/>
    <p:sldMasterId id="2147483812" r:id="rId8"/>
    <p:sldMasterId id="2147483832" r:id="rId9"/>
    <p:sldMasterId id="2147483842" r:id="rId10"/>
    <p:sldMasterId id="2147483868" r:id="rId11"/>
    <p:sldMasterId id="2147483873" r:id="rId12"/>
    <p:sldMasterId id="2147483895" r:id="rId13"/>
    <p:sldMasterId id="2147483908" r:id="rId14"/>
  </p:sldMasterIdLst>
  <p:notesMasterIdLst>
    <p:notesMasterId r:id="rId28"/>
  </p:notesMasterIdLst>
  <p:sldIdLst>
    <p:sldId id="286" r:id="rId15"/>
    <p:sldId id="268" r:id="rId16"/>
    <p:sldId id="275" r:id="rId17"/>
    <p:sldId id="276" r:id="rId18"/>
    <p:sldId id="277" r:id="rId19"/>
    <p:sldId id="278" r:id="rId20"/>
    <p:sldId id="280" r:id="rId21"/>
    <p:sldId id="285" r:id="rId22"/>
    <p:sldId id="281" r:id="rId23"/>
    <p:sldId id="283" r:id="rId24"/>
    <p:sldId id="287" r:id="rId25"/>
    <p:sldId id="288"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638" autoAdjust="0"/>
  </p:normalViewPr>
  <p:slideViewPr>
    <p:cSldViewPr snapToGrid="0">
      <p:cViewPr varScale="1">
        <p:scale>
          <a:sx n="79" d="100"/>
          <a:sy n="79" d="100"/>
        </p:scale>
        <p:origin x="17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customXml" Target="../customXml/item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microsoft.com/office/2015/10/relationships/revisionInfo" Target="revisionInfo.xml"/><Relationship Id="rId38" Type="http://schemas.openxmlformats.org/officeDocument/2006/relationships/customXml" Target="../customXml/item5.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tableStyles" Target="tableStyles.xml"/><Relationship Id="rId37" Type="http://schemas.openxmlformats.org/officeDocument/2006/relationships/customXml" Target="../customXml/item4.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viewProps" Target="viewProps.xml"/><Relationship Id="rId35" Type="http://schemas.openxmlformats.org/officeDocument/2006/relationships/customXml" Target="../customXml/item2.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accent1"/>
            </a:solidFill>
          </c:spPr>
          <c:dPt>
            <c:idx val="0"/>
            <c:bubble3D val="0"/>
            <c:spPr>
              <a:solidFill>
                <a:schemeClr val="bg2"/>
              </a:solidFill>
            </c:spPr>
            <c:extLst>
              <c:ext xmlns:c16="http://schemas.microsoft.com/office/drawing/2014/chart" uri="{C3380CC4-5D6E-409C-BE32-E72D297353CC}">
                <c16:uniqueId val="{00000001-E0A2-4BA9-B5A3-5EF075ADBD3C}"/>
              </c:ext>
            </c:extLst>
          </c:dPt>
          <c:dPt>
            <c:idx val="1"/>
            <c:bubble3D val="0"/>
            <c:spPr>
              <a:solidFill>
                <a:schemeClr val="bg2">
                  <a:alpha val="28000"/>
                </a:schemeClr>
              </a:solidFill>
            </c:spPr>
            <c:extLst>
              <c:ext xmlns:c16="http://schemas.microsoft.com/office/drawing/2014/chart" uri="{C3380CC4-5D6E-409C-BE32-E72D297353CC}">
                <c16:uniqueId val="{00000003-E0A2-4BA9-B5A3-5EF075ADBD3C}"/>
              </c:ext>
            </c:extLst>
          </c:dPt>
          <c:val>
            <c:numRef>
              <c:f>Sheet1!$B$2:$B$3</c:f>
              <c:numCache>
                <c:formatCode>0%</c:formatCode>
                <c:ptCount val="2"/>
                <c:pt idx="0">
                  <c:v>0.5</c:v>
                </c:pt>
                <c:pt idx="1">
                  <c:v>0.5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4-E0A2-4BA9-B5A3-5EF075ADBD3C}"/>
            </c:ext>
          </c:extLst>
        </c:ser>
        <c:dLbls>
          <c:showLegendKey val="0"/>
          <c:showVal val="0"/>
          <c:showCatName val="0"/>
          <c:showSerName val="0"/>
          <c:showPercent val="0"/>
          <c:showBubbleSize val="0"/>
          <c:showLeaderLines val="1"/>
        </c:dLbls>
        <c:firstSliceAng val="0"/>
        <c:holeSize val="60"/>
      </c:doughnut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B6424-5FC9-4754-A0F7-E5FFF1A487C3}" type="datetimeFigureOut">
              <a:rPr lang="en-US" smtClean="0"/>
              <a:t>10/30/2017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249629-A5AA-4552-99F1-8831ADD63CC4}" type="slidenum">
              <a:rPr lang="en-US" smtClean="0"/>
              <a:t>‹#›</a:t>
            </a:fld>
            <a:endParaRPr lang="en-US"/>
          </a:p>
        </p:txBody>
      </p:sp>
    </p:spTree>
    <p:extLst>
      <p:ext uri="{BB962C8B-B14F-4D97-AF65-F5344CB8AC3E}">
        <p14:creationId xmlns:p14="http://schemas.microsoft.com/office/powerpoint/2010/main" val="400793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Hi and welcome back to the Microsoft 365 Business Sales Readiness series. Now that you have the broad vision for Microsoft 365 Business, it’s time for you to learn how to pitch it to your customers. </a:t>
            </a:r>
            <a:endParaRPr lang="en-US"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At the end of this session, I’m going to show you my 90-second elevator pitch that I personally developed so you can benchmark whether you’re better than me.</a:t>
            </a:r>
            <a:endParaRPr lang="en-US"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So let’s get started by meeting a real Microsoft 365 Business customer, Chad.</a:t>
            </a:r>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pPr marL="0" marR="0" lvl="0" indent="0" algn="l" defTabSz="96852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Ford EBC</a:t>
            </a:r>
          </a:p>
        </p:txBody>
      </p:sp>
      <p:sp>
        <p:nvSpPr>
          <p:cNvPr id="6" name="Date Placeholder 5"/>
          <p:cNvSpPr>
            <a:spLocks noGrp="1"/>
          </p:cNvSpPr>
          <p:nvPr>
            <p:ph type="dt" idx="12"/>
          </p:nvPr>
        </p:nvSpPr>
        <p:spPr/>
        <p:txBody>
          <a:bodyPr/>
          <a:lstStyle/>
          <a:p>
            <a:pPr marL="0" marR="0" lvl="0" indent="0" algn="r" defTabSz="968523" rtl="0" eaLnBrk="1" fontAlgn="auto" latinLnBrk="0" hangingPunct="1">
              <a:lnSpc>
                <a:spcPct val="100000"/>
              </a:lnSpc>
              <a:spcBef>
                <a:spcPts val="0"/>
              </a:spcBef>
              <a:spcAft>
                <a:spcPts val="0"/>
              </a:spcAft>
              <a:buClrTx/>
              <a:buSzTx/>
              <a:buFontTx/>
              <a:buNone/>
              <a:tabLst/>
              <a:defRPr/>
            </a:pPr>
            <a:fld id="{FF78C303-69FB-4B5B-8B91-DD1DDAA1B68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68523" rtl="0" eaLnBrk="1" fontAlgn="auto" latinLnBrk="0" hangingPunct="1">
                <a:lnSpc>
                  <a:spcPct val="100000"/>
                </a:lnSpc>
                <a:spcBef>
                  <a:spcPts val="0"/>
                </a:spcBef>
                <a:spcAft>
                  <a:spcPts val="0"/>
                </a:spcAft>
                <a:buClrTx/>
                <a:buSzTx/>
                <a:buFontTx/>
                <a:buNone/>
                <a:tabLst/>
                <a:defRPr/>
              </a:pPr>
              <a:t>10/30/2017 11:07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6852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852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87313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Futura Lt BT"/>
                <a:ea typeface="Calibri" panose="020F0502020204030204" pitchFamily="34" charset="0"/>
                <a:cs typeface="Times New Roman" panose="02020603050405020304" pitchFamily="18" charset="0"/>
              </a:rPr>
              <a:t>Lastly, you should use a demo to show Microsoft 365 in action</a:t>
            </a:r>
            <a:r>
              <a:rPr lang="en-US" sz="1200" dirty="0">
                <a:effectLst/>
                <a:latin typeface="Futura Lt BT"/>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Futura Lt BT"/>
                <a:ea typeface="Calibri" panose="020F0502020204030204" pitchFamily="34" charset="0"/>
                <a:cs typeface="Times New Roman" panose="02020603050405020304" pitchFamily="18" charset="0"/>
              </a:rPr>
              <a:t>It’s </a:t>
            </a:r>
            <a:r>
              <a:rPr lang="en-US" sz="1200" b="1" dirty="0">
                <a:effectLst/>
                <a:latin typeface="Futura Lt BT"/>
                <a:ea typeface="Calibri" panose="020F0502020204030204" pitchFamily="34" charset="0"/>
                <a:cs typeface="Times New Roman" panose="02020603050405020304" pitchFamily="18" charset="0"/>
              </a:rPr>
              <a:t>so</a:t>
            </a:r>
            <a:r>
              <a:rPr lang="en-US" sz="1200" dirty="0">
                <a:effectLst/>
                <a:latin typeface="Futura Lt BT"/>
                <a:ea typeface="Calibri" panose="020F0502020204030204" pitchFamily="34" charset="0"/>
                <a:cs typeface="Times New Roman" panose="02020603050405020304" pitchFamily="18" charset="0"/>
              </a:rPr>
              <a:t> important to show it in action. You can end your pitch with a demo so your customer can see the features of Microsoft 365 working together.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Futura Lt B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Futura Lt BT"/>
                <a:ea typeface="Calibri" panose="020F0502020204030204" pitchFamily="34" charset="0"/>
                <a:cs typeface="Times New Roman" panose="02020603050405020304" pitchFamily="18" charset="0"/>
              </a:rPr>
              <a:t>Before giving the pitch to your customer, make sure you are set up with the Microsoft 365 demo tenant. That way, you can seamlessly access a demo environment.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Futura Lt B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Futura Lt BT"/>
                <a:ea typeface="Calibri" panose="020F0502020204030204" pitchFamily="34" charset="0"/>
                <a:cs typeface="Times New Roman" panose="02020603050405020304" pitchFamily="18" charset="0"/>
              </a:rPr>
              <a:t>Go to demos.microsoft.com to get set up. The set-up process is pretty quick and once your tenant is ready, you’ll be able to deliver effective demos that cover the full range of Microsoft 365 features on both desktop and mobile devices.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Futura Lt B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Futura Lt BT"/>
                <a:ea typeface="Calibri" panose="020F0502020204030204" pitchFamily="34" charset="0"/>
                <a:cs typeface="Times New Roman" panose="02020603050405020304" pitchFamily="18" charset="0"/>
              </a:rPr>
              <a:t>Alternatively, you can also use your own Microsoft 365 or Office 365 tenant to showcase many of the productivity apps. The real value is for the end user and showing them how Outlook or Teams can help them be more productive and work better together is so powerful.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F249629-A5AA-4552-99F1-8831ADD63CC4}" type="slidenum">
              <a:rPr lang="en-US" smtClean="0"/>
              <a:t>10</a:t>
            </a:fld>
            <a:endParaRPr lang="en-US"/>
          </a:p>
        </p:txBody>
      </p:sp>
    </p:spTree>
    <p:extLst>
      <p:ext uri="{BB962C8B-B14F-4D97-AF65-F5344CB8AC3E}">
        <p14:creationId xmlns:p14="http://schemas.microsoft.com/office/powerpoint/2010/main" val="3717472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And that’s it. Those are my Best Practices that will help you construct and deliver your own perfect pitch. Now I’m not saying I’ve perfected my own, but here’s my 90-second attempt at a perfect pitch. Since you never know when or where an opportunity to pitch Microsoft 365 Business to a potential customer could arise, practice doing this with your </a:t>
            </a:r>
            <a:r>
              <a:rPr lang="en-NZ" sz="1200" kern="1200" dirty="0" err="1">
                <a:solidFill>
                  <a:schemeClr val="tx1"/>
                </a:solidFill>
                <a:effectLst/>
                <a:latin typeface="+mn-lt"/>
                <a:ea typeface="+mn-ea"/>
                <a:cs typeface="+mn-cs"/>
              </a:rPr>
              <a:t>coworkers</a:t>
            </a:r>
            <a:r>
              <a:rPr lang="en-NZ" sz="1200" kern="1200" dirty="0">
                <a:solidFill>
                  <a:schemeClr val="tx1"/>
                </a:solidFill>
                <a:effectLst/>
                <a:latin typeface="+mn-lt"/>
                <a:ea typeface="+mn-ea"/>
                <a:cs typeface="+mn-cs"/>
              </a:rPr>
              <a:t> or friends. It took me awhile, but I managed to find someone who was willing to listen to my pitch over and over again. I really do love my mom… and she says that you’ll love my video too… Come back afterwards and I’ll have the list of resources for you to move on. </a:t>
            </a:r>
            <a:endParaRPr lang="en-US" sz="1200" kern="1200">
              <a:solidFill>
                <a:schemeClr val="tx1"/>
              </a:solidFill>
              <a:effectLst/>
              <a:latin typeface="+mn-lt"/>
              <a:ea typeface="+mn-ea"/>
              <a:cs typeface="+mn-cs"/>
            </a:endParaRPr>
          </a:p>
          <a:p>
            <a:endParaRPr lang="en-US"/>
          </a:p>
        </p:txBody>
      </p:sp>
      <p:sp>
        <p:nvSpPr>
          <p:cNvPr id="4" name="Header Placeholder 3"/>
          <p:cNvSpPr>
            <a:spLocks noGrp="1"/>
          </p:cNvSpPr>
          <p:nvPr>
            <p:ph type="hdr" sz="quarter" idx="10"/>
          </p:nvPr>
        </p:nvSpPr>
        <p:spPr/>
        <p:txBody>
          <a:bodyPr/>
          <a:lstStyle/>
          <a:p>
            <a:pPr marL="0" marR="0" lvl="0" indent="0" algn="l" defTabSz="96852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Ford EBC</a:t>
            </a:r>
          </a:p>
        </p:txBody>
      </p:sp>
      <p:sp>
        <p:nvSpPr>
          <p:cNvPr id="6" name="Date Placeholder 5"/>
          <p:cNvSpPr>
            <a:spLocks noGrp="1"/>
          </p:cNvSpPr>
          <p:nvPr>
            <p:ph type="dt" idx="12"/>
          </p:nvPr>
        </p:nvSpPr>
        <p:spPr/>
        <p:txBody>
          <a:bodyPr/>
          <a:lstStyle/>
          <a:p>
            <a:pPr marL="0" marR="0" lvl="0" indent="0" algn="r" defTabSz="968523" rtl="0" eaLnBrk="1" fontAlgn="auto" latinLnBrk="0" hangingPunct="1">
              <a:lnSpc>
                <a:spcPct val="100000"/>
              </a:lnSpc>
              <a:spcBef>
                <a:spcPts val="0"/>
              </a:spcBef>
              <a:spcAft>
                <a:spcPts val="0"/>
              </a:spcAft>
              <a:buClrTx/>
              <a:buSzTx/>
              <a:buFontTx/>
              <a:buNone/>
              <a:tabLst/>
              <a:defRPr/>
            </a:pPr>
            <a:fld id="{FF78C303-69FB-4B5B-8B91-DD1DDAA1B68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68523" rtl="0" eaLnBrk="1" fontAlgn="auto" latinLnBrk="0" hangingPunct="1">
                <a:lnSpc>
                  <a:spcPct val="100000"/>
                </a:lnSpc>
                <a:spcBef>
                  <a:spcPts val="0"/>
                </a:spcBef>
                <a:spcAft>
                  <a:spcPts val="0"/>
                </a:spcAft>
                <a:buClrTx/>
                <a:buSzTx/>
                <a:buFontTx/>
                <a:buNone/>
                <a:tabLst/>
                <a:defRPr/>
              </a:pPr>
              <a:t>10/30/2017 11:07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6852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852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94152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249629-A5AA-4552-99F1-8831ADD63CC4}" type="slidenum">
              <a:rPr lang="en-US" smtClean="0"/>
              <a:t>12</a:t>
            </a:fld>
            <a:endParaRPr lang="en-US"/>
          </a:p>
        </p:txBody>
      </p:sp>
    </p:spTree>
    <p:extLst>
      <p:ext uri="{BB962C8B-B14F-4D97-AF65-F5344CB8AC3E}">
        <p14:creationId xmlns:p14="http://schemas.microsoft.com/office/powerpoint/2010/main" val="348887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249629-A5AA-4552-99F1-8831ADD63CC4}" type="slidenum">
              <a:rPr lang="en-US" smtClean="0"/>
              <a:t>13</a:t>
            </a:fld>
            <a:endParaRPr lang="en-US"/>
          </a:p>
        </p:txBody>
      </p:sp>
    </p:spTree>
    <p:extLst>
      <p:ext uri="{BB962C8B-B14F-4D97-AF65-F5344CB8AC3E}">
        <p14:creationId xmlns:p14="http://schemas.microsoft.com/office/powerpoint/2010/main" val="2135203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Chad is facing a bunch of challenges. He’s about 30 years old, and he is not a techy type. He’s a creator. Those are his words, not mine. He’s on the road 4 months out of the year, he’s growing his company like mad crazy and isn’t quite sure how technology can help him and frankly he hadn’t thought about it until he and I managed to get in touch. I never once showed him this particular slide, but I know about these trends from research and it’s going to help me in my conversation with him.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10782E5-B92A-448D-990C-FDDC8FB844A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97124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When Chad showed up in my office in Redmond, I started to talk to him about this solution that I thought might be able to help him grow his business. He didn’t know what that meant so he let me take him through it. I talked to him about </a:t>
            </a:r>
            <a:r>
              <a:rPr lang="en-NZ" sz="1200" b="1" kern="1200" dirty="0">
                <a:solidFill>
                  <a:schemeClr val="tx1"/>
                </a:solidFill>
                <a:effectLst/>
                <a:latin typeface="+mn-lt"/>
                <a:ea typeface="+mn-ea"/>
                <a:cs typeface="+mn-cs"/>
              </a:rPr>
              <a:t>achieving more together</a:t>
            </a:r>
            <a:r>
              <a:rPr lang="en-NZ" sz="1200" kern="1200" dirty="0">
                <a:solidFill>
                  <a:schemeClr val="tx1"/>
                </a:solidFill>
                <a:effectLst/>
                <a:latin typeface="+mn-lt"/>
                <a:ea typeface="+mn-ea"/>
                <a:cs typeface="+mn-cs"/>
              </a:rPr>
              <a:t> and he got that right away. It was about his productivity and being able to connect with his suppliers in China.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782E5-B92A-448D-990C-FDDC8FB844A6}"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113650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I talked to Chad about productivity and collaboration </a:t>
            </a:r>
            <a:r>
              <a:rPr lang="en-NZ" sz="1200" b="1" kern="1200" dirty="0">
                <a:solidFill>
                  <a:schemeClr val="tx1"/>
                </a:solidFill>
                <a:effectLst/>
                <a:latin typeface="+mn-lt"/>
                <a:ea typeface="+mn-ea"/>
                <a:cs typeface="+mn-cs"/>
              </a:rPr>
              <a:t>anywhere it matters</a:t>
            </a:r>
            <a:r>
              <a:rPr lang="en-NZ" sz="1200" kern="1200" dirty="0">
                <a:solidFill>
                  <a:schemeClr val="tx1"/>
                </a:solidFill>
                <a:effectLst/>
                <a:latin typeface="+mn-lt"/>
                <a:ea typeface="+mn-ea"/>
                <a:cs typeface="+mn-cs"/>
              </a:rPr>
              <a:t>. Knowing that he was on the road for 4 months out of the year, it was critical that he have access to his files and can stay connected back to his business in Los Angeles without disruption.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10782E5-B92A-448D-990C-FDDC8FB844A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4629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Then I started talking to Chad about </a:t>
            </a:r>
            <a:r>
              <a:rPr lang="en-NZ" sz="1200" b="1" kern="1200" dirty="0">
                <a:solidFill>
                  <a:schemeClr val="tx1"/>
                </a:solidFill>
                <a:effectLst/>
                <a:latin typeface="+mn-lt"/>
                <a:ea typeface="+mn-ea"/>
                <a:cs typeface="+mn-cs"/>
              </a:rPr>
              <a:t>always-on security</a:t>
            </a:r>
            <a:r>
              <a:rPr lang="en-NZ" sz="1200" kern="1200" dirty="0">
                <a:solidFill>
                  <a:schemeClr val="tx1"/>
                </a:solidFill>
                <a:effectLst/>
                <a:latin typeface="+mn-lt"/>
                <a:ea typeface="+mn-ea"/>
                <a:cs typeface="+mn-cs"/>
              </a:rPr>
              <a:t> and this is pretty much where I lost him. It’s where we lose most SMB customers when talking about any product. Security is daunting and it seems that we have to engage an expert to be able to grasp it. Chad asked me what it meant to have always on security. I told him that it means that he  able to protect his company data across devices both company owned and employee-owned. He immediately asked me what I meant by that so I gave him an example. I told Chad that it’s about introducing security that follows the user and protects the data on their device so that if someone loses their device, or leaves the organization, he can easily wipe all that data from it so it doesn’t fall into the wrong hands. Now this was not a scripted experience or interaction with Chad, but I could almost literally see the lightbulb go off in his head. He told me that he doesn’t trust his data with just anyone and as a result he only has given Office 365 to 4 people in his company. He said that he actually let go of one of those people who he just let into his inner circle and he was freaking out. He told me that went someone down to that person’s house to bang on the door and take their phone away from them to wipe his customer lists and email from their device. </a:t>
            </a:r>
            <a:endParaRPr lang="en-US"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 knew I had Chad right then, I told him that with Microsoft 365 Business he could wipe that former employee’s device so they couldn’t access his business’ information again.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10782E5-B92A-448D-990C-FDDC8FB844A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66328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Now here’s where this experience could come crashing down. At the start of this, remember I said that Chad was not a techy type of person? Well he asked about how simple it was. Now back then I didn’t have a demo video like all of you have now, but I will tell you that the demo was super easy. We had a follow up call for about 25 minutes and Chad was fully setup. Now it doesn’t take 25 minutes to set up, it’s only about 10 minutes, but Chad had a bunch of questions and that extra time was spent teaching him about Microsoft Teams. Today he knows how to secure his data so the right people have access to it and he’s deployed Microsoft 365 Business out to all 25 employees. He’s better connected to what is going on in production, shipping, and is sleeping a bit better on his flights over to China to better grow his business. </a:t>
            </a:r>
            <a:endParaRPr lang="en-US"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Chad is the guy that didn’t know that he could do it, and now he can. You can as well… </a:t>
            </a:r>
            <a:r>
              <a:rPr lang="en-NZ" sz="1200" b="1" kern="1200" dirty="0">
                <a:solidFill>
                  <a:schemeClr val="tx1"/>
                </a:solidFill>
                <a:effectLst/>
                <a:latin typeface="+mn-lt"/>
                <a:ea typeface="+mn-ea"/>
                <a:cs typeface="+mn-cs"/>
              </a:rPr>
              <a:t>so here are my best practices in developing my pitch…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10782E5-B92A-448D-990C-FDDC8FB844A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35219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Before you jump into a conversation, think about your customer. What do you know about their business and the way their business works? </a:t>
            </a:r>
            <a:endParaRPr lang="en-US"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This is all about ensuring you have enough background on your customer to identify which benefits of Microsoft 365 Business will resonate with them the most. </a:t>
            </a:r>
            <a:endParaRPr lang="en-US"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If you are preparing for a cold pitch – where you don’t have any background on the customer - plan on starting the conversation with questions like - </a:t>
            </a:r>
            <a:r>
              <a:rPr lang="en-NZ" sz="1200" i="1" kern="1200" dirty="0">
                <a:solidFill>
                  <a:schemeClr val="tx1"/>
                </a:solidFill>
                <a:effectLst/>
                <a:latin typeface="+mn-lt"/>
                <a:ea typeface="+mn-ea"/>
                <a:cs typeface="+mn-cs"/>
              </a:rPr>
              <a:t>How many employees do you have? Are they all in one office? Do you have sales people on the road or in multiple offices? How do different departments interact?  </a:t>
            </a:r>
          </a:p>
          <a:p>
            <a:endParaRPr lang="en-US" sz="1200"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Now</a:t>
            </a:r>
            <a:r>
              <a:rPr lang="en-NZ" sz="1200" kern="1200" dirty="0">
                <a:solidFill>
                  <a:schemeClr val="tx1"/>
                </a:solidFill>
                <a:effectLst/>
                <a:latin typeface="+mn-lt"/>
                <a:ea typeface="+mn-ea"/>
                <a:cs typeface="+mn-cs"/>
              </a:rPr>
              <a:t>, if you are preparing for a warm pitch, reflect on similar questions based on the information you already know about your customer. You can use questions like: How often does your team collaborate on documents? How often does your sales team work from the road? What progress insights are you needing from your team and how often?  </a:t>
            </a:r>
            <a:endParaRPr lang="en-US"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Answers to these questions will help you figure out which elements of Microsoft 365 to emphasize during your pitch.</a:t>
            </a:r>
            <a:endParaRPr lang="en-US" sz="1200" kern="1200" dirty="0">
              <a:solidFill>
                <a:schemeClr val="tx1"/>
              </a:solidFill>
              <a:effectLst/>
              <a:latin typeface="+mn-lt"/>
              <a:ea typeface="+mn-ea"/>
              <a:cs typeface="+mn-cs"/>
            </a:endParaRPr>
          </a:p>
          <a:p>
            <a:pPr defTabSz="931774">
              <a:defRPr/>
            </a:pPr>
            <a:endParaRPr lang="en-US" dirty="0"/>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10/30/2017 11:08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69360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Once you’ve gathered insights about your customer, it is time to introduce them to Microsoft 365. Use the customer pitch deck</a:t>
            </a:r>
            <a:r>
              <a:rPr lang="en-NZ" sz="1200" i="1" kern="120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to learn how to talk to the four pillars of Microsoft 365:</a:t>
            </a:r>
            <a:endParaRPr lang="en-US" sz="1200" kern="1200" dirty="0">
              <a:solidFill>
                <a:schemeClr val="tx1"/>
              </a:solidFill>
              <a:effectLst/>
              <a:latin typeface="+mn-lt"/>
              <a:ea typeface="+mn-ea"/>
              <a:cs typeface="+mn-cs"/>
            </a:endParaRPr>
          </a:p>
          <a:p>
            <a:pPr lvl="0"/>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Achieve More Together</a:t>
            </a:r>
            <a:endParaRPr lang="en-US"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Anywhere it Matters</a:t>
            </a:r>
            <a:endParaRPr lang="en-US"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Always-on Security</a:t>
            </a:r>
            <a:endParaRPr lang="en-US"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and Simplified for Business. </a:t>
            </a:r>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10/30/2017 11:08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95829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NZ" sz="1200" b="1" dirty="0">
                <a:effectLst/>
                <a:latin typeface="Futura Lt BT"/>
                <a:ea typeface="Calibri" panose="020F0502020204030204" pitchFamily="34" charset="0"/>
                <a:cs typeface="Times New Roman" panose="02020603050405020304" pitchFamily="18" charset="0"/>
              </a:rPr>
              <a:t>The third thing is to use storytelling to resonate and reinforce the value with your customer.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NZ" sz="1200" dirty="0">
                <a:effectLst/>
                <a:latin typeface="Futura Lt BT"/>
                <a:ea typeface="Calibri" panose="020F0502020204030204" pitchFamily="34" charset="0"/>
                <a:cs typeface="Times New Roman" panose="02020603050405020304" pitchFamily="18" charset="0"/>
              </a:rPr>
              <a:t>This best practice will take your Microsoft 365 pitch to the next level. You can use my customer, Chad. He is on the Microsoft 365 Business web page and in the pitch deck so your customer can put a face to the name. But if you have your own that you want to use, think about the insights you know about your customer from my first best practice, and prepare to deep dive on a specific Microsoft 365 pillar (or pillars) that will resonate with them.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NZ" sz="1200" dirty="0">
              <a:effectLst/>
              <a:latin typeface="Futura Lt B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NZ" sz="1200" dirty="0">
                <a:effectLst/>
                <a:latin typeface="Futura Lt BT"/>
                <a:ea typeface="Calibri" panose="020F0502020204030204" pitchFamily="34" charset="0"/>
                <a:cs typeface="Times New Roman" panose="02020603050405020304" pitchFamily="18" charset="0"/>
              </a:rPr>
              <a:t>For example, if you know your customer has lots of sales people on the road, who need to work from tablets or mobiles, focus in on the Anywhere It Matters and Always-on Security pillars.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NZ" sz="1200" dirty="0">
              <a:effectLst/>
              <a:latin typeface="Futura Lt B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NZ" sz="1200" dirty="0">
                <a:effectLst/>
                <a:latin typeface="Futura Lt BT"/>
                <a:ea typeface="Calibri" panose="020F0502020204030204" pitchFamily="34" charset="0"/>
                <a:cs typeface="Times New Roman" panose="02020603050405020304" pitchFamily="18" charset="0"/>
              </a:rPr>
              <a:t>You could even communicate the Anywhere It Matters pillar to your customer by describing that their sales team can stay engaged with co-workers while on the move and never miss out on important documents and can keep such as files, calendars, email, and contacts up-to-date from anywhere. Tell your story around how employees on the road can create, edit, and share files anytime, from their PC, mobile phone, or tablet.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NZ" sz="1200" dirty="0">
              <a:effectLst/>
              <a:latin typeface="Futura Lt B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NZ" sz="1200" dirty="0">
                <a:effectLst/>
                <a:latin typeface="Futura Lt BT"/>
                <a:ea typeface="Calibri" panose="020F0502020204030204" pitchFamily="34" charset="0"/>
                <a:cs typeface="Times New Roman" panose="02020603050405020304" pitchFamily="18" charset="0"/>
              </a:rPr>
              <a:t>Because their sales team is constantly on the road, </a:t>
            </a:r>
            <a:r>
              <a:rPr lang="en-US" sz="1200" dirty="0">
                <a:effectLst/>
                <a:latin typeface="Futura Lt BT"/>
                <a:ea typeface="Calibri" panose="020F0502020204030204" pitchFamily="34" charset="0"/>
                <a:cs typeface="Times New Roman" panose="02020603050405020304" pitchFamily="18" charset="0"/>
              </a:rPr>
              <a:t>one thing’s certain—your customer will also need to be sure about security. </a:t>
            </a:r>
            <a:r>
              <a:rPr lang="en-US" sz="1200" b="1" dirty="0">
                <a:effectLst/>
                <a:latin typeface="Futura Lt BT"/>
                <a:ea typeface="Calibri" panose="020F0502020204030204" pitchFamily="34" charset="0"/>
                <a:cs typeface="Times New Roman" panose="02020603050405020304" pitchFamily="18" charset="0"/>
              </a:rPr>
              <a:t>So</a:t>
            </a:r>
            <a:r>
              <a:rPr lang="en-US" sz="1200" dirty="0">
                <a:effectLst/>
                <a:latin typeface="Futura Lt BT"/>
                <a:ea typeface="Calibri" panose="020F0502020204030204" pitchFamily="34" charset="0"/>
                <a:cs typeface="Times New Roman" panose="02020603050405020304" pitchFamily="18" charset="0"/>
              </a:rPr>
              <a:t> use the Always-on Security pillar to drive home the fact that with Microsoft 365 Business, your bustiness and customer data is stored in the same secured datacenters as Microsoft’s largest enterprise customers. Best of all, Microsoft 365 protects their company’s data across devices. So, if an employee leaves a laptop or cell phone on an airplane, you can immediately act so sensitive, or even any, business information won’t be at risk.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10/30/2017 11:08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37791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8.emf"/></Relationships>
</file>

<file path=ppt/slideLayouts/_rels/slideLayout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8.emf"/><Relationship Id="rId4" Type="http://schemas.openxmlformats.org/officeDocument/2006/relationships/image" Target="../media/image9.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8.emf"/></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8.emf"/></Relationships>
</file>

<file path=ppt/slideLayouts/_rels/slideLayout1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Master" Target="../slideMasters/slideMaster6.xml"/><Relationship Id="rId5" Type="http://schemas.openxmlformats.org/officeDocument/2006/relationships/image" Target="../media/image8.emf"/><Relationship Id="rId4" Type="http://schemas.openxmlformats.org/officeDocument/2006/relationships/image" Target="../media/image9.e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8.emf"/></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Master" Target="../slideMasters/slideMaster10.xml"/><Relationship Id="rId5" Type="http://schemas.openxmlformats.org/officeDocument/2006/relationships/image" Target="../media/image8.emf"/><Relationship Id="rId4" Type="http://schemas.openxmlformats.org/officeDocument/2006/relationships/image" Target="../media/image9.emf"/></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10.xml"/><Relationship Id="rId4" Type="http://schemas.openxmlformats.org/officeDocument/2006/relationships/image" Target="../media/image8.emf"/></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emf"/><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emf"/><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8.emf"/><Relationship Id="rId4" Type="http://schemas.openxmlformats.org/officeDocument/2006/relationships/image" Target="../media/image9.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8.emf"/><Relationship Id="rId4" Type="http://schemas.openxmlformats.org/officeDocument/2006/relationships/image" Target="../media/image9.em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1"/>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2982008"/>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3192" y="6087890"/>
            <a:ext cx="1427788" cy="304828"/>
          </a:xfrm>
          <a:prstGeom prst="rect">
            <a:avLst/>
          </a:prstGeom>
        </p:spPr>
      </p:pic>
    </p:spTree>
    <p:extLst>
      <p:ext uri="{BB962C8B-B14F-4D97-AF65-F5344CB8AC3E}">
        <p14:creationId xmlns:p14="http://schemas.microsoft.com/office/powerpoint/2010/main" val="2834640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470501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24" rIns="146276" bIns="91424" anchor="b" anchorCtr="0"/>
          <a:lstStyle>
            <a:lvl1pPr>
              <a:defRPr sz="5292"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07" rIns="164562" bIns="109707">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5995" y="440499"/>
            <a:ext cx="917173" cy="196431"/>
          </a:xfrm>
          <a:prstGeom prst="rect">
            <a:avLst/>
          </a:prstGeom>
        </p:spPr>
      </p:pic>
    </p:spTree>
    <p:extLst>
      <p:ext uri="{BB962C8B-B14F-4D97-AF65-F5344CB8AC3E}">
        <p14:creationId xmlns:p14="http://schemas.microsoft.com/office/powerpoint/2010/main" val="207695088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24" rIns="146276" bIns="91424" anchor="b" anchorCtr="0"/>
          <a:lstStyle>
            <a:lvl1pPr>
              <a:defRPr sz="5292"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07" rIns="164562" bIns="109707">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6000" y="440499"/>
            <a:ext cx="914788" cy="196431"/>
            <a:chOff x="465139" y="449264"/>
            <a:chExt cx="933131" cy="200341"/>
          </a:xfrm>
        </p:grpSpPr>
        <p:pic>
          <p:nvPicPr>
            <p:cNvPr id="97" name="Picture 96"/>
            <p:cNvPicPr>
              <a:picLocks noChangeAspect="1"/>
            </p:cNvPicPr>
            <p:nvPr userDrawn="1"/>
          </p:nvPicPr>
          <p:blipFill rotWithShape="1">
            <a:blip r:embed="rId2">
              <a:extLst>
                <a:ext uri="{28A0092B-C50C-407E-A947-70E740481C1C}">
                  <a14:useLocalDpi xmlns:a14="http://schemas.microsoft.com/office/drawing/2010/main" val="0"/>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print">
              <a:extLst>
                <a:ext uri="{28A0092B-C50C-407E-A947-70E740481C1C}">
                  <a14:useLocalDpi xmlns:a14="http://schemas.microsoft.com/office/drawing/2010/main" val="0"/>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37586287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3269" rIns="149230" bIns="93269" anchor="b" anchorCtr="0"/>
          <a:lstStyle>
            <a:lvl1pPr>
              <a:defRPr sz="5292" spc="-49"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11923" rIns="167884" bIns="111923">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a:stretch>
            <a:fillRect/>
          </a:stretch>
        </p:blipFill>
        <p:spPr bwMode="black">
          <a:xfrm>
            <a:off x="455995" y="440499"/>
            <a:ext cx="917173" cy="196431"/>
          </a:xfrm>
          <a:prstGeom prst="rect">
            <a:avLst/>
          </a:prstGeom>
        </p:spPr>
      </p:pic>
    </p:spTree>
    <p:extLst>
      <p:ext uri="{BB962C8B-B14F-4D97-AF65-F5344CB8AC3E}">
        <p14:creationId xmlns:p14="http://schemas.microsoft.com/office/powerpoint/2010/main" val="92452393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grpSp>
        <p:nvGrpSpPr>
          <p:cNvPr id="7" name="Group 6"/>
          <p:cNvGrpSpPr/>
          <p:nvPr userDrawn="1"/>
        </p:nvGrpSpPr>
        <p:grpSpPr>
          <a:xfrm>
            <a:off x="456000" y="440499"/>
            <a:ext cx="914788" cy="196431"/>
            <a:chOff x="465139" y="449264"/>
            <a:chExt cx="933131" cy="200341"/>
          </a:xfrm>
        </p:grpSpPr>
        <p:pic>
          <p:nvPicPr>
            <p:cNvPr id="8" name="Picture 7"/>
            <p:cNvPicPr>
              <a:picLocks noChangeAspect="1"/>
            </p:cNvPicPr>
            <p:nvPr userDrawn="1"/>
          </p:nvPicPr>
          <p:blipFill rotWithShape="1">
            <a:blip r:embed="rId3"/>
            <a:srcRect l="26716" r="872" b="4064"/>
            <a:stretch/>
          </p:blipFill>
          <p:spPr bwMode="black">
            <a:xfrm>
              <a:off x="721996" y="459092"/>
              <a:ext cx="676274" cy="187779"/>
            </a:xfrm>
            <a:prstGeom prst="rect">
              <a:avLst/>
            </a:prstGeom>
          </p:spPr>
        </p:pic>
        <p:pic>
          <p:nvPicPr>
            <p:cNvPr id="10" name="MS logo gray - EMF"/>
            <p:cNvPicPr>
              <a:picLocks noChangeAspect="1"/>
            </p:cNvPicPr>
            <p:nvPr userDrawn="1"/>
          </p:nvPicPr>
          <p:blipFill rotWithShape="1">
            <a:blip r:embed="rId4"/>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2977054"/>
            <a:ext cx="8067822" cy="1793104"/>
          </a:xfrm>
          <a:noFill/>
        </p:spPr>
        <p:txBody>
          <a:bodyPr lIns="0" tIns="93269" rIns="149230" bIns="93269" anchor="b" anchorCtr="0"/>
          <a:lstStyle>
            <a:lvl1pPr>
              <a:defRPr sz="5292" spc="-49"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11923" rIns="167884" bIns="111923">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81076963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1" tIns="143360" rIns="179201" bIns="143360" numCol="1" spcCol="0" rtlCol="0" fromWordArt="0" anchor="t" anchorCtr="0" forceAA="0" compatLnSpc="1">
            <a:prstTxWarp prst="textNoShape">
              <a:avLst/>
            </a:prstTxWarp>
            <a:noAutofit/>
          </a:bodyPr>
          <a:lstStyle/>
          <a:p>
            <a:pPr algn="ctr" defTabSz="91357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24" rIns="146276" bIns="91424" anchor="b" anchorCtr="0"/>
          <a:lstStyle>
            <a:lvl1pPr>
              <a:defRPr sz="5292"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07" rIns="164562" bIns="109707">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3"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1" tIns="143360" rIns="179201" bIns="143360" numCol="1" spcCol="0" rtlCol="0" fromWordArt="0" anchor="t" anchorCtr="0" forceAA="0" compatLnSpc="1">
            <a:prstTxWarp prst="textNoShape">
              <a:avLst/>
            </a:prstTxWarp>
            <a:noAutofit/>
          </a:bodyPr>
          <a:lstStyle/>
          <a:p>
            <a:pPr algn="ctr" defTabSz="91357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5" cstate="print">
            <a:extLst>
              <a:ext uri="{28A0092B-C50C-407E-A947-70E740481C1C}">
                <a14:useLocalDpi xmlns:a14="http://schemas.microsoft.com/office/drawing/2010/main" val="0"/>
              </a:ext>
            </a:extLst>
          </a:blip>
          <a:srcRect r="76414"/>
          <a:stretch/>
        </p:blipFill>
        <p:spPr bwMode="black">
          <a:xfrm>
            <a:off x="456000" y="440499"/>
            <a:ext cx="216323" cy="196431"/>
          </a:xfrm>
          <a:prstGeom prst="rect">
            <a:avLst/>
          </a:prstGeom>
        </p:spPr>
      </p:pic>
    </p:spTree>
    <p:extLst>
      <p:ext uri="{BB962C8B-B14F-4D97-AF65-F5344CB8AC3E}">
        <p14:creationId xmlns:p14="http://schemas.microsoft.com/office/powerpoint/2010/main" val="536719651"/>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1" tIns="143360" rIns="179201" bIns="143360" numCol="1" spcCol="0" rtlCol="0" fromWordArt="0" anchor="t" anchorCtr="0" forceAA="0" compatLnSpc="1">
            <a:prstTxWarp prst="textNoShape">
              <a:avLst/>
            </a:prstTxWarp>
            <a:noAutofit/>
          </a:bodyPr>
          <a:lstStyle/>
          <a:p>
            <a:pPr algn="ctr" defTabSz="91357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24" rIns="146276" bIns="91424" anchor="b" anchorCtr="0"/>
          <a:lstStyle>
            <a:lvl1pPr>
              <a:defRPr sz="5292"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07" rIns="164562" bIns="109707">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3"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1" tIns="143360" rIns="179201" bIns="143360" numCol="1" spcCol="0" rtlCol="0" fromWordArt="0" anchor="t" anchorCtr="0" forceAA="0" compatLnSpc="1">
            <a:prstTxWarp prst="textNoShape">
              <a:avLst/>
            </a:prstTxWarp>
            <a:noAutofit/>
          </a:bodyPr>
          <a:lstStyle/>
          <a:p>
            <a:pPr algn="ctr" defTabSz="91357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print">
            <a:extLst>
              <a:ext uri="{28A0092B-C50C-407E-A947-70E740481C1C}">
                <a14:useLocalDpi xmlns:a14="http://schemas.microsoft.com/office/drawing/2010/main" val="0"/>
              </a:ext>
            </a:extLst>
          </a:blip>
          <a:srcRect r="76414"/>
          <a:stretch/>
        </p:blipFill>
        <p:spPr bwMode="black">
          <a:xfrm>
            <a:off x="456000" y="440499"/>
            <a:ext cx="216323" cy="196431"/>
          </a:xfrm>
          <a:prstGeom prst="rect">
            <a:avLst/>
          </a:prstGeom>
        </p:spPr>
      </p:pic>
    </p:spTree>
    <p:extLst>
      <p:ext uri="{BB962C8B-B14F-4D97-AF65-F5344CB8AC3E}">
        <p14:creationId xmlns:p14="http://schemas.microsoft.com/office/powerpoint/2010/main" val="256942304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941696"/>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6"/>
            <a:ext cx="3837818" cy="3786998"/>
          </a:xfrm>
        </p:spPr>
        <p:txBody>
          <a:bodyPr wrap="square" lIns="0" tIns="0" rIns="0" bIns="0">
            <a:noAutofit/>
          </a:bodyPr>
          <a:lstStyle>
            <a:lvl1pPr marL="0" indent="0" defTabSz="507042">
              <a:buNone/>
              <a:defRPr sz="1765" spc="-49" baseline="0">
                <a:solidFill>
                  <a:srgbClr val="2D78D7"/>
                </a:solidFill>
                <a:latin typeface="+mj-lt"/>
              </a:defRPr>
            </a:lvl1pPr>
            <a:lvl2pPr marL="223969" indent="0">
              <a:buNone/>
              <a:defRPr sz="1765"/>
            </a:lvl2pPr>
            <a:lvl3pPr marL="447937" indent="0">
              <a:buNone/>
              <a:defRPr sz="1765"/>
            </a:lvl3pPr>
            <a:lvl4pPr marL="671905" indent="0">
              <a:buNone/>
              <a:defRPr sz="1765"/>
            </a:lvl4pPr>
            <a:lvl5pPr marL="895874" indent="0">
              <a:buNone/>
              <a:defRPr sz="1765"/>
            </a:lvl5pPr>
          </a:lstStyle>
          <a:p>
            <a:pPr lvl="0"/>
            <a:r>
              <a:rPr lang="en-US"/>
              <a:t>##	Section Title</a:t>
            </a:r>
          </a:p>
        </p:txBody>
      </p:sp>
    </p:spTree>
    <p:extLst>
      <p:ext uri="{BB962C8B-B14F-4D97-AF65-F5344CB8AC3E}">
        <p14:creationId xmlns:p14="http://schemas.microsoft.com/office/powerpoint/2010/main" val="383112619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135"/>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9" y="1882336"/>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3969" indent="0">
              <a:buNone/>
              <a:defRPr/>
            </a:lvl2pPr>
            <a:lvl3pPr marL="447937" indent="0">
              <a:buNone/>
              <a:defRPr/>
            </a:lvl3pPr>
            <a:lvl4pPr marL="671905" indent="0">
              <a:buNone/>
              <a:defRPr/>
            </a:lvl4pPr>
            <a:lvl5pPr marL="89587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9" y="3151388"/>
            <a:ext cx="11306469" cy="461665"/>
          </a:xfrm>
        </p:spPr>
        <p:txBody>
          <a:bodyPr lIns="0" tIns="0" rIns="0" bIns="0"/>
          <a:lstStyle>
            <a:lvl1pPr marL="0" indent="0">
              <a:lnSpc>
                <a:spcPts val="1765"/>
              </a:lnSpc>
              <a:spcBef>
                <a:spcPts val="0"/>
              </a:spcBef>
              <a:buNone/>
              <a:defRPr sz="1370" b="1">
                <a:solidFill>
                  <a:schemeClr val="tx1"/>
                </a:solidFill>
                <a:latin typeface="+mn-lt"/>
              </a:defRPr>
            </a:lvl1pPr>
            <a:lvl2pPr marL="0" indent="0">
              <a:lnSpc>
                <a:spcPts val="1765"/>
              </a:lnSpc>
              <a:spcBef>
                <a:spcPts val="0"/>
              </a:spcBef>
              <a:buNone/>
              <a:defRPr sz="1370">
                <a:solidFill>
                  <a:schemeClr val="tx1"/>
                </a:solidFill>
              </a:defRPr>
            </a:lvl2pPr>
            <a:lvl3pPr marL="447937" indent="0">
              <a:buNone/>
              <a:defRPr/>
            </a:lvl3pPr>
            <a:lvl4pPr marL="671905" indent="0">
              <a:buNone/>
              <a:defRPr/>
            </a:lvl4pPr>
            <a:lvl5pPr marL="89587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9" y="4390304"/>
            <a:ext cx="11306469" cy="307777"/>
          </a:xfrm>
        </p:spPr>
        <p:txBody>
          <a:bodyPr lIns="0" tIns="0" rIns="0" bIns="0"/>
          <a:lstStyle>
            <a:lvl1pPr marL="0" indent="0">
              <a:lnSpc>
                <a:spcPts val="1174"/>
              </a:lnSpc>
              <a:spcBef>
                <a:spcPts val="0"/>
              </a:spcBef>
              <a:buNone/>
              <a:defRPr sz="980">
                <a:solidFill>
                  <a:schemeClr val="tx1"/>
                </a:solidFill>
              </a:defRPr>
            </a:lvl1pPr>
            <a:lvl2pPr marL="0" indent="0">
              <a:lnSpc>
                <a:spcPts val="1174"/>
              </a:lnSpc>
              <a:spcBef>
                <a:spcPts val="0"/>
              </a:spcBef>
              <a:buNone/>
              <a:defRPr sz="980">
                <a:solidFill>
                  <a:schemeClr val="tx1"/>
                </a:solidFill>
              </a:defRPr>
            </a:lvl2pPr>
            <a:lvl3pPr marL="447937" indent="0">
              <a:buNone/>
              <a:defRPr/>
            </a:lvl3pPr>
            <a:lvl4pPr marL="671905" indent="0">
              <a:buNone/>
              <a:defRPr/>
            </a:lvl4pPr>
            <a:lvl5pPr marL="89587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697848822"/>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135"/>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9"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3969" indent="0">
              <a:buNone/>
              <a:defRPr/>
            </a:lvl2pPr>
            <a:lvl3pPr marL="447937" indent="0">
              <a:buNone/>
              <a:defRPr/>
            </a:lvl3pPr>
            <a:lvl4pPr marL="671905" indent="0">
              <a:buNone/>
              <a:defRPr/>
            </a:lvl4pPr>
            <a:lvl5pPr marL="89587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9" y="3151393"/>
            <a:ext cx="3618381" cy="2731517"/>
          </a:xfrm>
        </p:spPr>
        <p:txBody>
          <a:bodyPr lIns="0" tIns="0" rIns="0" bIns="0"/>
          <a:lstStyle>
            <a:lvl1pPr marL="0" indent="0">
              <a:lnSpc>
                <a:spcPts val="1765"/>
              </a:lnSpc>
              <a:spcBef>
                <a:spcPts val="882"/>
              </a:spcBef>
              <a:buNone/>
              <a:defRPr sz="1370" b="1">
                <a:solidFill>
                  <a:srgbClr val="2D78D7"/>
                </a:solidFill>
                <a:latin typeface="+mn-lt"/>
              </a:defRPr>
            </a:lvl1pPr>
            <a:lvl2pPr marL="279960" marR="0" indent="-279960" algn="l" defTabSz="913844" rtl="0" eaLnBrk="1" fontAlgn="auto" latinLnBrk="0" hangingPunct="1">
              <a:lnSpc>
                <a:spcPts val="1765"/>
              </a:lnSpc>
              <a:spcBef>
                <a:spcPts val="441"/>
              </a:spcBef>
              <a:spcAft>
                <a:spcPts val="0"/>
              </a:spcAft>
              <a:buClrTx/>
              <a:buSzPct val="90000"/>
              <a:buFont typeface="Arial" panose="020B0604020202020204" pitchFamily="34" charset="0"/>
              <a:buChar char="•"/>
              <a:tabLst/>
              <a:defRPr sz="1370">
                <a:solidFill>
                  <a:schemeClr val="tx1"/>
                </a:solidFill>
              </a:defRPr>
            </a:lvl2pPr>
            <a:lvl3pPr marL="447937" indent="0">
              <a:buNone/>
              <a:defRPr/>
            </a:lvl3pPr>
            <a:lvl4pPr marL="671905" indent="0">
              <a:buNone/>
              <a:defRPr/>
            </a:lvl4pPr>
            <a:lvl5pPr marL="89587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79960" marR="0" lvl="1" indent="-279960" algn="l" defTabSz="913844"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6"/>
            <a:ext cx="3597528" cy="2731517"/>
          </a:xfrm>
        </p:spPr>
        <p:txBody>
          <a:bodyPr lIns="0" tIns="0" rIns="0" bIns="0"/>
          <a:lstStyle>
            <a:lvl1pPr marL="0" marR="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1" kern="1200" spc="0" baseline="0" dirty="0">
                <a:solidFill>
                  <a:srgbClr val="2D78D7"/>
                </a:solidFill>
                <a:latin typeface="+mn-lt"/>
                <a:ea typeface="+mn-ea"/>
                <a:cs typeface="+mn-cs"/>
              </a:defRPr>
            </a:lvl1pPr>
            <a:lvl2pPr marL="279960" marR="0" indent="-279960" algn="l" defTabSz="913844" rtl="0" eaLnBrk="1" fontAlgn="auto" latinLnBrk="0" hangingPunct="1">
              <a:lnSpc>
                <a:spcPts val="1765"/>
              </a:lnSpc>
              <a:spcBef>
                <a:spcPts val="441"/>
              </a:spcBef>
              <a:spcAft>
                <a:spcPts val="0"/>
              </a:spcAft>
              <a:buClrTx/>
              <a:buSzPct val="90000"/>
              <a:buFont typeface="Arial" panose="020B0604020202020204" pitchFamily="34" charset="0"/>
              <a:buChar char="•"/>
              <a:tabLst/>
              <a:defRPr sz="1370">
                <a:solidFill>
                  <a:schemeClr val="tx1"/>
                </a:solidFill>
              </a:defRPr>
            </a:lvl2pPr>
            <a:lvl3pPr marL="447937" indent="0">
              <a:buNone/>
              <a:defRPr/>
            </a:lvl3pPr>
            <a:lvl4pPr marL="671905" indent="0">
              <a:buNone/>
              <a:defRPr/>
            </a:lvl4pPr>
            <a:lvl5pPr marL="895874" indent="0">
              <a:buNone/>
              <a:defRPr/>
            </a:lvl5pPr>
          </a:lstStyle>
          <a:p>
            <a:pPr marL="0" marR="0" lvl="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79960" marR="0" lvl="1" indent="-279960" algn="l" defTabSz="913844"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3"/>
            <a:ext cx="3622117" cy="2731517"/>
          </a:xfrm>
        </p:spPr>
        <p:txBody>
          <a:bodyPr lIns="0" tIns="0" rIns="0" bIns="0"/>
          <a:lstStyle>
            <a:lvl1pPr marL="0" indent="0">
              <a:lnSpc>
                <a:spcPts val="1765"/>
              </a:lnSpc>
              <a:spcBef>
                <a:spcPts val="882"/>
              </a:spcBef>
              <a:buNone/>
              <a:defRPr lang="en-US" sz="1370" b="1" kern="1200" spc="0" baseline="0" dirty="0">
                <a:solidFill>
                  <a:srgbClr val="2D78D7"/>
                </a:solidFill>
                <a:latin typeface="+mn-lt"/>
                <a:ea typeface="+mn-ea"/>
                <a:cs typeface="+mn-cs"/>
              </a:defRPr>
            </a:lvl1pPr>
            <a:lvl2pPr marL="279960" marR="0" indent="-279960" algn="l" defTabSz="913844" rtl="0" eaLnBrk="1" fontAlgn="auto" latinLnBrk="0" hangingPunct="1">
              <a:lnSpc>
                <a:spcPts val="1765"/>
              </a:lnSpc>
              <a:spcBef>
                <a:spcPts val="441"/>
              </a:spcBef>
              <a:spcAft>
                <a:spcPts val="0"/>
              </a:spcAft>
              <a:buClrTx/>
              <a:buSzPct val="90000"/>
              <a:buFont typeface="Arial" panose="020B0604020202020204" pitchFamily="34" charset="0"/>
              <a:buChar char="•"/>
              <a:tabLst/>
              <a:defRPr sz="1370">
                <a:solidFill>
                  <a:schemeClr val="tx1"/>
                </a:solidFill>
              </a:defRPr>
            </a:lvl2pPr>
            <a:lvl3pPr marL="447937" indent="0">
              <a:buNone/>
              <a:defRPr/>
            </a:lvl3pPr>
            <a:lvl4pPr marL="671905" indent="0">
              <a:buNone/>
              <a:defRPr/>
            </a:lvl4pPr>
            <a:lvl5pPr marL="895874" indent="0">
              <a:buNone/>
              <a:defRPr/>
            </a:lvl5pPr>
          </a:lstStyle>
          <a:p>
            <a:pPr marL="0" marR="0" lvl="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79960" marR="0" lvl="1" indent="-279960" algn="l" defTabSz="913844"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403528863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135"/>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9" y="1966316"/>
            <a:ext cx="5541959" cy="3885679"/>
          </a:xfrm>
        </p:spPr>
        <p:txBody>
          <a:bodyPr lIns="0" tIns="0" rIns="0" bIns="0"/>
          <a:lstStyle>
            <a:lvl1pPr marL="0" indent="0">
              <a:lnSpc>
                <a:spcPts val="1765"/>
              </a:lnSpc>
              <a:spcBef>
                <a:spcPts val="882"/>
              </a:spcBef>
              <a:buNone/>
              <a:defRPr lang="en-US" sz="1370" b="1" kern="1200" spc="0" baseline="0" dirty="0">
                <a:solidFill>
                  <a:srgbClr val="2D78D7"/>
                </a:solidFill>
                <a:latin typeface="+mn-lt"/>
                <a:ea typeface="+mn-ea"/>
                <a:cs typeface="+mn-cs"/>
              </a:defRPr>
            </a:lvl1pPr>
            <a:lvl2pPr marL="0" marR="0" indent="0" algn="l" defTabSz="913844"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7937" indent="0">
              <a:buNone/>
              <a:defRPr/>
            </a:lvl3pPr>
            <a:lvl4pPr marL="671905" indent="0">
              <a:buNone/>
              <a:defRPr/>
            </a:lvl4pPr>
            <a:lvl5pPr marL="895874" indent="0">
              <a:buNone/>
              <a:defRPr/>
            </a:lvl5pPr>
          </a:lstStyle>
          <a:p>
            <a:pPr marL="0" marR="0" lvl="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6" y="1956355"/>
            <a:ext cx="5541959" cy="3885679"/>
          </a:xfrm>
        </p:spPr>
        <p:txBody>
          <a:bodyPr lIns="0" tIns="0" rIns="0" bIns="0"/>
          <a:lstStyle>
            <a:lvl1pPr marL="0" indent="0">
              <a:lnSpc>
                <a:spcPts val="1765"/>
              </a:lnSpc>
              <a:spcBef>
                <a:spcPts val="882"/>
              </a:spcBef>
              <a:buNone/>
              <a:defRPr lang="en-US" sz="1370" b="1" kern="1200" spc="0" baseline="0" dirty="0">
                <a:solidFill>
                  <a:srgbClr val="2D78D7"/>
                </a:solidFill>
                <a:latin typeface="+mn-lt"/>
                <a:ea typeface="+mn-ea"/>
                <a:cs typeface="+mn-cs"/>
              </a:defRPr>
            </a:lvl1pPr>
            <a:lvl2pPr marL="0" marR="0" indent="0" algn="l" defTabSz="913844"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7937" indent="0">
              <a:buNone/>
              <a:defRPr/>
            </a:lvl3pPr>
            <a:lvl4pPr marL="671905" indent="0">
              <a:buNone/>
              <a:defRPr/>
            </a:lvl4pPr>
            <a:lvl5pPr marL="895874" indent="0">
              <a:buNone/>
              <a:defRPr/>
            </a:lvl5pPr>
          </a:lstStyle>
          <a:p>
            <a:pPr marL="0" marR="0" lvl="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137926625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65945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6"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1" tIns="143360" rIns="179201" bIns="143360" numCol="1" spcCol="0" rtlCol="0" fromWordArt="0" anchor="t" anchorCtr="0" forceAA="0" compatLnSpc="1">
            <a:prstTxWarp prst="textNoShape">
              <a:avLst/>
            </a:prstTxWarp>
            <a:noAutofit/>
          </a:bodyPr>
          <a:lstStyle/>
          <a:p>
            <a:pPr algn="ctr" defTabSz="91357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5"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5"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1" tIns="143360" rIns="179201" bIns="143360" numCol="1" spcCol="0" rtlCol="0" fromWordArt="0" anchor="t" anchorCtr="0" forceAA="0" compatLnSpc="1">
            <a:prstTxWarp prst="textNoShape">
              <a:avLst/>
            </a:prstTxWarp>
            <a:noAutofit/>
          </a:bodyPr>
          <a:lstStyle/>
          <a:p>
            <a:pPr algn="ctr" defTabSz="91357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5"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1" tIns="143360" rIns="179201" bIns="143360" numCol="1" spcCol="0" rtlCol="0" fromWordArt="0" anchor="t" anchorCtr="0" forceAA="0" compatLnSpc="1">
            <a:prstTxWarp prst="textNoShape">
              <a:avLst/>
            </a:prstTxWarp>
            <a:noAutofit/>
          </a:bodyPr>
          <a:lstStyle/>
          <a:p>
            <a:pPr algn="ctr" defTabSz="91357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135"/>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9" y="4927922"/>
            <a:ext cx="3618381" cy="1218282"/>
          </a:xfrm>
        </p:spPr>
        <p:txBody>
          <a:bodyPr lIns="0" tIns="0" rIns="0" bIns="0"/>
          <a:lstStyle>
            <a:lvl1pPr marL="0" indent="0">
              <a:lnSpc>
                <a:spcPts val="1765"/>
              </a:lnSpc>
              <a:spcBef>
                <a:spcPts val="882"/>
              </a:spcBef>
              <a:buNone/>
              <a:defRPr lang="en-US" sz="1370" b="1" kern="1200" spc="0" baseline="0" dirty="0">
                <a:solidFill>
                  <a:srgbClr val="2D78D7"/>
                </a:solidFill>
                <a:latin typeface="+mn-lt"/>
                <a:ea typeface="+mn-ea"/>
                <a:cs typeface="+mn-cs"/>
              </a:defRPr>
            </a:lvl1pPr>
            <a:lvl2pPr marL="0" marR="0" indent="0" algn="l" defTabSz="913844"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7937" indent="0">
              <a:buNone/>
              <a:defRPr/>
            </a:lvl3pPr>
            <a:lvl4pPr marL="671905" indent="0">
              <a:buNone/>
              <a:defRPr/>
            </a:lvl4pPr>
            <a:lvl5pPr marL="895874" indent="0">
              <a:buNone/>
              <a:defRPr/>
            </a:lvl5pPr>
          </a:lstStyle>
          <a:p>
            <a:pPr marL="0" marR="0" lvl="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3" y="4927922"/>
            <a:ext cx="3618381" cy="1218282"/>
          </a:xfrm>
        </p:spPr>
        <p:txBody>
          <a:bodyPr lIns="0" tIns="0" rIns="0" bIns="0"/>
          <a:lstStyle>
            <a:lvl1pPr marL="0" indent="0">
              <a:lnSpc>
                <a:spcPts val="1765"/>
              </a:lnSpc>
              <a:spcBef>
                <a:spcPts val="882"/>
              </a:spcBef>
              <a:buNone/>
              <a:defRPr lang="en-US" sz="1370" b="1" kern="1200" spc="0" baseline="0" dirty="0">
                <a:solidFill>
                  <a:srgbClr val="2D78D7"/>
                </a:solidFill>
                <a:latin typeface="+mn-lt"/>
                <a:ea typeface="+mn-ea"/>
                <a:cs typeface="+mn-cs"/>
              </a:defRPr>
            </a:lvl1pPr>
            <a:lvl2pPr marL="0" marR="0" indent="0" algn="l" defTabSz="913844"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7937" indent="0">
              <a:buNone/>
              <a:defRPr/>
            </a:lvl3pPr>
            <a:lvl4pPr marL="671905" indent="0">
              <a:buNone/>
              <a:defRPr/>
            </a:lvl4pPr>
            <a:lvl5pPr marL="895874" indent="0">
              <a:buNone/>
              <a:defRPr/>
            </a:lvl5pPr>
          </a:lstStyle>
          <a:p>
            <a:pPr marL="0" marR="0" lvl="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7" y="4927922"/>
            <a:ext cx="3618381" cy="1218282"/>
          </a:xfrm>
        </p:spPr>
        <p:txBody>
          <a:bodyPr lIns="0" tIns="0" rIns="0" bIns="0"/>
          <a:lstStyle>
            <a:lvl1pPr marL="0" indent="0">
              <a:lnSpc>
                <a:spcPts val="1765"/>
              </a:lnSpc>
              <a:spcBef>
                <a:spcPts val="882"/>
              </a:spcBef>
              <a:buNone/>
              <a:defRPr lang="en-US" sz="1370" b="1" kern="1200" spc="0" baseline="0" dirty="0">
                <a:solidFill>
                  <a:srgbClr val="2D78D7"/>
                </a:solidFill>
                <a:latin typeface="+mn-lt"/>
                <a:ea typeface="+mn-ea"/>
                <a:cs typeface="+mn-cs"/>
              </a:defRPr>
            </a:lvl1pPr>
            <a:lvl2pPr marL="0" marR="0" indent="0" algn="l" defTabSz="913844"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7937" indent="0">
              <a:buNone/>
              <a:defRPr/>
            </a:lvl3pPr>
            <a:lvl4pPr marL="671905" indent="0">
              <a:buNone/>
              <a:defRPr/>
            </a:lvl4pPr>
            <a:lvl5pPr marL="895874" indent="0">
              <a:buNone/>
              <a:defRPr/>
            </a:lvl5pPr>
          </a:lstStyle>
          <a:p>
            <a:pPr marL="0" marR="0" lvl="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7"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81435286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135"/>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22"/>
            <a:ext cx="1693247" cy="2821285"/>
          </a:xfrm>
        </p:spPr>
        <p:txBody>
          <a:bodyPr lIns="0" tIns="0" rIns="0" bIns="0"/>
          <a:lstStyle>
            <a:lvl1pPr marL="0" indent="0">
              <a:lnSpc>
                <a:spcPts val="1765"/>
              </a:lnSpc>
              <a:spcBef>
                <a:spcPts val="882"/>
              </a:spcBef>
              <a:buNone/>
              <a:defRPr lang="en-US" sz="1370" b="1" kern="1200" spc="0" baseline="0" dirty="0">
                <a:solidFill>
                  <a:srgbClr val="2D78D7"/>
                </a:solidFill>
                <a:latin typeface="+mn-lt"/>
                <a:ea typeface="+mn-ea"/>
                <a:cs typeface="+mn-cs"/>
              </a:defRPr>
            </a:lvl1pPr>
            <a:lvl2pPr marL="0" marR="0" indent="0" algn="l" defTabSz="913844"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7937" indent="0">
              <a:buNone/>
              <a:defRPr/>
            </a:lvl3pPr>
            <a:lvl4pPr marL="671905" indent="0">
              <a:buNone/>
              <a:defRPr/>
            </a:lvl4pPr>
            <a:lvl5pPr marL="895874" indent="0">
              <a:buNone/>
              <a:defRPr/>
            </a:lvl5pPr>
          </a:lstStyle>
          <a:p>
            <a:pPr marL="0" marR="0" lvl="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22"/>
            <a:ext cx="1693247" cy="2821285"/>
          </a:xfrm>
        </p:spPr>
        <p:txBody>
          <a:bodyPr lIns="0" tIns="0" rIns="0" bIns="0"/>
          <a:lstStyle>
            <a:lvl1pPr marL="0" indent="0">
              <a:lnSpc>
                <a:spcPts val="1765"/>
              </a:lnSpc>
              <a:spcBef>
                <a:spcPts val="882"/>
              </a:spcBef>
              <a:buNone/>
              <a:defRPr lang="en-US" sz="1370" b="1" kern="1200" spc="0" baseline="0" dirty="0">
                <a:solidFill>
                  <a:srgbClr val="2D78D7"/>
                </a:solidFill>
                <a:latin typeface="+mn-lt"/>
                <a:ea typeface="+mn-ea"/>
                <a:cs typeface="+mn-cs"/>
              </a:defRPr>
            </a:lvl1pPr>
            <a:lvl2pPr marL="0" marR="0" indent="0" algn="l" defTabSz="913844"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7937" indent="0">
              <a:buNone/>
              <a:defRPr/>
            </a:lvl3pPr>
            <a:lvl4pPr marL="671905" indent="0">
              <a:buNone/>
              <a:defRPr/>
            </a:lvl4pPr>
            <a:lvl5pPr marL="89587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6" y="3167822"/>
            <a:ext cx="1693247" cy="2821285"/>
          </a:xfrm>
        </p:spPr>
        <p:txBody>
          <a:bodyPr lIns="0" tIns="0" rIns="0" bIns="0"/>
          <a:lstStyle>
            <a:lvl1pPr marL="0" marR="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1" kern="1200" spc="0" baseline="0" dirty="0">
                <a:solidFill>
                  <a:srgbClr val="2D78D7"/>
                </a:solidFill>
                <a:latin typeface="+mn-lt"/>
                <a:ea typeface="+mn-ea"/>
                <a:cs typeface="+mn-cs"/>
              </a:defRPr>
            </a:lvl1pPr>
            <a:lvl2pPr marL="0" marR="0" indent="0" algn="l" defTabSz="913844"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7937" indent="0">
              <a:buNone/>
              <a:defRPr/>
            </a:lvl3pPr>
            <a:lvl4pPr marL="671905" indent="0">
              <a:buNone/>
              <a:defRPr/>
            </a:lvl4pPr>
            <a:lvl5pPr marL="895874" indent="0">
              <a:buNone/>
              <a:defRPr/>
            </a:lvl5pPr>
          </a:lstStyle>
          <a:p>
            <a:pPr marL="0" marR="0" lvl="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9" y="3167822"/>
            <a:ext cx="1693247" cy="2821285"/>
          </a:xfrm>
        </p:spPr>
        <p:txBody>
          <a:bodyPr lIns="0" tIns="0" rIns="0" bIns="0"/>
          <a:lstStyle>
            <a:lvl1pPr marL="0" marR="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1" kern="1200" spc="0" baseline="0" dirty="0">
                <a:solidFill>
                  <a:srgbClr val="2D78D7"/>
                </a:solidFill>
                <a:latin typeface="+mn-lt"/>
                <a:ea typeface="+mn-ea"/>
                <a:cs typeface="+mn-cs"/>
              </a:defRPr>
            </a:lvl1pPr>
            <a:lvl2pPr marL="0" marR="0" indent="0" algn="l" defTabSz="913844"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7937" indent="0">
              <a:buNone/>
              <a:defRPr/>
            </a:lvl3pPr>
            <a:lvl4pPr marL="671905" indent="0">
              <a:buNone/>
              <a:defRPr/>
            </a:lvl4pPr>
            <a:lvl5pPr marL="895874" indent="0">
              <a:buNone/>
              <a:defRPr/>
            </a:lvl5pPr>
          </a:lstStyle>
          <a:p>
            <a:pPr marL="0" marR="0" lvl="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22"/>
            <a:ext cx="1693247" cy="2821285"/>
          </a:xfrm>
        </p:spPr>
        <p:txBody>
          <a:bodyPr lIns="0" tIns="0" rIns="0" bIns="0"/>
          <a:lstStyle>
            <a:lvl1pPr marL="0" marR="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1" kern="1200" spc="0" baseline="0" dirty="0">
                <a:solidFill>
                  <a:srgbClr val="2D78D7"/>
                </a:solidFill>
                <a:latin typeface="+mn-lt"/>
                <a:ea typeface="+mn-ea"/>
                <a:cs typeface="+mn-cs"/>
              </a:defRPr>
            </a:lvl1pPr>
            <a:lvl2pPr marL="0" marR="0" indent="0" algn="l" defTabSz="913844"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7937" indent="0">
              <a:buNone/>
              <a:defRPr/>
            </a:lvl3pPr>
            <a:lvl4pPr marL="671905" indent="0">
              <a:buNone/>
              <a:defRPr/>
            </a:lvl4pPr>
            <a:lvl5pPr marL="895874" indent="0">
              <a:buNone/>
              <a:defRPr/>
            </a:lvl5pPr>
          </a:lstStyle>
          <a:p>
            <a:pPr marL="0" marR="0" lvl="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22"/>
            <a:ext cx="1693247" cy="2821285"/>
          </a:xfrm>
        </p:spPr>
        <p:txBody>
          <a:bodyPr lIns="0" tIns="0" rIns="0" bIns="0"/>
          <a:lstStyle>
            <a:lvl1pPr marL="0" marR="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1" kern="1200" spc="0" baseline="0" dirty="0">
                <a:solidFill>
                  <a:srgbClr val="2D78D7"/>
                </a:solidFill>
                <a:latin typeface="+mn-lt"/>
                <a:ea typeface="+mn-ea"/>
                <a:cs typeface="+mn-cs"/>
              </a:defRPr>
            </a:lvl1pPr>
            <a:lvl2pPr marL="0" marR="0" indent="0" algn="l" defTabSz="913844"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7937" indent="0">
              <a:buNone/>
              <a:defRPr/>
            </a:lvl3pPr>
            <a:lvl4pPr marL="671905" indent="0">
              <a:buNone/>
              <a:defRPr/>
            </a:lvl4pPr>
            <a:lvl5pPr marL="895874" indent="0">
              <a:buNone/>
              <a:defRPr/>
            </a:lvl5pPr>
          </a:lstStyle>
          <a:p>
            <a:pPr marL="0" marR="0" lvl="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6"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9"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16272546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135"/>
              </a:lnSpc>
              <a:defRPr sz="3135" strike="noStrike" spc="-127" baseline="0">
                <a:solidFill>
                  <a:srgbClr val="2F2F2F"/>
                </a:solidFill>
              </a:defRPr>
            </a:lvl1pPr>
          </a:lstStyle>
          <a:p>
            <a:r>
              <a:rPr lang="en-US"/>
              <a:t>Title</a:t>
            </a:r>
          </a:p>
        </p:txBody>
      </p:sp>
    </p:spTree>
    <p:extLst>
      <p:ext uri="{BB962C8B-B14F-4D97-AF65-F5344CB8AC3E}">
        <p14:creationId xmlns:p14="http://schemas.microsoft.com/office/powerpoint/2010/main" val="240833590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5"/>
            <a:ext cx="7454643" cy="3558191"/>
          </a:xfrm>
          <a:noFill/>
        </p:spPr>
        <p:txBody>
          <a:bodyPr vert="horz" wrap="square" lIns="0" tIns="0" rIns="0" bIns="0" rtlCol="0" anchor="t" anchorCtr="0">
            <a:noAutofit/>
          </a:bodyPr>
          <a:lstStyle>
            <a:lvl1pPr>
              <a:defRPr lang="en-US" sz="5292" spc="-147" dirty="0">
                <a:solidFill>
                  <a:schemeClr val="bg1"/>
                </a:solidFill>
              </a:defRPr>
            </a:lvl1pPr>
          </a:lstStyle>
          <a:p>
            <a:pPr marL="0" lvl="0">
              <a:lnSpc>
                <a:spcPts val="5488"/>
              </a:lnSpc>
            </a:pPr>
            <a:r>
              <a:rPr lang="en-US"/>
              <a:t>Section title</a:t>
            </a:r>
          </a:p>
        </p:txBody>
      </p:sp>
    </p:spTree>
    <p:extLst>
      <p:ext uri="{BB962C8B-B14F-4D97-AF65-F5344CB8AC3E}">
        <p14:creationId xmlns:p14="http://schemas.microsoft.com/office/powerpoint/2010/main" val="5880161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5"/>
            <a:ext cx="7454643" cy="3558191"/>
          </a:xfrm>
          <a:noFill/>
        </p:spPr>
        <p:txBody>
          <a:bodyPr vert="horz" wrap="square" lIns="0" tIns="0" rIns="0" bIns="0" rtlCol="0" anchor="t" anchorCtr="0">
            <a:noAutofit/>
          </a:bodyPr>
          <a:lstStyle>
            <a:lvl1pPr>
              <a:defRPr lang="en-US" sz="5292" spc="-147" dirty="0">
                <a:solidFill>
                  <a:schemeClr val="tx2"/>
                </a:solidFill>
              </a:defRPr>
            </a:lvl1pPr>
          </a:lstStyle>
          <a:p>
            <a:pPr marL="0" lvl="0">
              <a:lnSpc>
                <a:spcPts val="5488"/>
              </a:lnSpc>
            </a:pPr>
            <a:r>
              <a:rPr lang="en-US"/>
              <a:t>Section title</a:t>
            </a:r>
          </a:p>
        </p:txBody>
      </p:sp>
    </p:spTree>
    <p:extLst>
      <p:ext uri="{BB962C8B-B14F-4D97-AF65-F5344CB8AC3E}">
        <p14:creationId xmlns:p14="http://schemas.microsoft.com/office/powerpoint/2010/main" val="22023855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5"/>
            <a:ext cx="7454643" cy="3558191"/>
          </a:xfrm>
          <a:noFill/>
        </p:spPr>
        <p:txBody>
          <a:bodyPr vert="horz" wrap="square" lIns="0" tIns="0" rIns="0" bIns="0" rtlCol="0" anchor="t" anchorCtr="0">
            <a:noAutofit/>
          </a:bodyPr>
          <a:lstStyle>
            <a:lvl1pPr>
              <a:defRPr lang="en-US" sz="5292" spc="-147" dirty="0">
                <a:solidFill>
                  <a:schemeClr val="tx2"/>
                </a:solidFill>
              </a:defRPr>
            </a:lvl1pPr>
          </a:lstStyle>
          <a:p>
            <a:pPr marL="0" lvl="0">
              <a:lnSpc>
                <a:spcPts val="5488"/>
              </a:lnSpc>
            </a:pPr>
            <a:r>
              <a:rPr lang="en-US"/>
              <a:t>Section title</a:t>
            </a:r>
          </a:p>
        </p:txBody>
      </p:sp>
    </p:spTree>
    <p:extLst>
      <p:ext uri="{BB962C8B-B14F-4D97-AF65-F5344CB8AC3E}">
        <p14:creationId xmlns:p14="http://schemas.microsoft.com/office/powerpoint/2010/main" val="2001468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13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9" y="1882336"/>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3969" indent="0">
              <a:buNone/>
              <a:defRPr/>
            </a:lvl2pPr>
            <a:lvl3pPr marL="447937" indent="0">
              <a:buNone/>
              <a:defRPr/>
            </a:lvl3pPr>
            <a:lvl4pPr marL="671905" indent="0">
              <a:buNone/>
              <a:defRPr/>
            </a:lvl4pPr>
            <a:lvl5pPr marL="89587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1"/>
            <a:ext cx="4758210" cy="2539157"/>
          </a:xfrm>
        </p:spPr>
        <p:txBody>
          <a:bodyPr lIns="0" tIns="0" rIns="0" bIns="0"/>
          <a:lstStyle>
            <a:lvl1pPr marL="279960" indent="-279960">
              <a:lnSpc>
                <a:spcPts val="1765"/>
              </a:lnSpc>
              <a:spcBef>
                <a:spcPts val="0"/>
              </a:spcBef>
              <a:buFont typeface="Arial" panose="020B0604020202020204" pitchFamily="34" charset="0"/>
              <a:buChar char="•"/>
              <a:defRPr sz="1370" b="0" i="0">
                <a:solidFill>
                  <a:schemeClr val="tx1"/>
                </a:solidFill>
                <a:latin typeface="+mn-lt"/>
              </a:defRPr>
            </a:lvl1pPr>
            <a:lvl2pPr marL="0" indent="0">
              <a:lnSpc>
                <a:spcPts val="1765"/>
              </a:lnSpc>
              <a:spcBef>
                <a:spcPts val="0"/>
              </a:spcBef>
              <a:buNone/>
              <a:defRPr sz="1370">
                <a:solidFill>
                  <a:schemeClr val="tx1"/>
                </a:solidFill>
              </a:defRPr>
            </a:lvl2pPr>
            <a:lvl3pPr marL="447937" indent="0">
              <a:buNone/>
              <a:defRPr/>
            </a:lvl3pPr>
            <a:lvl4pPr marL="671905" indent="0">
              <a:buNone/>
              <a:defRPr/>
            </a:lvl4pPr>
            <a:lvl5pPr marL="89587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904449498"/>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135"/>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7"/>
            <a:ext cx="1693247" cy="2821285"/>
          </a:xfrm>
        </p:spPr>
        <p:txBody>
          <a:bodyPr lIns="0" tIns="0" rIns="0" bIns="0"/>
          <a:lstStyle>
            <a:lvl1pPr marL="0" indent="0">
              <a:lnSpc>
                <a:spcPts val="1765"/>
              </a:lnSpc>
              <a:spcBef>
                <a:spcPts val="882"/>
              </a:spcBef>
              <a:buNone/>
              <a:defRPr sz="1370" b="1">
                <a:solidFill>
                  <a:srgbClr val="2D78D7"/>
                </a:solidFill>
                <a:latin typeface="+mn-lt"/>
              </a:defRPr>
            </a:lvl1pPr>
            <a:lvl2pPr marL="0" marR="0" indent="0" algn="l" defTabSz="913844"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7937" indent="0">
              <a:buNone/>
              <a:defRPr/>
            </a:lvl3pPr>
            <a:lvl4pPr marL="671905" indent="0">
              <a:buNone/>
              <a:defRPr/>
            </a:lvl4pPr>
            <a:lvl5pPr marL="89587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7"/>
            <a:ext cx="1693247" cy="2821285"/>
          </a:xfrm>
        </p:spPr>
        <p:txBody>
          <a:bodyPr lIns="0" tIns="0" rIns="0" bIns="0"/>
          <a:lstStyle>
            <a:lvl1pPr marL="0" indent="0">
              <a:lnSpc>
                <a:spcPts val="1765"/>
              </a:lnSpc>
              <a:spcBef>
                <a:spcPts val="882"/>
              </a:spcBef>
              <a:buNone/>
              <a:defRPr lang="en-US" sz="1370" b="1" kern="1200" spc="0" baseline="0" dirty="0" smtClean="0">
                <a:solidFill>
                  <a:srgbClr val="2D78D7"/>
                </a:solidFill>
                <a:latin typeface="+mn-lt"/>
                <a:ea typeface="+mn-ea"/>
                <a:cs typeface="+mn-cs"/>
              </a:defRPr>
            </a:lvl1pPr>
            <a:lvl2pPr marL="0" marR="0" indent="0" algn="l" defTabSz="913844"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7937" indent="0">
              <a:buNone/>
              <a:defRPr/>
            </a:lvl3pPr>
            <a:lvl4pPr marL="671905" indent="0">
              <a:buNone/>
              <a:defRPr/>
            </a:lvl4pPr>
            <a:lvl5pPr marL="895874" indent="0">
              <a:buNone/>
              <a:defRPr/>
            </a:lvl5pPr>
          </a:lstStyle>
          <a:p>
            <a:pPr marL="0" marR="0" lvl="0" indent="0" algn="l" defTabSz="913844"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624818120"/>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135"/>
              </a:lnSpc>
              <a:defRPr sz="2745">
                <a:solidFill>
                  <a:schemeClr val="tx1"/>
                </a:solidFill>
              </a:defRPr>
            </a:lvl1pPr>
          </a:lstStyle>
          <a:p>
            <a:r>
              <a:rPr lang="en-US"/>
              <a:t>Device layout 3</a:t>
            </a:r>
          </a:p>
        </p:txBody>
      </p:sp>
    </p:spTree>
    <p:extLst>
      <p:ext uri="{BB962C8B-B14F-4D97-AF65-F5344CB8AC3E}">
        <p14:creationId xmlns:p14="http://schemas.microsoft.com/office/powerpoint/2010/main" val="1804604395"/>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6000" y="2126203"/>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135"/>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9" y="5661040"/>
            <a:ext cx="3618381" cy="153888"/>
          </a:xfrm>
        </p:spPr>
        <p:txBody>
          <a:bodyPr lIns="0" tIns="0" rIns="0" bIns="0"/>
          <a:lstStyle>
            <a:lvl1pPr marL="0" indent="0">
              <a:lnSpc>
                <a:spcPts val="1174"/>
              </a:lnSpc>
              <a:spcBef>
                <a:spcPts val="882"/>
              </a:spcBef>
              <a:buNone/>
              <a:defRPr sz="980">
                <a:solidFill>
                  <a:schemeClr val="tx1"/>
                </a:solidFill>
              </a:defRPr>
            </a:lvl1pPr>
            <a:lvl2pPr marL="0" marR="0" indent="0" algn="l" defTabSz="913844" rtl="0" eaLnBrk="1" fontAlgn="auto" latinLnBrk="0" hangingPunct="1">
              <a:lnSpc>
                <a:spcPts val="1174"/>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7937" indent="0">
              <a:buNone/>
              <a:defRPr/>
            </a:lvl3pPr>
            <a:lvl4pPr marL="671905" indent="0">
              <a:buNone/>
              <a:defRPr/>
            </a:lvl4pPr>
            <a:lvl5pPr marL="89587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6" y="5815326"/>
            <a:ext cx="3618381" cy="307777"/>
          </a:xfrm>
        </p:spPr>
        <p:txBody>
          <a:bodyPr lIns="0" tIns="0" rIns="0" bIns="0"/>
          <a:lstStyle>
            <a:lvl1pPr marL="0" indent="0">
              <a:lnSpc>
                <a:spcPts val="1174"/>
              </a:lnSpc>
              <a:spcBef>
                <a:spcPts val="882"/>
              </a:spcBef>
              <a:buFont typeface="Arial" panose="020B0604020202020204" pitchFamily="34" charset="0"/>
              <a:buNone/>
              <a:defRPr sz="980" b="0" i="0">
                <a:solidFill>
                  <a:schemeClr val="tx1"/>
                </a:solidFill>
                <a:latin typeface="+mn-lt"/>
              </a:defRPr>
            </a:lvl1pPr>
            <a:lvl2pPr marL="0" marR="0" indent="0" algn="l" defTabSz="913844" rtl="0" eaLnBrk="1" fontAlgn="auto" latinLnBrk="0" hangingPunct="1">
              <a:lnSpc>
                <a:spcPts val="1174"/>
              </a:lnSpc>
              <a:spcBef>
                <a:spcPts val="441"/>
              </a:spcBef>
              <a:spcAft>
                <a:spcPts val="0"/>
              </a:spcAft>
              <a:buClrTx/>
              <a:buSzPct val="90000"/>
              <a:buFont typeface="Arial" panose="020B0604020202020204" pitchFamily="34" charset="0"/>
              <a:buNone/>
              <a:tabLst/>
              <a:defRPr sz="980">
                <a:solidFill>
                  <a:schemeClr val="tx1"/>
                </a:solidFill>
              </a:defRPr>
            </a:lvl2pPr>
            <a:lvl3pPr marL="447937" indent="0">
              <a:buNone/>
              <a:defRPr/>
            </a:lvl3pPr>
            <a:lvl4pPr marL="671905" indent="0">
              <a:buNone/>
              <a:defRPr/>
            </a:lvl4pPr>
            <a:lvl5pPr marL="89587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4"/>
              </a:lnSpc>
              <a:spcBef>
                <a:spcPts val="882"/>
              </a:spcBef>
              <a:buNone/>
              <a:defRPr sz="980">
                <a:solidFill>
                  <a:schemeClr val="tx1"/>
                </a:solidFill>
              </a:defRPr>
            </a:lvl1pPr>
            <a:lvl2pPr marL="0" marR="0" indent="0" algn="l" defTabSz="913844" rtl="0" eaLnBrk="1" fontAlgn="auto" latinLnBrk="0" hangingPunct="1">
              <a:lnSpc>
                <a:spcPts val="1174"/>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7937" indent="0">
              <a:buNone/>
              <a:defRPr/>
            </a:lvl3pPr>
            <a:lvl4pPr marL="671905" indent="0">
              <a:buNone/>
              <a:defRPr/>
            </a:lvl4pPr>
            <a:lvl5pPr marL="89587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6" y="5815326"/>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4"/>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8" y="5661040"/>
            <a:ext cx="3629281" cy="153888"/>
          </a:xfrm>
        </p:spPr>
        <p:txBody>
          <a:bodyPr lIns="0" tIns="0" rIns="0" bIns="0"/>
          <a:lstStyle>
            <a:lvl1pPr marL="0" indent="0">
              <a:lnSpc>
                <a:spcPts val="1174"/>
              </a:lnSpc>
              <a:spcBef>
                <a:spcPts val="882"/>
              </a:spcBef>
              <a:buNone/>
              <a:defRPr sz="980">
                <a:solidFill>
                  <a:schemeClr val="tx1"/>
                </a:solidFill>
              </a:defRPr>
            </a:lvl1pPr>
            <a:lvl2pPr marL="0" marR="0" indent="0" algn="l" defTabSz="913844" rtl="0" eaLnBrk="1" fontAlgn="auto" latinLnBrk="0" hangingPunct="1">
              <a:lnSpc>
                <a:spcPts val="1174"/>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7937" indent="0">
              <a:buNone/>
              <a:defRPr/>
            </a:lvl3pPr>
            <a:lvl4pPr marL="671905" indent="0">
              <a:buNone/>
              <a:defRPr/>
            </a:lvl4pPr>
            <a:lvl5pPr marL="89587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6"/>
            <a:ext cx="3629278" cy="307777"/>
          </a:xfrm>
        </p:spPr>
        <p:txBody>
          <a:bodyPr vert="horz" wrap="square" lIns="0" tIns="0" rIns="0" bIns="0" rtlCol="0">
            <a:spAutoFit/>
          </a:bodyPr>
          <a:lstStyle>
            <a:lvl1pPr marL="454158" indent="-454158">
              <a:tabLst/>
              <a:defRPr lang="en-US" sz="980" b="0" i="0" dirty="0" smtClean="0">
                <a:solidFill>
                  <a:schemeClr val="tx1"/>
                </a:solidFill>
                <a:latin typeface="+mn-lt"/>
              </a:defRPr>
            </a:lvl1pPr>
          </a:lstStyle>
          <a:p>
            <a:pPr marL="0" lvl="0" indent="0">
              <a:lnSpc>
                <a:spcPts val="1174"/>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6" y="2126203"/>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6" y="2126203"/>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271245224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47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135"/>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9" y="2126200"/>
            <a:ext cx="11306469" cy="673438"/>
          </a:xfrm>
        </p:spPr>
        <p:txBody>
          <a:bodyPr/>
          <a:lstStyle/>
          <a:p>
            <a:r>
              <a:rPr lang="en-US"/>
              <a:t>Click icon to add table</a:t>
            </a:r>
          </a:p>
        </p:txBody>
      </p:sp>
    </p:spTree>
    <p:extLst>
      <p:ext uri="{BB962C8B-B14F-4D97-AF65-F5344CB8AC3E}">
        <p14:creationId xmlns:p14="http://schemas.microsoft.com/office/powerpoint/2010/main" val="4265131742"/>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5995" y="440499"/>
            <a:ext cx="917173" cy="196431"/>
          </a:xfrm>
          <a:prstGeom prst="rect">
            <a:avLst/>
          </a:prstGeom>
        </p:spPr>
      </p:pic>
    </p:spTree>
    <p:extLst>
      <p:ext uri="{BB962C8B-B14F-4D97-AF65-F5344CB8AC3E}">
        <p14:creationId xmlns:p14="http://schemas.microsoft.com/office/powerpoint/2010/main" val="3983664642"/>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6000" y="440499"/>
            <a:ext cx="914788" cy="196431"/>
            <a:chOff x="465139" y="449264"/>
            <a:chExt cx="933131" cy="200341"/>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cstate="print">
              <a:extLst>
                <a:ext uri="{28A0092B-C50C-407E-A947-70E740481C1C}">
                  <a14:useLocalDpi xmlns:a14="http://schemas.microsoft.com/office/drawing/2010/main" val="0"/>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154525160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01" tIns="179201" rIns="179201" bIns="179201" numCol="1" anchor="t" anchorCtr="0" compatLnSpc="1">
            <a:prstTxWarp prst="textNoShape">
              <a:avLst/>
            </a:prstTxWarp>
            <a:spAutoFit/>
          </a:bodyPr>
          <a:lstStyle/>
          <a:p>
            <a:pPr defTabSz="913401"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2916653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0204046"/>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536999"/>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135"/>
              </a:lnSpc>
              <a:defRPr sz="2745">
                <a:solidFill>
                  <a:srgbClr val="2F2F2F"/>
                </a:solidFill>
              </a:defRPr>
            </a:lvl1pPr>
          </a:lstStyle>
          <a:p>
            <a:r>
              <a:rPr lang="en-US"/>
              <a:t>Title</a:t>
            </a:r>
          </a:p>
        </p:txBody>
      </p:sp>
    </p:spTree>
    <p:extLst>
      <p:ext uri="{BB962C8B-B14F-4D97-AF65-F5344CB8AC3E}">
        <p14:creationId xmlns:p14="http://schemas.microsoft.com/office/powerpoint/2010/main" val="3847266159"/>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24" rIns="146276" bIns="91424"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07" rIns="164562" bIns="109707">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5995" y="440498"/>
            <a:ext cx="917173" cy="196431"/>
          </a:xfrm>
          <a:prstGeom prst="rect">
            <a:avLst/>
          </a:prstGeom>
        </p:spPr>
      </p:pic>
    </p:spTree>
    <p:extLst>
      <p:ext uri="{BB962C8B-B14F-4D97-AF65-F5344CB8AC3E}">
        <p14:creationId xmlns:p14="http://schemas.microsoft.com/office/powerpoint/2010/main" val="260321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24" rIns="146276" bIns="91424"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07" rIns="164562" bIns="109707">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9" y="440498"/>
            <a:ext cx="914788" cy="196431"/>
            <a:chOff x="465139" y="449264"/>
            <a:chExt cx="933131" cy="200341"/>
          </a:xfrm>
        </p:grpSpPr>
        <p:pic>
          <p:nvPicPr>
            <p:cNvPr id="97" name="Picture 96"/>
            <p:cNvPicPr>
              <a:picLocks noChangeAspect="1"/>
            </p:cNvPicPr>
            <p:nvPr userDrawn="1"/>
          </p:nvPicPr>
          <p:blipFill rotWithShape="1">
            <a:blip r:embed="rId2">
              <a:extLst>
                <a:ext uri="{28A0092B-C50C-407E-A947-70E740481C1C}">
                  <a14:useLocalDpi xmlns:a14="http://schemas.microsoft.com/office/drawing/2010/main" val="0"/>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print">
              <a:extLst>
                <a:ext uri="{28A0092B-C50C-407E-A947-70E740481C1C}">
                  <a14:useLocalDpi xmlns:a14="http://schemas.microsoft.com/office/drawing/2010/main" val="0"/>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97582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3269" rIns="149230" bIns="93269" anchor="b" anchorCtr="0"/>
          <a:lstStyle>
            <a:lvl1pPr>
              <a:defRPr sz="5293" spc="-49"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11923" rIns="167884" bIns="111923">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a:stretch>
            <a:fillRect/>
          </a:stretch>
        </p:blipFill>
        <p:spPr bwMode="black">
          <a:xfrm>
            <a:off x="455995" y="440498"/>
            <a:ext cx="917173" cy="196431"/>
          </a:xfrm>
          <a:prstGeom prst="rect">
            <a:avLst/>
          </a:prstGeom>
        </p:spPr>
      </p:pic>
    </p:spTree>
    <p:extLst>
      <p:ext uri="{BB962C8B-B14F-4D97-AF65-F5344CB8AC3E}">
        <p14:creationId xmlns:p14="http://schemas.microsoft.com/office/powerpoint/2010/main" val="2014767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2290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grpSp>
        <p:nvGrpSpPr>
          <p:cNvPr id="7" name="Group 6"/>
          <p:cNvGrpSpPr/>
          <p:nvPr userDrawn="1"/>
        </p:nvGrpSpPr>
        <p:grpSpPr>
          <a:xfrm>
            <a:off x="455999" y="440498"/>
            <a:ext cx="914788" cy="196431"/>
            <a:chOff x="465139" y="449264"/>
            <a:chExt cx="933131" cy="200341"/>
          </a:xfrm>
        </p:grpSpPr>
        <p:pic>
          <p:nvPicPr>
            <p:cNvPr id="8" name="Picture 7"/>
            <p:cNvPicPr>
              <a:picLocks noChangeAspect="1"/>
            </p:cNvPicPr>
            <p:nvPr userDrawn="1"/>
          </p:nvPicPr>
          <p:blipFill rotWithShape="1">
            <a:blip r:embed="rId3"/>
            <a:srcRect l="26716" r="872" b="4064"/>
            <a:stretch/>
          </p:blipFill>
          <p:spPr bwMode="black">
            <a:xfrm>
              <a:off x="721996" y="459092"/>
              <a:ext cx="676274" cy="187779"/>
            </a:xfrm>
            <a:prstGeom prst="rect">
              <a:avLst/>
            </a:prstGeom>
          </p:spPr>
        </p:pic>
        <p:pic>
          <p:nvPicPr>
            <p:cNvPr id="10" name="MS logo gray - EMF"/>
            <p:cNvPicPr>
              <a:picLocks noChangeAspect="1"/>
            </p:cNvPicPr>
            <p:nvPr userDrawn="1"/>
          </p:nvPicPr>
          <p:blipFill rotWithShape="1">
            <a:blip r:embed="rId4"/>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2977054"/>
            <a:ext cx="8067822" cy="1793104"/>
          </a:xfrm>
          <a:noFill/>
        </p:spPr>
        <p:txBody>
          <a:bodyPr lIns="0" tIns="93269" rIns="149230" bIns="93269" anchor="b" anchorCtr="0"/>
          <a:lstStyle>
            <a:lvl1pPr>
              <a:defRPr sz="5293" spc="-49"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11923" rIns="167884" bIns="111923">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613689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26" tIns="143381" rIns="179226" bIns="143381" numCol="1" spcCol="0" rtlCol="0" fromWordArt="0" anchor="t" anchorCtr="0" forceAA="0" compatLnSpc="1">
            <a:prstTxWarp prst="textNoShape">
              <a:avLst/>
            </a:prstTxWarp>
            <a:noAutofit/>
          </a:bodyPr>
          <a:lstStyle/>
          <a:p>
            <a:pPr algn="ctr" defTabSz="913754"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24" rIns="146276" bIns="91424" anchor="b" anchorCtr="0"/>
          <a:lstStyle>
            <a:lvl1pPr>
              <a:defRPr sz="5293"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07" rIns="164562" bIns="109707">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2"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26" tIns="143381" rIns="179226" bIns="143381" numCol="1" spcCol="0" rtlCol="0" fromWordArt="0" anchor="t" anchorCtr="0" forceAA="0" compatLnSpc="1">
            <a:prstTxWarp prst="textNoShape">
              <a:avLst/>
            </a:prstTxWarp>
            <a:noAutofit/>
          </a:bodyPr>
          <a:lstStyle/>
          <a:p>
            <a:pPr algn="ctr" defTabSz="913754"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5" cstate="print">
            <a:extLst>
              <a:ext uri="{28A0092B-C50C-407E-A947-70E740481C1C}">
                <a14:useLocalDpi xmlns:a14="http://schemas.microsoft.com/office/drawing/2010/main" val="0"/>
              </a:ext>
            </a:extLst>
          </a:blip>
          <a:srcRect r="76414"/>
          <a:stretch/>
        </p:blipFill>
        <p:spPr bwMode="black">
          <a:xfrm>
            <a:off x="455999" y="440498"/>
            <a:ext cx="216323" cy="196431"/>
          </a:xfrm>
          <a:prstGeom prst="rect">
            <a:avLst/>
          </a:prstGeom>
        </p:spPr>
      </p:pic>
    </p:spTree>
    <p:extLst>
      <p:ext uri="{BB962C8B-B14F-4D97-AF65-F5344CB8AC3E}">
        <p14:creationId xmlns:p14="http://schemas.microsoft.com/office/powerpoint/2010/main" val="20020167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26" tIns="143381" rIns="179226" bIns="143381" numCol="1" spcCol="0" rtlCol="0" fromWordArt="0" anchor="t" anchorCtr="0" forceAA="0" compatLnSpc="1">
            <a:prstTxWarp prst="textNoShape">
              <a:avLst/>
            </a:prstTxWarp>
            <a:noAutofit/>
          </a:bodyPr>
          <a:lstStyle/>
          <a:p>
            <a:pPr algn="ctr" defTabSz="913754"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24" rIns="146276" bIns="91424" anchor="b" anchorCtr="0"/>
          <a:lstStyle>
            <a:lvl1pPr>
              <a:defRPr sz="5293"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07" rIns="164562" bIns="109707">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2"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26" tIns="143381" rIns="179226" bIns="143381" numCol="1" spcCol="0" rtlCol="0" fromWordArt="0" anchor="t" anchorCtr="0" forceAA="0" compatLnSpc="1">
            <a:prstTxWarp prst="textNoShape">
              <a:avLst/>
            </a:prstTxWarp>
            <a:noAutofit/>
          </a:bodyPr>
          <a:lstStyle/>
          <a:p>
            <a:pPr algn="ctr" defTabSz="913754"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print">
            <a:extLst>
              <a:ext uri="{28A0092B-C50C-407E-A947-70E740481C1C}">
                <a14:useLocalDpi xmlns:a14="http://schemas.microsoft.com/office/drawing/2010/main" val="0"/>
              </a:ext>
            </a:extLst>
          </a:blip>
          <a:srcRect r="76414"/>
          <a:stretch/>
        </p:blipFill>
        <p:spPr bwMode="black">
          <a:xfrm>
            <a:off x="455999" y="440498"/>
            <a:ext cx="216323" cy="196431"/>
          </a:xfrm>
          <a:prstGeom prst="rect">
            <a:avLst/>
          </a:prstGeom>
        </p:spPr>
      </p:pic>
    </p:spTree>
    <p:extLst>
      <p:ext uri="{BB962C8B-B14F-4D97-AF65-F5344CB8AC3E}">
        <p14:creationId xmlns:p14="http://schemas.microsoft.com/office/powerpoint/2010/main" val="1960116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507139">
              <a:buNone/>
              <a:defRPr sz="1765" spc="-49" baseline="0">
                <a:solidFill>
                  <a:srgbClr val="2D78D7"/>
                </a:solidFill>
                <a:latin typeface="+mj-lt"/>
              </a:defRPr>
            </a:lvl1pPr>
            <a:lvl2pPr marL="224012" indent="0">
              <a:buNone/>
              <a:defRPr sz="1765"/>
            </a:lvl2pPr>
            <a:lvl3pPr marL="448023" indent="0">
              <a:buNone/>
              <a:defRPr sz="1765"/>
            </a:lvl3pPr>
            <a:lvl4pPr marL="672035" indent="0">
              <a:buNone/>
              <a:defRPr sz="1765"/>
            </a:lvl4pPr>
            <a:lvl5pPr marL="896046" indent="0">
              <a:buNone/>
              <a:defRPr sz="1765"/>
            </a:lvl5pPr>
          </a:lstStyle>
          <a:p>
            <a:pPr lvl="0"/>
            <a:r>
              <a:rPr lang="en-US"/>
              <a:t>##	Section Title</a:t>
            </a:r>
          </a:p>
        </p:txBody>
      </p:sp>
    </p:spTree>
    <p:extLst>
      <p:ext uri="{BB962C8B-B14F-4D97-AF65-F5344CB8AC3E}">
        <p14:creationId xmlns:p14="http://schemas.microsoft.com/office/powerpoint/2010/main" val="3140174347"/>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8" y="1882335"/>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12" indent="0">
              <a:buNone/>
              <a:defRPr/>
            </a:lvl2pPr>
            <a:lvl3pPr marL="448023" indent="0">
              <a:buNone/>
              <a:defRPr/>
            </a:lvl3pPr>
            <a:lvl4pPr marL="672035" indent="0">
              <a:buNone/>
              <a:defRPr/>
            </a:lvl4pPr>
            <a:lvl5pPr marL="89604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8" y="3151388"/>
            <a:ext cx="11306469" cy="461665"/>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023" indent="0">
              <a:buNone/>
              <a:defRPr/>
            </a:lvl3pPr>
            <a:lvl4pPr marL="672035" indent="0">
              <a:buNone/>
              <a:defRPr/>
            </a:lvl4pPr>
            <a:lvl5pPr marL="89604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8"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023" indent="0">
              <a:buNone/>
              <a:defRPr/>
            </a:lvl3pPr>
            <a:lvl4pPr marL="672035" indent="0">
              <a:buNone/>
              <a:defRPr/>
            </a:lvl4pPr>
            <a:lvl5pPr marL="89604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1945277057"/>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8"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12" indent="0">
              <a:buNone/>
              <a:defRPr/>
            </a:lvl2pPr>
            <a:lvl3pPr marL="448023" indent="0">
              <a:buNone/>
              <a:defRPr/>
            </a:lvl3pPr>
            <a:lvl4pPr marL="672035" indent="0">
              <a:buNone/>
              <a:defRPr/>
            </a:lvl4pPr>
            <a:lvl5pPr marL="89604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8" y="3151392"/>
            <a:ext cx="3618381" cy="2731517"/>
          </a:xfrm>
        </p:spPr>
        <p:txBody>
          <a:bodyPr lIns="0" tIns="0" rIns="0" bIns="0"/>
          <a:lstStyle>
            <a:lvl1pPr marL="0" indent="0">
              <a:lnSpc>
                <a:spcPts val="1765"/>
              </a:lnSpc>
              <a:spcBef>
                <a:spcPts val="882"/>
              </a:spcBef>
              <a:buNone/>
              <a:defRPr sz="1371" b="1">
                <a:solidFill>
                  <a:srgbClr val="2D78D7"/>
                </a:solidFill>
                <a:latin typeface="+mn-lt"/>
              </a:defRPr>
            </a:lvl1pPr>
            <a:lvl2pPr marL="280014" marR="0" indent="-280014" algn="l" defTabSz="914019"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023" indent="0">
              <a:buNone/>
              <a:defRPr/>
            </a:lvl3pPr>
            <a:lvl4pPr marL="672035" indent="0">
              <a:buNone/>
              <a:defRPr/>
            </a:lvl4pPr>
            <a:lvl5pPr marL="89604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14" marR="0" lvl="1" indent="-280014" algn="l" defTabSz="914019"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5"/>
            <a:ext cx="3597528" cy="2731517"/>
          </a:xfrm>
        </p:spPr>
        <p:txBody>
          <a:bodyPr lIns="0" tIns="0" rIns="0" bIns="0"/>
          <a:lstStyle>
            <a:lvl1pPr marL="0" marR="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280014" marR="0" indent="-280014" algn="l" defTabSz="914019"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023" indent="0">
              <a:buNone/>
              <a:defRPr/>
            </a:lvl3pPr>
            <a:lvl4pPr marL="672035" indent="0">
              <a:buNone/>
              <a:defRPr/>
            </a:lvl4pPr>
            <a:lvl5pPr marL="896046" indent="0">
              <a:buNone/>
              <a:defRPr/>
            </a:lvl5pPr>
          </a:lstStyle>
          <a:p>
            <a:pPr marL="0" marR="0" lvl="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14" marR="0" lvl="1" indent="-280014" algn="l" defTabSz="914019"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2"/>
            <a:ext cx="3622117" cy="2731517"/>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280014" marR="0" indent="-280014" algn="l" defTabSz="914019"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023" indent="0">
              <a:buNone/>
              <a:defRPr/>
            </a:lvl3pPr>
            <a:lvl4pPr marL="672035" indent="0">
              <a:buNone/>
              <a:defRPr/>
            </a:lvl4pPr>
            <a:lvl5pPr marL="896046" indent="0">
              <a:buNone/>
              <a:defRPr/>
            </a:lvl5pPr>
          </a:lstStyle>
          <a:p>
            <a:pPr marL="0" marR="0" lvl="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14" marR="0" lvl="1" indent="-280014" algn="l" defTabSz="914019"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121994205"/>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8" y="1966315"/>
            <a:ext cx="5541959" cy="3885679"/>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019"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023" indent="0">
              <a:buNone/>
              <a:defRPr/>
            </a:lvl3pPr>
            <a:lvl4pPr marL="672035" indent="0">
              <a:buNone/>
              <a:defRPr/>
            </a:lvl4pPr>
            <a:lvl5pPr marL="896046" indent="0">
              <a:buNone/>
              <a:defRPr/>
            </a:lvl5pPr>
          </a:lstStyle>
          <a:p>
            <a:pPr marL="0" marR="0" lvl="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5" y="1956354"/>
            <a:ext cx="5541959" cy="3885679"/>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019"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023" indent="0">
              <a:buNone/>
              <a:defRPr/>
            </a:lvl3pPr>
            <a:lvl4pPr marL="672035" indent="0">
              <a:buNone/>
              <a:defRPr/>
            </a:lvl4pPr>
            <a:lvl5pPr marL="896046" indent="0">
              <a:buNone/>
              <a:defRPr/>
            </a:lvl5pPr>
          </a:lstStyle>
          <a:p>
            <a:pPr marL="0" marR="0" lvl="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750538612"/>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5"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26" tIns="143381" rIns="179226" bIns="143381" numCol="1" spcCol="0" rtlCol="0" fromWordArt="0" anchor="t" anchorCtr="0" forceAA="0" compatLnSpc="1">
            <a:prstTxWarp prst="textNoShape">
              <a:avLst/>
            </a:prstTxWarp>
            <a:noAutofit/>
          </a:bodyPr>
          <a:lstStyle/>
          <a:p>
            <a:pPr algn="ctr" defTabSz="913754"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4"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4"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26" tIns="143381" rIns="179226" bIns="143381" numCol="1" spcCol="0" rtlCol="0" fromWordArt="0" anchor="t" anchorCtr="0" forceAA="0" compatLnSpc="1">
            <a:prstTxWarp prst="textNoShape">
              <a:avLst/>
            </a:prstTxWarp>
            <a:noAutofit/>
          </a:bodyPr>
          <a:lstStyle/>
          <a:p>
            <a:pPr algn="ctr" defTabSz="913754"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4"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26" tIns="143381" rIns="179226" bIns="143381" numCol="1" spcCol="0" rtlCol="0" fromWordArt="0" anchor="t" anchorCtr="0" forceAA="0" compatLnSpc="1">
            <a:prstTxWarp prst="textNoShape">
              <a:avLst/>
            </a:prstTxWarp>
            <a:noAutofit/>
          </a:bodyPr>
          <a:lstStyle/>
          <a:p>
            <a:pPr algn="ctr" defTabSz="913754"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8" y="4927922"/>
            <a:ext cx="3618381" cy="1218282"/>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019"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023" indent="0">
              <a:buNone/>
              <a:defRPr/>
            </a:lvl3pPr>
            <a:lvl4pPr marL="672035" indent="0">
              <a:buNone/>
              <a:defRPr/>
            </a:lvl4pPr>
            <a:lvl5pPr marL="896046" indent="0">
              <a:buNone/>
              <a:defRPr/>
            </a:lvl5pPr>
          </a:lstStyle>
          <a:p>
            <a:pPr marL="0" marR="0" lvl="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2" y="4927922"/>
            <a:ext cx="3618381" cy="1218282"/>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019"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023" indent="0">
              <a:buNone/>
              <a:defRPr/>
            </a:lvl3pPr>
            <a:lvl4pPr marL="672035" indent="0">
              <a:buNone/>
              <a:defRPr/>
            </a:lvl4pPr>
            <a:lvl5pPr marL="896046" indent="0">
              <a:buNone/>
              <a:defRPr/>
            </a:lvl5pPr>
          </a:lstStyle>
          <a:p>
            <a:pPr marL="0" marR="0" lvl="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6" y="4927922"/>
            <a:ext cx="3618381" cy="1218282"/>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019"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023" indent="0">
              <a:buNone/>
              <a:defRPr/>
            </a:lvl3pPr>
            <a:lvl4pPr marL="672035" indent="0">
              <a:buNone/>
              <a:defRPr/>
            </a:lvl4pPr>
            <a:lvl5pPr marL="896046" indent="0">
              <a:buNone/>
              <a:defRPr/>
            </a:lvl5pPr>
          </a:lstStyle>
          <a:p>
            <a:pPr marL="0" marR="0" lvl="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7"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816821148"/>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21"/>
            <a:ext cx="1693247" cy="2821285"/>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019"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023" indent="0">
              <a:buNone/>
              <a:defRPr/>
            </a:lvl3pPr>
            <a:lvl4pPr marL="672035" indent="0">
              <a:buNone/>
              <a:defRPr/>
            </a:lvl4pPr>
            <a:lvl5pPr marL="896046" indent="0">
              <a:buNone/>
              <a:defRPr/>
            </a:lvl5pPr>
          </a:lstStyle>
          <a:p>
            <a:pPr marL="0" marR="0" lvl="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21"/>
            <a:ext cx="1693247" cy="2821285"/>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019"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023" indent="0">
              <a:buNone/>
              <a:defRPr/>
            </a:lvl3pPr>
            <a:lvl4pPr marL="672035" indent="0">
              <a:buNone/>
              <a:defRPr/>
            </a:lvl4pPr>
            <a:lvl5pPr marL="89604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5" y="3167821"/>
            <a:ext cx="1693247" cy="2821285"/>
          </a:xfrm>
        </p:spPr>
        <p:txBody>
          <a:bodyPr lIns="0" tIns="0" rIns="0" bIns="0"/>
          <a:lstStyle>
            <a:lvl1pPr marL="0" marR="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019"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023" indent="0">
              <a:buNone/>
              <a:defRPr/>
            </a:lvl3pPr>
            <a:lvl4pPr marL="672035" indent="0">
              <a:buNone/>
              <a:defRPr/>
            </a:lvl4pPr>
            <a:lvl5pPr marL="896046" indent="0">
              <a:buNone/>
              <a:defRPr/>
            </a:lvl5pPr>
          </a:lstStyle>
          <a:p>
            <a:pPr marL="0" marR="0" lvl="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8" y="3167821"/>
            <a:ext cx="1693247" cy="2821285"/>
          </a:xfrm>
        </p:spPr>
        <p:txBody>
          <a:bodyPr lIns="0" tIns="0" rIns="0" bIns="0"/>
          <a:lstStyle>
            <a:lvl1pPr marL="0" marR="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019"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023" indent="0">
              <a:buNone/>
              <a:defRPr/>
            </a:lvl3pPr>
            <a:lvl4pPr marL="672035" indent="0">
              <a:buNone/>
              <a:defRPr/>
            </a:lvl4pPr>
            <a:lvl5pPr marL="896046" indent="0">
              <a:buNone/>
              <a:defRPr/>
            </a:lvl5pPr>
          </a:lstStyle>
          <a:p>
            <a:pPr marL="0" marR="0" lvl="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21"/>
            <a:ext cx="1693247" cy="2821285"/>
          </a:xfrm>
        </p:spPr>
        <p:txBody>
          <a:bodyPr lIns="0" tIns="0" rIns="0" bIns="0"/>
          <a:lstStyle>
            <a:lvl1pPr marL="0" marR="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019"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023" indent="0">
              <a:buNone/>
              <a:defRPr/>
            </a:lvl3pPr>
            <a:lvl4pPr marL="672035" indent="0">
              <a:buNone/>
              <a:defRPr/>
            </a:lvl4pPr>
            <a:lvl5pPr marL="896046" indent="0">
              <a:buNone/>
              <a:defRPr/>
            </a:lvl5pPr>
          </a:lstStyle>
          <a:p>
            <a:pPr marL="0" marR="0" lvl="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21"/>
            <a:ext cx="1693247" cy="2821285"/>
          </a:xfrm>
        </p:spPr>
        <p:txBody>
          <a:bodyPr lIns="0" tIns="0" rIns="0" bIns="0"/>
          <a:lstStyle>
            <a:lvl1pPr marL="0" marR="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019"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023" indent="0">
              <a:buNone/>
              <a:defRPr/>
            </a:lvl3pPr>
            <a:lvl4pPr marL="672035" indent="0">
              <a:buNone/>
              <a:defRPr/>
            </a:lvl4pPr>
            <a:lvl5pPr marL="896046" indent="0">
              <a:buNone/>
              <a:defRPr/>
            </a:lvl5pPr>
          </a:lstStyle>
          <a:p>
            <a:pPr marL="0" marR="0" lvl="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5"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8"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878288773"/>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136"/>
              </a:lnSpc>
              <a:defRPr sz="3136" strike="noStrike" spc="-127" baseline="0">
                <a:solidFill>
                  <a:srgbClr val="2F2F2F"/>
                </a:solidFill>
              </a:defRPr>
            </a:lvl1pPr>
          </a:lstStyle>
          <a:p>
            <a:r>
              <a:rPr lang="en-US"/>
              <a:t>Title</a:t>
            </a:r>
          </a:p>
        </p:txBody>
      </p:sp>
    </p:spTree>
    <p:extLst>
      <p:ext uri="{BB962C8B-B14F-4D97-AF65-F5344CB8AC3E}">
        <p14:creationId xmlns:p14="http://schemas.microsoft.com/office/powerpoint/2010/main" val="202842910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2" y="289511"/>
            <a:ext cx="6904778" cy="899665"/>
          </a:xfrm>
        </p:spPr>
        <p:txBody>
          <a:bodyPr/>
          <a:lstStyle>
            <a:lvl1pPr>
              <a:defRPr sz="3921"/>
            </a:lvl1pPr>
          </a:lstStyle>
          <a:p>
            <a:r>
              <a:rPr lang="en-US"/>
              <a:t>Click to edit Master title style</a:t>
            </a:r>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317377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2905897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28574886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17234597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12" indent="0">
              <a:buNone/>
              <a:defRPr/>
            </a:lvl2pPr>
            <a:lvl3pPr marL="448023" indent="0">
              <a:buNone/>
              <a:defRPr/>
            </a:lvl3pPr>
            <a:lvl4pPr marL="672035" indent="0">
              <a:buNone/>
              <a:defRPr/>
            </a:lvl4pPr>
            <a:lvl5pPr marL="89604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539157"/>
          </a:xfrm>
        </p:spPr>
        <p:txBody>
          <a:bodyPr lIns="0" tIns="0" rIns="0" bIns="0"/>
          <a:lstStyle>
            <a:lvl1pPr marL="280014" indent="-280014">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023" indent="0">
              <a:buNone/>
              <a:defRPr/>
            </a:lvl3pPr>
            <a:lvl4pPr marL="672035" indent="0">
              <a:buNone/>
              <a:defRPr/>
            </a:lvl4pPr>
            <a:lvl5pPr marL="89604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42594245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6"/>
            <a:ext cx="1693247" cy="2821285"/>
          </a:xfrm>
        </p:spPr>
        <p:txBody>
          <a:bodyPr lIns="0" tIns="0" rIns="0" bIns="0"/>
          <a:lstStyle>
            <a:lvl1pPr marL="0" indent="0">
              <a:lnSpc>
                <a:spcPts val="1765"/>
              </a:lnSpc>
              <a:spcBef>
                <a:spcPts val="882"/>
              </a:spcBef>
              <a:buNone/>
              <a:defRPr sz="1371" b="1">
                <a:solidFill>
                  <a:srgbClr val="2D78D7"/>
                </a:solidFill>
                <a:latin typeface="+mn-lt"/>
              </a:defRPr>
            </a:lvl1pPr>
            <a:lvl2pPr marL="0" marR="0" indent="0" algn="l" defTabSz="914019"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023" indent="0">
              <a:buNone/>
              <a:defRPr/>
            </a:lvl3pPr>
            <a:lvl4pPr marL="672035" indent="0">
              <a:buNone/>
              <a:defRPr/>
            </a:lvl4pPr>
            <a:lvl5pPr marL="89604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6"/>
            <a:ext cx="1693247" cy="2821285"/>
          </a:xfrm>
        </p:spPr>
        <p:txBody>
          <a:bodyPr lIns="0" tIns="0" rIns="0" bIns="0"/>
          <a:lstStyle>
            <a:lvl1pPr marL="0" indent="0">
              <a:lnSpc>
                <a:spcPts val="1765"/>
              </a:lnSpc>
              <a:spcBef>
                <a:spcPts val="882"/>
              </a:spcBef>
              <a:buNone/>
              <a:defRPr lang="en-US" sz="1371" b="1" kern="1200" spc="0" baseline="0" dirty="0" smtClean="0">
                <a:solidFill>
                  <a:srgbClr val="2D78D7"/>
                </a:solidFill>
                <a:latin typeface="+mn-lt"/>
                <a:ea typeface="+mn-ea"/>
                <a:cs typeface="+mn-cs"/>
              </a:defRPr>
            </a:lvl1pPr>
            <a:lvl2pPr marL="0" marR="0" indent="0" algn="l" defTabSz="914019"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023" indent="0">
              <a:buNone/>
              <a:defRPr/>
            </a:lvl3pPr>
            <a:lvl4pPr marL="672035" indent="0">
              <a:buNone/>
              <a:defRPr/>
            </a:lvl4pPr>
            <a:lvl5pPr marL="896046" indent="0">
              <a:buNone/>
              <a:defRPr/>
            </a:lvl5pPr>
          </a:lstStyle>
          <a:p>
            <a:pPr marL="0" marR="0" lvl="0" indent="0" algn="l" defTabSz="914019"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423799080"/>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199088650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9" y="2126202"/>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8" y="5661040"/>
            <a:ext cx="3618381" cy="153888"/>
          </a:xfrm>
        </p:spPr>
        <p:txBody>
          <a:bodyPr lIns="0" tIns="0" rIns="0" bIns="0"/>
          <a:lstStyle>
            <a:lvl1pPr marL="0" indent="0">
              <a:lnSpc>
                <a:spcPts val="1175"/>
              </a:lnSpc>
              <a:spcBef>
                <a:spcPts val="882"/>
              </a:spcBef>
              <a:buNone/>
              <a:defRPr sz="980">
                <a:solidFill>
                  <a:schemeClr val="tx1"/>
                </a:solidFill>
              </a:defRPr>
            </a:lvl1pPr>
            <a:lvl2pPr marL="0" marR="0" indent="0" algn="l" defTabSz="914019"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023" indent="0">
              <a:buNone/>
              <a:defRPr/>
            </a:lvl3pPr>
            <a:lvl4pPr marL="672035" indent="0">
              <a:buNone/>
              <a:defRPr/>
            </a:lvl4pPr>
            <a:lvl5pPr marL="89604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5" y="5815325"/>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019"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023" indent="0">
              <a:buNone/>
              <a:defRPr/>
            </a:lvl3pPr>
            <a:lvl4pPr marL="672035" indent="0">
              <a:buNone/>
              <a:defRPr/>
            </a:lvl4pPr>
            <a:lvl5pPr marL="89604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5"/>
              </a:lnSpc>
              <a:spcBef>
                <a:spcPts val="882"/>
              </a:spcBef>
              <a:buNone/>
              <a:defRPr sz="980">
                <a:solidFill>
                  <a:schemeClr val="tx1"/>
                </a:solidFill>
              </a:defRPr>
            </a:lvl1pPr>
            <a:lvl2pPr marL="0" marR="0" indent="0" algn="l" defTabSz="914019"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023" indent="0">
              <a:buNone/>
              <a:defRPr/>
            </a:lvl3pPr>
            <a:lvl4pPr marL="672035" indent="0">
              <a:buNone/>
              <a:defRPr/>
            </a:lvl4pPr>
            <a:lvl5pPr marL="89604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5" y="5815325"/>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7" y="5661040"/>
            <a:ext cx="3629281" cy="153888"/>
          </a:xfrm>
        </p:spPr>
        <p:txBody>
          <a:bodyPr lIns="0" tIns="0" rIns="0" bIns="0"/>
          <a:lstStyle>
            <a:lvl1pPr marL="0" indent="0">
              <a:lnSpc>
                <a:spcPts val="1175"/>
              </a:lnSpc>
              <a:spcBef>
                <a:spcPts val="882"/>
              </a:spcBef>
              <a:buNone/>
              <a:defRPr sz="980">
                <a:solidFill>
                  <a:schemeClr val="tx1"/>
                </a:solidFill>
              </a:defRPr>
            </a:lvl1pPr>
            <a:lvl2pPr marL="0" marR="0" indent="0" algn="l" defTabSz="914019"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023" indent="0">
              <a:buNone/>
              <a:defRPr/>
            </a:lvl3pPr>
            <a:lvl4pPr marL="672035" indent="0">
              <a:buNone/>
              <a:defRPr/>
            </a:lvl4pPr>
            <a:lvl5pPr marL="89604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5"/>
            <a:ext cx="3629278" cy="307777"/>
          </a:xfrm>
        </p:spPr>
        <p:txBody>
          <a:bodyPr vert="horz" wrap="square" lIns="0" tIns="0" rIns="0" bIns="0" rtlCol="0">
            <a:spAutoFit/>
          </a:bodyPr>
          <a:lstStyle>
            <a:lvl1pPr marL="454246" indent="-454246">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5" y="2126202"/>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5" y="2126202"/>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339411975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8" y="2126200"/>
            <a:ext cx="11306469" cy="673438"/>
          </a:xfrm>
        </p:spPr>
        <p:txBody>
          <a:bodyPr/>
          <a:lstStyle/>
          <a:p>
            <a:r>
              <a:rPr lang="en-US"/>
              <a:t>Click icon to add table</a:t>
            </a:r>
          </a:p>
        </p:txBody>
      </p:sp>
    </p:spTree>
    <p:extLst>
      <p:ext uri="{BB962C8B-B14F-4D97-AF65-F5344CB8AC3E}">
        <p14:creationId xmlns:p14="http://schemas.microsoft.com/office/powerpoint/2010/main" val="24774500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5995" y="440498"/>
            <a:ext cx="917173" cy="196431"/>
          </a:xfrm>
          <a:prstGeom prst="rect">
            <a:avLst/>
          </a:prstGeom>
        </p:spPr>
      </p:pic>
    </p:spTree>
    <p:extLst>
      <p:ext uri="{BB962C8B-B14F-4D97-AF65-F5344CB8AC3E}">
        <p14:creationId xmlns:p14="http://schemas.microsoft.com/office/powerpoint/2010/main" val="4090542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9" y="440498"/>
            <a:ext cx="914788" cy="196431"/>
            <a:chOff x="465139" y="449264"/>
            <a:chExt cx="933131" cy="200341"/>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cstate="print">
              <a:extLst>
                <a:ext uri="{28A0092B-C50C-407E-A947-70E740481C1C}">
                  <a14:useLocalDpi xmlns:a14="http://schemas.microsoft.com/office/drawing/2010/main" val="0"/>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3379737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84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26" tIns="179226" rIns="179226" bIns="179226" numCol="1" anchor="t" anchorCtr="0" compatLnSpc="1">
            <a:prstTxWarp prst="textNoShape">
              <a:avLst/>
            </a:prstTxWarp>
            <a:spAutoFit/>
          </a:bodyPr>
          <a:lstStyle/>
          <a:p>
            <a:pPr defTabSz="913577"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4980471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177367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167610"/>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err="1"/>
              <a:t>Autahor</a:t>
            </a:r>
            <a:r>
              <a:rPr lang="en-US"/>
              <a:t>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297161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defRPr sz="1765" spc="-48"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497341">
              <a:buNone/>
              <a:defRPr sz="1765" spc="-48" baseline="0">
                <a:solidFill>
                  <a:schemeClr val="accent1"/>
                </a:solidFill>
              </a:defRPr>
            </a:lvl1pPr>
            <a:lvl2pPr marL="219685" indent="0">
              <a:buNone/>
              <a:defRPr sz="1730"/>
            </a:lvl2pPr>
            <a:lvl3pPr marL="439368" indent="0">
              <a:buNone/>
              <a:defRPr sz="1730"/>
            </a:lvl3pPr>
            <a:lvl4pPr marL="659054" indent="0">
              <a:buNone/>
              <a:defRPr sz="1730"/>
            </a:lvl4pPr>
            <a:lvl5pPr marL="878738" indent="0">
              <a:buNone/>
              <a:defRPr sz="1730"/>
            </a:lvl5pPr>
          </a:lstStyle>
          <a:p>
            <a:pPr lvl="0"/>
            <a:r>
              <a:rPr lang="en-US"/>
              <a:t>##	Section Title</a:t>
            </a:r>
          </a:p>
        </p:txBody>
      </p:sp>
    </p:spTree>
    <p:extLst>
      <p:ext uri="{BB962C8B-B14F-4D97-AF65-F5344CB8AC3E}">
        <p14:creationId xmlns:p14="http://schemas.microsoft.com/office/powerpoint/2010/main" val="4096870246"/>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800246598"/>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7503109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489596"/>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3258833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3897321282"/>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312148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7701975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486631"/>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grpSp>
        <p:nvGrpSpPr>
          <p:cNvPr id="12" name="Group 11"/>
          <p:cNvGrpSpPr/>
          <p:nvPr userDrawn="1"/>
        </p:nvGrpSpPr>
        <p:grpSpPr>
          <a:xfrm>
            <a:off x="6857008" y="5999452"/>
            <a:ext cx="5113948" cy="615609"/>
            <a:chOff x="274638" y="4554931"/>
            <a:chExt cx="5216493" cy="627864"/>
          </a:xfrm>
        </p:grpSpPr>
        <p:sp>
          <p:nvSpPr>
            <p:cNvPr id="7" name="TextBox 6"/>
            <p:cNvSpPr txBox="1"/>
            <p:nvPr userDrawn="1"/>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1834504"/>
            <a:ext cx="5692890" cy="1022871"/>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628510" y="1834504"/>
            <a:ext cx="6274974" cy="1022069"/>
          </a:xfrm>
        </p:spPr>
        <p:txBody>
          <a:bodyPr lIns="182880" tIns="146304" rIns="182880" bIns="146304"/>
          <a:lstStyle>
            <a:lvl1pPr marL="0" indent="0">
              <a:buNone/>
              <a:defRPr sz="5294"/>
            </a:lvl1pPr>
          </a:lstStyle>
          <a:p>
            <a:pPr lvl="0"/>
            <a:r>
              <a:rPr lang="en-US"/>
              <a:t>&lt;theme word here&gt;</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202095" y="2599697"/>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628510" y="2599697"/>
            <a:ext cx="6274974" cy="1022998"/>
          </a:xfrm>
        </p:spPr>
        <p:txBody>
          <a:bodyPr lIns="182880" tIns="146304" rIns="182880" bIns="146304"/>
          <a:lstStyle>
            <a:lvl1pPr marL="0" indent="0">
              <a:buNone/>
              <a:defRPr sz="5294"/>
            </a:lvl1pPr>
          </a:lstStyle>
          <a:p>
            <a:pPr lvl="0"/>
            <a:r>
              <a:rPr lang="en-US"/>
              <a:t>&lt;theme word here&gt;</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202095" y="3378027"/>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628510" y="3378027"/>
            <a:ext cx="6274974" cy="1022998"/>
          </a:xfrm>
        </p:spPr>
        <p:txBody>
          <a:bodyPr lIns="182880" tIns="146304" rIns="182880" bIns="146304"/>
          <a:lstStyle>
            <a:lvl1pPr marL="0" indent="0">
              <a:buNone/>
              <a:defRPr sz="5294"/>
            </a:lvl1pPr>
          </a:lstStyle>
          <a:p>
            <a:pPr lvl="0"/>
            <a:r>
              <a:rPr lang="en-US"/>
              <a:t>&lt;theme word here&gt;</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4143220"/>
            <a:ext cx="633971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2960857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grpSp>
        <p:nvGrpSpPr>
          <p:cNvPr id="12" name="Group 11"/>
          <p:cNvGrpSpPr/>
          <p:nvPr userDrawn="1"/>
        </p:nvGrpSpPr>
        <p:grpSpPr>
          <a:xfrm>
            <a:off x="6857008" y="5999452"/>
            <a:ext cx="5113948" cy="615609"/>
            <a:chOff x="274638" y="4554931"/>
            <a:chExt cx="5216493" cy="627864"/>
          </a:xfrm>
        </p:grpSpPr>
        <p:sp>
          <p:nvSpPr>
            <p:cNvPr id="7" name="TextBox 6"/>
            <p:cNvSpPr txBox="1"/>
            <p:nvPr userDrawn="1"/>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1834504"/>
            <a:ext cx="786965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 believe</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4927287" y="2599697"/>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explore </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4927287" y="3378027"/>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win</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4143220"/>
            <a:ext cx="633971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17834069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7"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Session Code</a:t>
            </a:r>
          </a:p>
        </p:txBody>
      </p:sp>
      <p:sp>
        <p:nvSpPr>
          <p:cNvPr id="8"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Yammer hashtag</a:t>
            </a:r>
          </a:p>
        </p:txBody>
      </p:sp>
    </p:spTree>
    <p:extLst>
      <p:ext uri="{BB962C8B-B14F-4D97-AF65-F5344CB8AC3E}">
        <p14:creationId xmlns:p14="http://schemas.microsoft.com/office/powerpoint/2010/main" val="3796224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91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36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Click to edit Master text styles</a:t>
            </a:r>
          </a:p>
          <a:p>
            <a:pPr marL="698746" marR="0" lvl="1" indent="-448193" algn="l" defTabSz="914367" rtl="0" eaLnBrk="1" fontAlgn="auto" latinLnBrk="0" hangingPunct="1">
              <a:lnSpc>
                <a:spcPct val="90000"/>
              </a:lnSpc>
              <a:spcBef>
                <a:spcPct val="20000"/>
              </a:spcBef>
              <a:spcAft>
                <a:spcPts val="0"/>
              </a:spcAft>
              <a:buClrTx/>
              <a:buSzPct val="90000"/>
              <a:tabLst/>
            </a:pPr>
            <a:r>
              <a:rPr lang="en-US"/>
              <a:t>Second level</a:t>
            </a:r>
          </a:p>
          <a:p>
            <a:pPr marL="890161" marR="0" lvl="2" indent="-448193" algn="l" defTabSz="914367" rtl="0" eaLnBrk="1" fontAlgn="auto" latinLnBrk="0" hangingPunct="1">
              <a:lnSpc>
                <a:spcPct val="90000"/>
              </a:lnSpc>
              <a:spcBef>
                <a:spcPct val="20000"/>
              </a:spcBef>
              <a:spcAft>
                <a:spcPts val="0"/>
              </a:spcAft>
              <a:buClrTx/>
              <a:buSzPct val="90000"/>
              <a:tabLst/>
            </a:pPr>
            <a:r>
              <a:rPr lang="en-US"/>
              <a:t>Third level</a:t>
            </a:r>
          </a:p>
          <a:p>
            <a:pPr marL="1087802" marR="0" lvl="3" indent="-448193" algn="l" defTabSz="914367" rtl="0" eaLnBrk="1" fontAlgn="auto" latinLnBrk="0" hangingPunct="1">
              <a:lnSpc>
                <a:spcPct val="90000"/>
              </a:lnSpc>
              <a:spcBef>
                <a:spcPct val="20000"/>
              </a:spcBef>
              <a:spcAft>
                <a:spcPts val="0"/>
              </a:spcAft>
              <a:buClrTx/>
              <a:buSzPct val="90000"/>
              <a:tabLst/>
            </a:pPr>
            <a:r>
              <a:rPr lang="en-US"/>
              <a:t>Fourth level</a:t>
            </a:r>
          </a:p>
          <a:p>
            <a:pPr marL="1285443" marR="0" lvl="4" indent="-448193" algn="l" defTabSz="914367" rtl="0" eaLnBrk="1" fontAlgn="auto" latinLnBrk="0" hangingPunct="1">
              <a:lnSpc>
                <a:spcPct val="90000"/>
              </a:lnSpc>
              <a:spcBef>
                <a:spcPct val="20000"/>
              </a:spcBef>
              <a:spcAft>
                <a:spcPts val="0"/>
              </a:spcAft>
              <a:buClrTx/>
              <a:buSzPct val="90000"/>
              <a:tabLst/>
            </a:pPr>
            <a:r>
              <a:rPr lang="en-US"/>
              <a:t>Fifth level</a:t>
            </a:r>
          </a:p>
        </p:txBody>
      </p:sp>
    </p:spTree>
    <p:extLst>
      <p:ext uri="{BB962C8B-B14F-4D97-AF65-F5344CB8AC3E}">
        <p14:creationId xmlns:p14="http://schemas.microsoft.com/office/powerpoint/2010/main" val="289039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Click to edit Master text styles</a:t>
            </a:r>
          </a:p>
          <a:p>
            <a:pPr marL="418625" marR="0" lvl="1" indent="-16807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27160" marR="0" lvl="2" indent="-185191"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12350" marR="0" lvl="3" indent="-17274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03766" marR="0" lvl="4" indent="-16651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253808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389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9496561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4678599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13120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63159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447014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91382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8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446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Confidentiality slide</a:t>
            </a:r>
          </a:p>
        </p:txBody>
      </p:sp>
      <p:grpSp>
        <p:nvGrpSpPr>
          <p:cNvPr id="17" name="Group 16"/>
          <p:cNvGrpSpPr/>
          <p:nvPr userDrawn="1"/>
        </p:nvGrpSpPr>
        <p:grpSpPr>
          <a:xfrm>
            <a:off x="1020772" y="2291365"/>
            <a:ext cx="10249783" cy="1009695"/>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gradFill>
                  <a:gsLst>
                    <a:gs pos="0">
                      <a:srgbClr val="505050"/>
                    </a:gs>
                    <a:gs pos="100000">
                      <a:srgbClr val="505050"/>
                    </a:gs>
                  </a:gsLst>
                </a:gradFill>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userDrawn="1"/>
        </p:nvSpPr>
        <p:spPr>
          <a:xfrm>
            <a:off x="629379" y="4403248"/>
            <a:ext cx="10933243" cy="2163685"/>
          </a:xfrm>
          <a:prstGeom prst="rect">
            <a:avLst/>
          </a:prstGeom>
          <a:noFill/>
        </p:spPr>
        <p:txBody>
          <a:bodyPr wrap="none" lIns="179285" tIns="143428" rIns="179285" bIns="143428" rtlCol="0" anchor="ctr">
            <a:spAutoFit/>
          </a:bodyPr>
          <a:lstStyle/>
          <a:p>
            <a:pPr algn="ctr">
              <a:lnSpc>
                <a:spcPct val="90000"/>
              </a:lnSpc>
              <a:spcBef>
                <a:spcPts val="1176"/>
              </a:spcBef>
              <a:spcAft>
                <a:spcPts val="588"/>
              </a:spcAft>
            </a:pPr>
            <a:r>
              <a:rPr lang="en-US" sz="2157">
                <a:gradFill>
                  <a:gsLst>
                    <a:gs pos="2917">
                      <a:schemeClr val="tx1"/>
                    </a:gs>
                    <a:gs pos="30000">
                      <a:schemeClr val="tx1"/>
                    </a:gs>
                  </a:gsLst>
                  <a:lin ang="5400000" scaled="0"/>
                </a:gradFill>
              </a:rPr>
              <a:t>Microsoft Ready content is </a:t>
            </a: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post Microsoft Ready content to any blogs or external websites</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176"/>
              </a:spcBef>
              <a:spcAft>
                <a:spcPts val="588"/>
              </a:spcAft>
            </a:pPr>
            <a:r>
              <a:rPr lang="en-US" sz="2157">
                <a:gradFill>
                  <a:gsLst>
                    <a:gs pos="2917">
                      <a:schemeClr val="tx1"/>
                    </a:gs>
                    <a:gs pos="30000">
                      <a:schemeClr val="tx1"/>
                    </a:gs>
                  </a:gsLst>
                  <a:lin ang="5400000" scaled="0"/>
                </a:gradFill>
              </a:rPr>
              <a:t>Content will be available to internal audiences on-demand post-event</a:t>
            </a:r>
          </a:p>
        </p:txBody>
      </p:sp>
    </p:spTree>
    <p:extLst>
      <p:ext uri="{BB962C8B-B14F-4D97-AF65-F5344CB8AC3E}">
        <p14:creationId xmlns:p14="http://schemas.microsoft.com/office/powerpoint/2010/main" val="40534291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34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84397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2102742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489596"/>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537621269"/>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err="1"/>
              <a:t>Autahor</a:t>
            </a:r>
            <a:r>
              <a:rPr lang="en-US"/>
              <a:t>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9" y="440499"/>
            <a:ext cx="1182545" cy="253265"/>
          </a:xfrm>
          <a:prstGeom prst="rect">
            <a:avLst/>
          </a:prstGeom>
        </p:spPr>
      </p:pic>
    </p:spTree>
    <p:extLst>
      <p:ext uri="{BB962C8B-B14F-4D97-AF65-F5344CB8AC3E}">
        <p14:creationId xmlns:p14="http://schemas.microsoft.com/office/powerpoint/2010/main" val="14251762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941696"/>
            <a:ext cx="3618381" cy="899665"/>
          </a:xfrm>
        </p:spPr>
        <p:txBody>
          <a:bodyPr lIns="0" tIns="0" rIns="0" bIns="0"/>
          <a:lstStyle>
            <a:lvl1pPr>
              <a:defRPr sz="1765" spc="-48"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6"/>
            <a:ext cx="3837818" cy="3786998"/>
          </a:xfrm>
        </p:spPr>
        <p:txBody>
          <a:bodyPr wrap="square" lIns="0" tIns="0" rIns="0" bIns="0">
            <a:noAutofit/>
          </a:bodyPr>
          <a:lstStyle>
            <a:lvl1pPr marL="0" indent="0" defTabSz="497245">
              <a:buNone/>
              <a:defRPr sz="1765" spc="-48" baseline="0">
                <a:solidFill>
                  <a:schemeClr val="accent1"/>
                </a:solidFill>
              </a:defRPr>
            </a:lvl1pPr>
            <a:lvl2pPr marL="219643" indent="0">
              <a:buNone/>
              <a:defRPr sz="1729"/>
            </a:lvl2pPr>
            <a:lvl3pPr marL="439283" indent="0">
              <a:buNone/>
              <a:defRPr sz="1729"/>
            </a:lvl3pPr>
            <a:lvl4pPr marL="658927" indent="0">
              <a:buNone/>
              <a:defRPr sz="1729"/>
            </a:lvl4pPr>
            <a:lvl5pPr marL="878569" indent="0">
              <a:buNone/>
              <a:defRPr sz="1729"/>
            </a:lvl5pPr>
          </a:lstStyle>
          <a:p>
            <a:pPr lvl="0"/>
            <a:r>
              <a:rPr lang="en-US"/>
              <a:t>##	Section Title</a:t>
            </a:r>
          </a:p>
        </p:txBody>
      </p:sp>
    </p:spTree>
    <p:extLst>
      <p:ext uri="{BB962C8B-B14F-4D97-AF65-F5344CB8AC3E}">
        <p14:creationId xmlns:p14="http://schemas.microsoft.com/office/powerpoint/2010/main" val="2138283956"/>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074"/>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3206815345"/>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5"/>
            <a:ext cx="7454643" cy="3558191"/>
          </a:xfrm>
          <a:noFill/>
        </p:spPr>
        <p:txBody>
          <a:bodyPr vert="horz" wrap="square" lIns="0" tIns="0" rIns="0" bIns="0" rtlCol="0" anchor="t" anchorCtr="0">
            <a:noAutofit/>
          </a:bodyPr>
          <a:lstStyle>
            <a:lvl1pPr>
              <a:defRPr lang="en-US" sz="5293" spc="-144" dirty="0">
                <a:solidFill>
                  <a:schemeClr val="bg1"/>
                </a:solidFill>
              </a:defRPr>
            </a:lvl1pPr>
          </a:lstStyle>
          <a:p>
            <a:pPr marL="0" lvl="0">
              <a:lnSpc>
                <a:spcPts val="5381"/>
              </a:lnSpc>
            </a:pPr>
            <a:r>
              <a:rPr lang="en-US"/>
              <a:t>Section title</a:t>
            </a:r>
          </a:p>
        </p:txBody>
      </p:sp>
    </p:spTree>
    <p:extLst>
      <p:ext uri="{BB962C8B-B14F-4D97-AF65-F5344CB8AC3E}">
        <p14:creationId xmlns:p14="http://schemas.microsoft.com/office/powerpoint/2010/main" val="31414623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074"/>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9" y="1882336"/>
            <a:ext cx="4758211" cy="603538"/>
          </a:xfrm>
        </p:spPr>
        <p:txBody>
          <a:bodyPr wrap="square" lIns="0" tIns="0" rIns="0" bIns="0">
            <a:spAutoFit/>
          </a:bodyPr>
          <a:lstStyle>
            <a:lvl1pPr marL="0" indent="0">
              <a:lnSpc>
                <a:spcPts val="2307"/>
              </a:lnSpc>
              <a:buNone/>
              <a:defRPr sz="1961" b="0" i="0">
                <a:solidFill>
                  <a:schemeClr val="tx1"/>
                </a:solidFill>
                <a:latin typeface="+mn-lt"/>
              </a:defRPr>
            </a:lvl1pPr>
            <a:lvl2pPr marL="219643" indent="0">
              <a:buNone/>
              <a:defRPr/>
            </a:lvl2pPr>
            <a:lvl3pPr marL="439283" indent="0">
              <a:buNone/>
              <a:defRPr/>
            </a:lvl3pPr>
            <a:lvl4pPr marL="658927" indent="0">
              <a:buNone/>
              <a:defRPr/>
            </a:lvl4pPr>
            <a:lvl5pPr marL="878569"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489596"/>
          </a:xfrm>
        </p:spPr>
        <p:txBody>
          <a:bodyPr lIns="0" tIns="0" rIns="0" bIns="0"/>
          <a:lstStyle>
            <a:lvl1pPr marL="274554" indent="-274554">
              <a:lnSpc>
                <a:spcPts val="1729"/>
              </a:lnSpc>
              <a:spcBef>
                <a:spcPts val="0"/>
              </a:spcBef>
              <a:buFont typeface="Arial" panose="020B0604020202020204" pitchFamily="34" charset="0"/>
              <a:buChar char="•"/>
              <a:defRPr sz="1371" b="0" i="0">
                <a:solidFill>
                  <a:schemeClr val="tx1"/>
                </a:solidFill>
                <a:latin typeface="+mn-lt"/>
              </a:defRPr>
            </a:lvl1pPr>
            <a:lvl2pPr marL="0" indent="0">
              <a:lnSpc>
                <a:spcPts val="1729"/>
              </a:lnSpc>
              <a:spcBef>
                <a:spcPts val="0"/>
              </a:spcBef>
              <a:buNone/>
              <a:defRPr sz="1345">
                <a:solidFill>
                  <a:schemeClr val="tx1"/>
                </a:solidFill>
              </a:defRPr>
            </a:lvl2pPr>
            <a:lvl3pPr marL="439283" indent="0">
              <a:buNone/>
              <a:defRPr/>
            </a:lvl3pPr>
            <a:lvl4pPr marL="658927" indent="0">
              <a:buNone/>
              <a:defRPr/>
            </a:lvl4pPr>
            <a:lvl5pPr marL="878569"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4115358315"/>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074"/>
              </a:lnSpc>
              <a:defRPr sz="2745">
                <a:solidFill>
                  <a:schemeClr val="tx1"/>
                </a:solidFill>
              </a:defRPr>
            </a:lvl1pPr>
          </a:lstStyle>
          <a:p>
            <a:r>
              <a:rPr lang="en-US"/>
              <a:t>Device layout 3</a:t>
            </a:r>
          </a:p>
        </p:txBody>
      </p:sp>
    </p:spTree>
    <p:extLst>
      <p:ext uri="{BB962C8B-B14F-4D97-AF65-F5344CB8AC3E}">
        <p14:creationId xmlns:p14="http://schemas.microsoft.com/office/powerpoint/2010/main" val="112463024"/>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36" tIns="175736" rIns="175736" bIns="175736" numCol="1" anchor="t" anchorCtr="0" compatLnSpc="1">
            <a:prstTxWarp prst="textNoShape">
              <a:avLst/>
            </a:prstTxWarp>
            <a:spAutoFit/>
          </a:bodyPr>
          <a:lstStyle/>
          <a:p>
            <a:pPr defTabSz="89575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725051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812252"/>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146763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468959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1"/>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2982008"/>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3192" y="6087890"/>
            <a:ext cx="1427788" cy="304828"/>
          </a:xfrm>
          <a:prstGeom prst="rect">
            <a:avLst/>
          </a:prstGeom>
        </p:spPr>
      </p:pic>
    </p:spTree>
    <p:extLst>
      <p:ext uri="{BB962C8B-B14F-4D97-AF65-F5344CB8AC3E}">
        <p14:creationId xmlns:p14="http://schemas.microsoft.com/office/powerpoint/2010/main" val="27876233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5"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23520095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412194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rgbClr val="2D78D7"/>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175462043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1353973312"/>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rgbClr val="2D78D7"/>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rgbClr val="2D78D7"/>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1400383362"/>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424264969"/>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219615424"/>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26393016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3137" strike="noStrike" spc="-127" baseline="0">
                <a:solidFill>
                  <a:srgbClr val="2F2F2F"/>
                </a:solidFill>
              </a:defRPr>
            </a:lvl1pPr>
          </a:lstStyle>
          <a:p>
            <a:r>
              <a:rPr lang="en-US"/>
              <a:t>Title</a:t>
            </a:r>
          </a:p>
        </p:txBody>
      </p:sp>
    </p:spTree>
    <p:extLst>
      <p:ext uri="{BB962C8B-B14F-4D97-AF65-F5344CB8AC3E}">
        <p14:creationId xmlns:p14="http://schemas.microsoft.com/office/powerpoint/2010/main" val="3471526990"/>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18774291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49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1"/>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2982008"/>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3192" y="6087890"/>
            <a:ext cx="1427788" cy="304828"/>
          </a:xfrm>
          <a:prstGeom prst="rect">
            <a:avLst/>
          </a:prstGeom>
        </p:spPr>
      </p:pic>
    </p:spTree>
    <p:extLst>
      <p:ext uri="{BB962C8B-B14F-4D97-AF65-F5344CB8AC3E}">
        <p14:creationId xmlns:p14="http://schemas.microsoft.com/office/powerpoint/2010/main" val="1115569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77311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559978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29431797"/>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rgbClr val="2D78D7"/>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875633248"/>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803337994"/>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3067354625"/>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2480670964"/>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148827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1469388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5608749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12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0085536"/>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991149"/>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24000" y="3602038"/>
            <a:ext cx="9144000" cy="513510"/>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32FED3-E218-49A8-84B3-FCE229CA5112}"/>
              </a:ext>
            </a:extLst>
          </p:cNvPr>
          <p:cNvSpPr>
            <a:spLocks noGrp="1"/>
          </p:cNvSpPr>
          <p:nvPr>
            <p:ph type="dt" sz="half" idx="10"/>
          </p:nvPr>
        </p:nvSpPr>
        <p:spPr/>
        <p:txBody>
          <a:bodyPr/>
          <a:lstStyle/>
          <a:p>
            <a:fld id="{0EE532EF-085C-4BAC-932C-CC7E669303DA}" type="datetimeFigureOut">
              <a:rPr lang="en-US" smtClean="0"/>
              <a:t>10/30/2017</a:t>
            </a:fld>
            <a:endParaRPr lang="en-US"/>
          </a:p>
        </p:txBody>
      </p:sp>
      <p:sp>
        <p:nvSpPr>
          <p:cNvPr id="5" name="Footer Placeholder 4">
            <a:extLst>
              <a:ext uri="{FF2B5EF4-FFF2-40B4-BE49-F238E27FC236}">
                <a16:creationId xmlns:a16="http://schemas.microsoft.com/office/drawing/2014/main" id="{EFFD36BD-7DA4-42E0-B195-F9D63900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69254-9482-43A2-8238-26EABE7B034F}"/>
              </a:ext>
            </a:extLst>
          </p:cNvPr>
          <p:cNvSpPr>
            <a:spLocks noGrp="1"/>
          </p:cNvSpPr>
          <p:nvPr>
            <p:ph type="sldNum" sz="quarter" idx="12"/>
          </p:nvPr>
        </p:nvSpPr>
        <p:spPr/>
        <p:txBody>
          <a:bodyPr/>
          <a:lstStyle/>
          <a:p>
            <a:fld id="{C4C46153-1DFB-4905-BEE6-E7E73520C137}" type="slidenum">
              <a:rPr lang="en-US" smtClean="0"/>
              <a:t>‹#›</a:t>
            </a:fld>
            <a:endParaRPr lang="en-US"/>
          </a:p>
        </p:txBody>
      </p:sp>
    </p:spTree>
    <p:extLst>
      <p:ext uri="{BB962C8B-B14F-4D97-AF65-F5344CB8AC3E}">
        <p14:creationId xmlns:p14="http://schemas.microsoft.com/office/powerpoint/2010/main" val="331234876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C034F-12E3-4AE9-AB13-46295E03ED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56EB45-85C9-4475-9FDF-B9A97576CA9F}" type="datetime1">
              <a:rPr kumimoji="0" lang="en-US" sz="600" b="0" i="0" u="none" strike="noStrike" kern="1200" cap="none" spc="0" normalizeH="0" baseline="0" noProof="0" smtClean="0">
                <a:ln>
                  <a:noFill/>
                </a:ln>
                <a:solidFill>
                  <a:prstClr val="white">
                    <a:lumMod val="85000"/>
                  </a:prst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10/30/2017</a:t>
            </a:fld>
            <a:endParaRPr kumimoji="0" lang="en-US" sz="600" b="0" i="0" u="none" strike="noStrike" kern="1200" cap="none" spc="0" normalizeH="0" baseline="0" noProof="0">
              <a:ln>
                <a:noFill/>
              </a:ln>
              <a:solidFill>
                <a:prstClr val="white">
                  <a:lumMod val="85000"/>
                </a:prstClr>
              </a:solidFill>
              <a:effectLst/>
              <a:uLnTx/>
              <a:uFillTx/>
              <a:latin typeface="Segoe UI"/>
              <a:ea typeface="+mn-ea"/>
              <a:cs typeface="+mn-cs"/>
            </a:endParaRPr>
          </a:p>
        </p:txBody>
      </p:sp>
      <p:sp>
        <p:nvSpPr>
          <p:cNvPr id="6" name="Footer Placeholder 5">
            <a:extLst>
              <a:ext uri="{FF2B5EF4-FFF2-40B4-BE49-F238E27FC236}">
                <a16:creationId xmlns:a16="http://schemas.microsoft.com/office/drawing/2014/main" id="{B0BC0A15-2C37-4D96-B604-C0D2EE003F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lumMod val="85000"/>
                  </a:prstClr>
                </a:solidFill>
                <a:effectLst/>
                <a:uLnTx/>
                <a:uFillTx/>
                <a:latin typeface="Segoe UI"/>
                <a:ea typeface="+mn-ea"/>
                <a:cs typeface="+mn-cs"/>
              </a:rPr>
              <a:t>&lt;company name&gt;- SUBJECT TO NDA OR PIA</a:t>
            </a:r>
          </a:p>
        </p:txBody>
      </p:sp>
      <p:sp>
        <p:nvSpPr>
          <p:cNvPr id="7" name="Slide Number Placeholder 6">
            <a:extLst>
              <a:ext uri="{FF2B5EF4-FFF2-40B4-BE49-F238E27FC236}">
                <a16:creationId xmlns:a16="http://schemas.microsoft.com/office/drawing/2014/main" id="{3596B425-D670-4D27-8CB1-4609A8E3E1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4D0AA-63B8-4954-A966-5C7D07E178C1}" type="slidenum">
              <a:rPr kumimoji="0" lang="en-US" sz="600" b="0" i="0" u="none" strike="noStrike" kern="1200" cap="none" spc="0" normalizeH="0" baseline="0" noProof="0" smtClean="0">
                <a:ln>
                  <a:noFill/>
                </a:ln>
                <a:solidFill>
                  <a:prstClr val="white">
                    <a:lumMod val="8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white">
                  <a:lumMod val="85000"/>
                </a:prstClr>
              </a:solidFill>
              <a:effectLst/>
              <a:uLnTx/>
              <a:uFillTx/>
              <a:latin typeface="Segoe UI"/>
              <a:ea typeface="+mn-ea"/>
              <a:cs typeface="+mn-cs"/>
            </a:endParaRPr>
          </a:p>
        </p:txBody>
      </p:sp>
    </p:spTree>
    <p:extLst>
      <p:ext uri="{BB962C8B-B14F-4D97-AF65-F5344CB8AC3E}">
        <p14:creationId xmlns:p14="http://schemas.microsoft.com/office/powerpoint/2010/main" val="36727485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Notes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2EA68F-3DBD-4E7E-932C-AF3E19D145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24F8FE-039C-4BD1-93DC-05B7F4455EE4}" type="datetime1">
              <a:rPr kumimoji="0" lang="en-US" sz="600" b="0" i="0" u="none" strike="noStrike" kern="1200" cap="none" spc="0" normalizeH="0" baseline="0" noProof="0" smtClean="0">
                <a:ln>
                  <a:noFill/>
                </a:ln>
                <a:solidFill>
                  <a:prstClr val="white">
                    <a:lumMod val="85000"/>
                  </a:prst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10/30/2017</a:t>
            </a:fld>
            <a:endParaRPr kumimoji="0" lang="en-US" sz="600" b="0" i="0" u="none" strike="noStrike" kern="1200" cap="none" spc="0" normalizeH="0" baseline="0" noProof="0">
              <a:ln>
                <a:noFill/>
              </a:ln>
              <a:solidFill>
                <a:prstClr val="white">
                  <a:lumMod val="85000"/>
                </a:prstClr>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9D14CA11-6EB9-4E42-847C-599A704DBE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lumMod val="85000"/>
                  </a:prstClr>
                </a:solidFill>
                <a:effectLst/>
                <a:uLnTx/>
                <a:uFillTx/>
                <a:latin typeface="Segoe UI"/>
                <a:ea typeface="+mn-ea"/>
                <a:cs typeface="+mn-cs"/>
              </a:rPr>
              <a:t>&lt;company name&gt;- SUBJECT TO NDA OR PIA</a:t>
            </a:r>
          </a:p>
        </p:txBody>
      </p:sp>
      <p:sp>
        <p:nvSpPr>
          <p:cNvPr id="5" name="Slide Number Placeholder 4">
            <a:extLst>
              <a:ext uri="{FF2B5EF4-FFF2-40B4-BE49-F238E27FC236}">
                <a16:creationId xmlns:a16="http://schemas.microsoft.com/office/drawing/2014/main" id="{A59FE70C-4225-4E0C-86C3-1832D6330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4D0AA-63B8-4954-A966-5C7D07E178C1}" type="slidenum">
              <a:rPr kumimoji="0" lang="en-US" sz="600" b="0" i="0" u="none" strike="noStrike" kern="1200" cap="none" spc="0" normalizeH="0" baseline="0" noProof="0" smtClean="0">
                <a:ln>
                  <a:noFill/>
                </a:ln>
                <a:solidFill>
                  <a:prstClr val="white">
                    <a:lumMod val="8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white">
                  <a:lumMod val="85000"/>
                </a:prstClr>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930EAF12-2ABA-44F5-8FEE-C5829967A4E2}"/>
              </a:ext>
            </a:extLst>
          </p:cNvPr>
          <p:cNvSpPr/>
          <p:nvPr userDrawn="1"/>
        </p:nvSpPr>
        <p:spPr>
          <a:xfrm>
            <a:off x="0" y="6073232"/>
            <a:ext cx="2882498" cy="5484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prstClr val="white"/>
              </a:solidFill>
              <a:effectLst/>
              <a:uLnTx/>
              <a:uFillTx/>
              <a:latin typeface="Segoe UI"/>
              <a:ea typeface="+mn-ea"/>
              <a:cs typeface="+mn-cs"/>
            </a:endParaRPr>
          </a:p>
        </p:txBody>
      </p:sp>
      <p:sp>
        <p:nvSpPr>
          <p:cNvPr id="7" name="Title 1">
            <a:extLst>
              <a:ext uri="{FF2B5EF4-FFF2-40B4-BE49-F238E27FC236}">
                <a16:creationId xmlns:a16="http://schemas.microsoft.com/office/drawing/2014/main" id="{EA9A4AE6-8739-4E66-A231-350BC7A522D0}"/>
              </a:ext>
            </a:extLst>
          </p:cNvPr>
          <p:cNvSpPr>
            <a:spLocks noGrp="1"/>
          </p:cNvSpPr>
          <p:nvPr>
            <p:ph type="title" hasCustomPrompt="1"/>
          </p:nvPr>
        </p:nvSpPr>
        <p:spPr>
          <a:xfrm>
            <a:off x="0" y="2"/>
            <a:ext cx="12192000" cy="548837"/>
          </a:xfrm>
          <a:solidFill>
            <a:schemeClr val="tx1">
              <a:lumMod val="75000"/>
              <a:lumOff val="25000"/>
            </a:schemeClr>
          </a:solidFill>
        </p:spPr>
        <p:txBody>
          <a:bodyPr>
            <a:noAutofit/>
          </a:bodyPr>
          <a:lstStyle>
            <a:lvl1pPr algn="l">
              <a:defRPr sz="3600" baseline="0">
                <a:solidFill>
                  <a:srgbClr val="FFFF00"/>
                </a:solidFill>
                <a:latin typeface="+mn-lt"/>
              </a:defRPr>
            </a:lvl1pPr>
          </a:lstStyle>
          <a:p>
            <a:r>
              <a:rPr lang="en-US"/>
              <a:t>Insert This Slide Title</a:t>
            </a:r>
          </a:p>
        </p:txBody>
      </p:sp>
      <p:sp>
        <p:nvSpPr>
          <p:cNvPr id="8" name="Text Placeholder 6">
            <a:extLst>
              <a:ext uri="{FF2B5EF4-FFF2-40B4-BE49-F238E27FC236}">
                <a16:creationId xmlns:a16="http://schemas.microsoft.com/office/drawing/2014/main" id="{630EC121-E61A-4774-817D-9478F417EC09}"/>
              </a:ext>
            </a:extLst>
          </p:cNvPr>
          <p:cNvSpPr>
            <a:spLocks noGrp="1"/>
          </p:cNvSpPr>
          <p:nvPr>
            <p:ph type="body" sz="quarter" idx="13" hasCustomPrompt="1"/>
          </p:nvPr>
        </p:nvSpPr>
        <p:spPr>
          <a:xfrm>
            <a:off x="0" y="548468"/>
            <a:ext cx="12192000" cy="5524764"/>
          </a:xfrm>
          <a:solidFill>
            <a:schemeClr val="bg1"/>
          </a:solidFill>
        </p:spPr>
        <p:txBody>
          <a:bodyPr>
            <a:normAutofit/>
          </a:bodyPr>
          <a:lstStyle>
            <a:lvl1pPr marL="158318" indent="-158318">
              <a:lnSpc>
                <a:spcPct val="100000"/>
              </a:lnSpc>
              <a:defRPr sz="3263"/>
            </a:lvl1pPr>
            <a:lvl2pPr marL="362690" indent="-156879">
              <a:lnSpc>
                <a:spcPct val="100000"/>
              </a:lnSpc>
              <a:defRPr sz="2800"/>
            </a:lvl2pPr>
            <a:lvl3pPr marL="521009" indent="-158318">
              <a:lnSpc>
                <a:spcPct val="100000"/>
              </a:lnSpc>
              <a:defRPr sz="2400"/>
            </a:lvl3pPr>
            <a:lvl4pPr marL="670691" indent="-149683">
              <a:lnSpc>
                <a:spcPct val="100000"/>
              </a:lnSpc>
              <a:defRPr sz="2000"/>
            </a:lvl4pPr>
            <a:lvl5pPr marL="829008" indent="-158318">
              <a:lnSpc>
                <a:spcPct val="100000"/>
              </a:lnSpc>
              <a:defRPr sz="1800"/>
            </a:lvl5pPr>
          </a:lstStyle>
          <a:p>
            <a:pPr lvl="0"/>
            <a:r>
              <a:rPr lang="en-US"/>
              <a:t>Insert Slide Notes</a:t>
            </a:r>
          </a:p>
          <a:p>
            <a:pPr lvl="1"/>
            <a:r>
              <a:rPr lang="en-US"/>
              <a:t>Second level Notes</a:t>
            </a:r>
          </a:p>
          <a:p>
            <a:pPr lvl="2"/>
            <a:r>
              <a:rPr lang="en-US"/>
              <a:t>Third level Notes</a:t>
            </a:r>
          </a:p>
          <a:p>
            <a:pPr lvl="3"/>
            <a:r>
              <a:rPr lang="en-US"/>
              <a:t>Fourth level Notes</a:t>
            </a:r>
          </a:p>
          <a:p>
            <a:pPr lvl="4"/>
            <a:r>
              <a:rPr lang="en-US"/>
              <a:t>Fifth level Notes</a:t>
            </a:r>
          </a:p>
        </p:txBody>
      </p:sp>
      <p:sp>
        <p:nvSpPr>
          <p:cNvPr id="9" name="Text Placeholder 6">
            <a:extLst>
              <a:ext uri="{FF2B5EF4-FFF2-40B4-BE49-F238E27FC236}">
                <a16:creationId xmlns:a16="http://schemas.microsoft.com/office/drawing/2014/main" id="{1ED6CC61-523B-4763-9137-791F3C04D742}"/>
              </a:ext>
            </a:extLst>
          </p:cNvPr>
          <p:cNvSpPr>
            <a:spLocks noGrp="1"/>
          </p:cNvSpPr>
          <p:nvPr>
            <p:ph type="body" sz="quarter" idx="14" hasCustomPrompt="1"/>
          </p:nvPr>
        </p:nvSpPr>
        <p:spPr>
          <a:xfrm>
            <a:off x="2882498" y="6073232"/>
            <a:ext cx="9309502" cy="548466"/>
          </a:xfrm>
          <a:solidFill>
            <a:schemeClr val="tx1">
              <a:lumMod val="75000"/>
              <a:lumOff val="25000"/>
            </a:schemeClr>
          </a:solidFill>
        </p:spPr>
        <p:txBody>
          <a:bodyPr anchor="ctr"/>
          <a:lstStyle>
            <a:lvl1pPr marL="0" indent="0">
              <a:buNone/>
              <a:defRPr>
                <a:solidFill>
                  <a:srgbClr val="FFFF00"/>
                </a:solidFill>
              </a:defRPr>
            </a:lvl1pPr>
          </a:lstStyle>
          <a:p>
            <a:pPr lvl="0"/>
            <a:r>
              <a:rPr lang="en-US"/>
              <a:t>Insert Next Slide Title</a:t>
            </a:r>
          </a:p>
        </p:txBody>
      </p:sp>
      <p:sp>
        <p:nvSpPr>
          <p:cNvPr id="10" name="Chevron 6">
            <a:extLst>
              <a:ext uri="{FF2B5EF4-FFF2-40B4-BE49-F238E27FC236}">
                <a16:creationId xmlns:a16="http://schemas.microsoft.com/office/drawing/2014/main" id="{B1B3DA47-9473-4D8E-8A42-B7EEE161C389}"/>
              </a:ext>
            </a:extLst>
          </p:cNvPr>
          <p:cNvSpPr/>
          <p:nvPr userDrawn="1"/>
        </p:nvSpPr>
        <p:spPr>
          <a:xfrm>
            <a:off x="0" y="6073232"/>
            <a:ext cx="584397" cy="54846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prstClr val="black"/>
              </a:solidFill>
              <a:effectLst/>
              <a:uLnTx/>
              <a:uFillTx/>
              <a:latin typeface="Segoe UI"/>
              <a:ea typeface="+mn-ea"/>
              <a:cs typeface="+mn-cs"/>
            </a:endParaRPr>
          </a:p>
        </p:txBody>
      </p:sp>
      <p:sp>
        <p:nvSpPr>
          <p:cNvPr id="11" name="Chevron 7">
            <a:extLst>
              <a:ext uri="{FF2B5EF4-FFF2-40B4-BE49-F238E27FC236}">
                <a16:creationId xmlns:a16="http://schemas.microsoft.com/office/drawing/2014/main" id="{76A5A0C8-0611-4696-B5E1-4FD78B7F5357}"/>
              </a:ext>
            </a:extLst>
          </p:cNvPr>
          <p:cNvSpPr/>
          <p:nvPr userDrawn="1"/>
        </p:nvSpPr>
        <p:spPr>
          <a:xfrm>
            <a:off x="383017" y="6073232"/>
            <a:ext cx="584397" cy="54846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prstClr val="black"/>
              </a:solidFill>
              <a:effectLst/>
              <a:uLnTx/>
              <a:uFillTx/>
              <a:latin typeface="Segoe UI"/>
              <a:ea typeface="+mn-ea"/>
              <a:cs typeface="+mn-cs"/>
            </a:endParaRPr>
          </a:p>
        </p:txBody>
      </p:sp>
      <p:sp>
        <p:nvSpPr>
          <p:cNvPr id="12" name="Chevron 8">
            <a:extLst>
              <a:ext uri="{FF2B5EF4-FFF2-40B4-BE49-F238E27FC236}">
                <a16:creationId xmlns:a16="http://schemas.microsoft.com/office/drawing/2014/main" id="{54F50FB9-35E3-4468-9BFA-0CC259A29DC9}"/>
              </a:ext>
            </a:extLst>
          </p:cNvPr>
          <p:cNvSpPr/>
          <p:nvPr userDrawn="1"/>
        </p:nvSpPr>
        <p:spPr>
          <a:xfrm>
            <a:off x="766034" y="6073232"/>
            <a:ext cx="584397" cy="54846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prstClr val="black"/>
              </a:solidFill>
              <a:effectLst/>
              <a:uLnTx/>
              <a:uFillTx/>
              <a:latin typeface="Segoe UI"/>
              <a:ea typeface="+mn-ea"/>
              <a:cs typeface="+mn-cs"/>
            </a:endParaRPr>
          </a:p>
        </p:txBody>
      </p:sp>
      <p:sp>
        <p:nvSpPr>
          <p:cNvPr id="13" name="Chevron 9">
            <a:extLst>
              <a:ext uri="{FF2B5EF4-FFF2-40B4-BE49-F238E27FC236}">
                <a16:creationId xmlns:a16="http://schemas.microsoft.com/office/drawing/2014/main" id="{7718782E-1EF1-4CF9-9BD4-49D189FA5F77}"/>
              </a:ext>
            </a:extLst>
          </p:cNvPr>
          <p:cNvSpPr/>
          <p:nvPr userDrawn="1"/>
        </p:nvSpPr>
        <p:spPr>
          <a:xfrm>
            <a:off x="1149051" y="6073232"/>
            <a:ext cx="584397" cy="54846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prstClr val="black"/>
              </a:solidFill>
              <a:effectLst/>
              <a:uLnTx/>
              <a:uFillTx/>
              <a:latin typeface="Segoe UI"/>
              <a:ea typeface="+mn-ea"/>
              <a:cs typeface="+mn-cs"/>
            </a:endParaRPr>
          </a:p>
        </p:txBody>
      </p:sp>
      <p:sp>
        <p:nvSpPr>
          <p:cNvPr id="14" name="Chevron 10">
            <a:extLst>
              <a:ext uri="{FF2B5EF4-FFF2-40B4-BE49-F238E27FC236}">
                <a16:creationId xmlns:a16="http://schemas.microsoft.com/office/drawing/2014/main" id="{3A4804F9-3A3D-4CA3-8AA3-9F16305894B0}"/>
              </a:ext>
            </a:extLst>
          </p:cNvPr>
          <p:cNvSpPr/>
          <p:nvPr userDrawn="1"/>
        </p:nvSpPr>
        <p:spPr>
          <a:xfrm>
            <a:off x="1532068" y="6073232"/>
            <a:ext cx="584397" cy="54846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prstClr val="black"/>
              </a:solidFill>
              <a:effectLst/>
              <a:uLnTx/>
              <a:uFillTx/>
              <a:latin typeface="Segoe UI"/>
              <a:ea typeface="+mn-ea"/>
              <a:cs typeface="+mn-cs"/>
            </a:endParaRPr>
          </a:p>
        </p:txBody>
      </p:sp>
      <p:sp>
        <p:nvSpPr>
          <p:cNvPr id="15" name="Chevron 11">
            <a:extLst>
              <a:ext uri="{FF2B5EF4-FFF2-40B4-BE49-F238E27FC236}">
                <a16:creationId xmlns:a16="http://schemas.microsoft.com/office/drawing/2014/main" id="{83989D27-7C9B-4C11-B787-71FBE825B723}"/>
              </a:ext>
            </a:extLst>
          </p:cNvPr>
          <p:cNvSpPr/>
          <p:nvPr userDrawn="1"/>
        </p:nvSpPr>
        <p:spPr>
          <a:xfrm>
            <a:off x="1915085" y="6073232"/>
            <a:ext cx="584397" cy="54846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prstClr val="black"/>
              </a:solidFill>
              <a:effectLst/>
              <a:uLnTx/>
              <a:uFillTx/>
              <a:latin typeface="Segoe UI"/>
              <a:ea typeface="+mn-ea"/>
              <a:cs typeface="+mn-cs"/>
            </a:endParaRPr>
          </a:p>
        </p:txBody>
      </p:sp>
      <p:sp>
        <p:nvSpPr>
          <p:cNvPr id="16" name="Chevron 12">
            <a:extLst>
              <a:ext uri="{FF2B5EF4-FFF2-40B4-BE49-F238E27FC236}">
                <a16:creationId xmlns:a16="http://schemas.microsoft.com/office/drawing/2014/main" id="{3F39B4C4-BFD9-4396-ADE3-798B78822EB3}"/>
              </a:ext>
            </a:extLst>
          </p:cNvPr>
          <p:cNvSpPr/>
          <p:nvPr userDrawn="1"/>
        </p:nvSpPr>
        <p:spPr>
          <a:xfrm>
            <a:off x="2298102" y="6073232"/>
            <a:ext cx="584397" cy="54846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1308904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D021AE-9061-475E-B75F-6B105FCA8E08}"/>
              </a:ext>
            </a:extLst>
          </p:cNvPr>
          <p:cNvSpPr/>
          <p:nvPr userDrawn="1"/>
        </p:nvSpPr>
        <p:spPr>
          <a:xfrm>
            <a:off x="0" y="0"/>
            <a:ext cx="12192000" cy="6858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FFFFFF"/>
              </a:solidFill>
              <a:effectLst/>
              <a:uLnTx/>
              <a:uFillTx/>
              <a:latin typeface="Segoe UI"/>
              <a:ea typeface="+mn-ea"/>
              <a:cs typeface="+mn-cs"/>
            </a:endParaRPr>
          </a:p>
        </p:txBody>
      </p:sp>
      <p:sp>
        <p:nvSpPr>
          <p:cNvPr id="7" name="Picture Placeholder 2">
            <a:extLst>
              <a:ext uri="{FF2B5EF4-FFF2-40B4-BE49-F238E27FC236}">
                <a16:creationId xmlns:a16="http://schemas.microsoft.com/office/drawing/2014/main" id="{1A215E83-E4E4-4455-B424-F4925BA1B73D}"/>
              </a:ext>
            </a:extLst>
          </p:cNvPr>
          <p:cNvSpPr>
            <a:spLocks noGrp="1" noChangeAspect="1"/>
          </p:cNvSpPr>
          <p:nvPr>
            <p:ph type="pic" sz="quarter" idx="10"/>
          </p:nvPr>
        </p:nvSpPr>
        <p:spPr>
          <a:xfrm>
            <a:off x="696913" y="1106489"/>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8" name="Picture Placeholder 2">
            <a:extLst>
              <a:ext uri="{FF2B5EF4-FFF2-40B4-BE49-F238E27FC236}">
                <a16:creationId xmlns:a16="http://schemas.microsoft.com/office/drawing/2014/main" id="{0931FB9D-5ABA-40EB-ABAD-561DD69350C1}"/>
              </a:ext>
            </a:extLst>
          </p:cNvPr>
          <p:cNvSpPr>
            <a:spLocks noGrp="1" noChangeAspect="1"/>
          </p:cNvSpPr>
          <p:nvPr>
            <p:ph type="pic" sz="quarter" idx="11"/>
          </p:nvPr>
        </p:nvSpPr>
        <p:spPr>
          <a:xfrm>
            <a:off x="2904535" y="1106489"/>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9" name="Picture Placeholder 2">
            <a:extLst>
              <a:ext uri="{FF2B5EF4-FFF2-40B4-BE49-F238E27FC236}">
                <a16:creationId xmlns:a16="http://schemas.microsoft.com/office/drawing/2014/main" id="{60B3AD9D-7389-46CB-9282-D659C98946FB}"/>
              </a:ext>
            </a:extLst>
          </p:cNvPr>
          <p:cNvSpPr>
            <a:spLocks noGrp="1" noChangeAspect="1"/>
          </p:cNvSpPr>
          <p:nvPr>
            <p:ph type="pic" sz="quarter" idx="12"/>
          </p:nvPr>
        </p:nvSpPr>
        <p:spPr>
          <a:xfrm>
            <a:off x="5112158" y="1106489"/>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0" name="Picture Placeholder 2">
            <a:extLst>
              <a:ext uri="{FF2B5EF4-FFF2-40B4-BE49-F238E27FC236}">
                <a16:creationId xmlns:a16="http://schemas.microsoft.com/office/drawing/2014/main" id="{C050F100-D99D-4618-AB17-493795F33558}"/>
              </a:ext>
            </a:extLst>
          </p:cNvPr>
          <p:cNvSpPr>
            <a:spLocks noGrp="1" noChangeAspect="1"/>
          </p:cNvSpPr>
          <p:nvPr>
            <p:ph type="pic" sz="quarter" idx="13"/>
          </p:nvPr>
        </p:nvSpPr>
        <p:spPr>
          <a:xfrm>
            <a:off x="7319778" y="1106489"/>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1" name="Picture Placeholder 2">
            <a:extLst>
              <a:ext uri="{FF2B5EF4-FFF2-40B4-BE49-F238E27FC236}">
                <a16:creationId xmlns:a16="http://schemas.microsoft.com/office/drawing/2014/main" id="{02ECEC38-5F08-4AC1-B408-72F3E5786494}"/>
              </a:ext>
            </a:extLst>
          </p:cNvPr>
          <p:cNvSpPr>
            <a:spLocks noGrp="1" noChangeAspect="1"/>
          </p:cNvSpPr>
          <p:nvPr>
            <p:ph type="pic" sz="quarter" idx="14"/>
          </p:nvPr>
        </p:nvSpPr>
        <p:spPr>
          <a:xfrm>
            <a:off x="9527401" y="1106489"/>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2" name="Picture Placeholder 2">
            <a:extLst>
              <a:ext uri="{FF2B5EF4-FFF2-40B4-BE49-F238E27FC236}">
                <a16:creationId xmlns:a16="http://schemas.microsoft.com/office/drawing/2014/main" id="{BBACCF23-45AF-44F0-93CB-550E85385BA4}"/>
              </a:ext>
            </a:extLst>
          </p:cNvPr>
          <p:cNvSpPr>
            <a:spLocks noGrp="1" noChangeAspect="1"/>
          </p:cNvSpPr>
          <p:nvPr>
            <p:ph type="pic" sz="quarter" idx="15"/>
          </p:nvPr>
        </p:nvSpPr>
        <p:spPr>
          <a:xfrm>
            <a:off x="696913" y="2512924"/>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3" name="Picture Placeholder 2">
            <a:extLst>
              <a:ext uri="{FF2B5EF4-FFF2-40B4-BE49-F238E27FC236}">
                <a16:creationId xmlns:a16="http://schemas.microsoft.com/office/drawing/2014/main" id="{A9CA5854-F353-4CB1-9A4C-F376DCFDD2C7}"/>
              </a:ext>
            </a:extLst>
          </p:cNvPr>
          <p:cNvSpPr>
            <a:spLocks noGrp="1" noChangeAspect="1"/>
          </p:cNvSpPr>
          <p:nvPr>
            <p:ph type="pic" sz="quarter" idx="16"/>
          </p:nvPr>
        </p:nvSpPr>
        <p:spPr>
          <a:xfrm>
            <a:off x="2904535" y="2512924"/>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4" name="Picture Placeholder 2">
            <a:extLst>
              <a:ext uri="{FF2B5EF4-FFF2-40B4-BE49-F238E27FC236}">
                <a16:creationId xmlns:a16="http://schemas.microsoft.com/office/drawing/2014/main" id="{A40856EF-E81C-425D-9CBE-890EF0D74CAF}"/>
              </a:ext>
            </a:extLst>
          </p:cNvPr>
          <p:cNvSpPr>
            <a:spLocks noGrp="1" noChangeAspect="1"/>
          </p:cNvSpPr>
          <p:nvPr>
            <p:ph type="pic" sz="quarter" idx="17"/>
          </p:nvPr>
        </p:nvSpPr>
        <p:spPr>
          <a:xfrm>
            <a:off x="5112158" y="2512924"/>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5" name="Picture Placeholder 2">
            <a:extLst>
              <a:ext uri="{FF2B5EF4-FFF2-40B4-BE49-F238E27FC236}">
                <a16:creationId xmlns:a16="http://schemas.microsoft.com/office/drawing/2014/main" id="{AE907113-EE45-4F14-A43B-D84C2F4F8145}"/>
              </a:ext>
            </a:extLst>
          </p:cNvPr>
          <p:cNvSpPr>
            <a:spLocks noGrp="1" noChangeAspect="1"/>
          </p:cNvSpPr>
          <p:nvPr>
            <p:ph type="pic" sz="quarter" idx="18"/>
          </p:nvPr>
        </p:nvSpPr>
        <p:spPr>
          <a:xfrm>
            <a:off x="7319778" y="2512924"/>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6" name="Picture Placeholder 2">
            <a:extLst>
              <a:ext uri="{FF2B5EF4-FFF2-40B4-BE49-F238E27FC236}">
                <a16:creationId xmlns:a16="http://schemas.microsoft.com/office/drawing/2014/main" id="{BE7A21B7-BA89-4792-A7CE-4B032EBF8478}"/>
              </a:ext>
            </a:extLst>
          </p:cNvPr>
          <p:cNvSpPr>
            <a:spLocks noGrp="1" noChangeAspect="1"/>
          </p:cNvSpPr>
          <p:nvPr>
            <p:ph type="pic" sz="quarter" idx="19"/>
          </p:nvPr>
        </p:nvSpPr>
        <p:spPr>
          <a:xfrm>
            <a:off x="9527401" y="2512924"/>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7" name="Picture Placeholder 2">
            <a:extLst>
              <a:ext uri="{FF2B5EF4-FFF2-40B4-BE49-F238E27FC236}">
                <a16:creationId xmlns:a16="http://schemas.microsoft.com/office/drawing/2014/main" id="{B815D10E-B09E-49F0-8A08-C8EBFE35B0C4}"/>
              </a:ext>
            </a:extLst>
          </p:cNvPr>
          <p:cNvSpPr>
            <a:spLocks noGrp="1" noChangeAspect="1"/>
          </p:cNvSpPr>
          <p:nvPr>
            <p:ph type="pic" sz="quarter" idx="20"/>
          </p:nvPr>
        </p:nvSpPr>
        <p:spPr>
          <a:xfrm>
            <a:off x="696913" y="3919358"/>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8" name="Picture Placeholder 2">
            <a:extLst>
              <a:ext uri="{FF2B5EF4-FFF2-40B4-BE49-F238E27FC236}">
                <a16:creationId xmlns:a16="http://schemas.microsoft.com/office/drawing/2014/main" id="{28922F25-2466-4EF7-A92C-CE8393FDCBB0}"/>
              </a:ext>
            </a:extLst>
          </p:cNvPr>
          <p:cNvSpPr>
            <a:spLocks noGrp="1" noChangeAspect="1"/>
          </p:cNvSpPr>
          <p:nvPr>
            <p:ph type="pic" sz="quarter" idx="21"/>
          </p:nvPr>
        </p:nvSpPr>
        <p:spPr>
          <a:xfrm>
            <a:off x="2904535" y="3919358"/>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9" name="Picture Placeholder 2">
            <a:extLst>
              <a:ext uri="{FF2B5EF4-FFF2-40B4-BE49-F238E27FC236}">
                <a16:creationId xmlns:a16="http://schemas.microsoft.com/office/drawing/2014/main" id="{2F9685EC-DD7E-44FE-9449-73428D9F7B26}"/>
              </a:ext>
            </a:extLst>
          </p:cNvPr>
          <p:cNvSpPr>
            <a:spLocks noGrp="1" noChangeAspect="1"/>
          </p:cNvSpPr>
          <p:nvPr>
            <p:ph type="pic" sz="quarter" idx="22"/>
          </p:nvPr>
        </p:nvSpPr>
        <p:spPr>
          <a:xfrm>
            <a:off x="5112158" y="3919358"/>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0" name="Picture Placeholder 2">
            <a:extLst>
              <a:ext uri="{FF2B5EF4-FFF2-40B4-BE49-F238E27FC236}">
                <a16:creationId xmlns:a16="http://schemas.microsoft.com/office/drawing/2014/main" id="{5E557FBD-1A32-4807-9119-D2577B89B9A1}"/>
              </a:ext>
            </a:extLst>
          </p:cNvPr>
          <p:cNvSpPr>
            <a:spLocks noGrp="1" noChangeAspect="1"/>
          </p:cNvSpPr>
          <p:nvPr>
            <p:ph type="pic" sz="quarter" idx="23"/>
          </p:nvPr>
        </p:nvSpPr>
        <p:spPr>
          <a:xfrm>
            <a:off x="7319778" y="3919358"/>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1" name="Picture Placeholder 2">
            <a:extLst>
              <a:ext uri="{FF2B5EF4-FFF2-40B4-BE49-F238E27FC236}">
                <a16:creationId xmlns:a16="http://schemas.microsoft.com/office/drawing/2014/main" id="{37DC57CD-E57A-4B7C-8697-B3001CCF78DD}"/>
              </a:ext>
            </a:extLst>
          </p:cNvPr>
          <p:cNvSpPr>
            <a:spLocks noGrp="1" noChangeAspect="1"/>
          </p:cNvSpPr>
          <p:nvPr>
            <p:ph type="pic" sz="quarter" idx="24"/>
          </p:nvPr>
        </p:nvSpPr>
        <p:spPr>
          <a:xfrm>
            <a:off x="9527401" y="3919358"/>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2" name="Picture Placeholder 2">
            <a:extLst>
              <a:ext uri="{FF2B5EF4-FFF2-40B4-BE49-F238E27FC236}">
                <a16:creationId xmlns:a16="http://schemas.microsoft.com/office/drawing/2014/main" id="{4DB326CB-74EF-4E2C-B00B-4F02503DFE49}"/>
              </a:ext>
            </a:extLst>
          </p:cNvPr>
          <p:cNvSpPr>
            <a:spLocks noGrp="1" noChangeAspect="1"/>
          </p:cNvSpPr>
          <p:nvPr>
            <p:ph type="pic" sz="quarter" idx="25"/>
          </p:nvPr>
        </p:nvSpPr>
        <p:spPr>
          <a:xfrm>
            <a:off x="696913" y="5325791"/>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3" name="Picture Placeholder 2">
            <a:extLst>
              <a:ext uri="{FF2B5EF4-FFF2-40B4-BE49-F238E27FC236}">
                <a16:creationId xmlns:a16="http://schemas.microsoft.com/office/drawing/2014/main" id="{683F8CB1-A628-4CF0-91B0-62E6AE139828}"/>
              </a:ext>
            </a:extLst>
          </p:cNvPr>
          <p:cNvSpPr>
            <a:spLocks noGrp="1" noChangeAspect="1"/>
          </p:cNvSpPr>
          <p:nvPr>
            <p:ph type="pic" sz="quarter" idx="26"/>
          </p:nvPr>
        </p:nvSpPr>
        <p:spPr>
          <a:xfrm>
            <a:off x="2904535" y="5325791"/>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4" name="Picture Placeholder 2">
            <a:extLst>
              <a:ext uri="{FF2B5EF4-FFF2-40B4-BE49-F238E27FC236}">
                <a16:creationId xmlns:a16="http://schemas.microsoft.com/office/drawing/2014/main" id="{D357574B-944F-489A-84FA-4239CA57F643}"/>
              </a:ext>
            </a:extLst>
          </p:cNvPr>
          <p:cNvSpPr>
            <a:spLocks noGrp="1" noChangeAspect="1"/>
          </p:cNvSpPr>
          <p:nvPr>
            <p:ph type="pic" sz="quarter" idx="27"/>
          </p:nvPr>
        </p:nvSpPr>
        <p:spPr>
          <a:xfrm>
            <a:off x="5112158" y="5325791"/>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5" name="Picture Placeholder 2">
            <a:extLst>
              <a:ext uri="{FF2B5EF4-FFF2-40B4-BE49-F238E27FC236}">
                <a16:creationId xmlns:a16="http://schemas.microsoft.com/office/drawing/2014/main" id="{E1CA1289-0A6E-49B6-B8E6-85D1C99B8635}"/>
              </a:ext>
            </a:extLst>
          </p:cNvPr>
          <p:cNvSpPr>
            <a:spLocks noGrp="1" noChangeAspect="1"/>
          </p:cNvSpPr>
          <p:nvPr>
            <p:ph type="pic" sz="quarter" idx="28"/>
          </p:nvPr>
        </p:nvSpPr>
        <p:spPr>
          <a:xfrm>
            <a:off x="7319778" y="5325791"/>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6" name="Picture Placeholder 2">
            <a:extLst>
              <a:ext uri="{FF2B5EF4-FFF2-40B4-BE49-F238E27FC236}">
                <a16:creationId xmlns:a16="http://schemas.microsoft.com/office/drawing/2014/main" id="{FF3FCB5C-F769-4A31-AF09-3DEE850CBCD4}"/>
              </a:ext>
            </a:extLst>
          </p:cNvPr>
          <p:cNvSpPr>
            <a:spLocks noGrp="1" noChangeAspect="1"/>
          </p:cNvSpPr>
          <p:nvPr>
            <p:ph type="pic" sz="quarter" idx="29"/>
          </p:nvPr>
        </p:nvSpPr>
        <p:spPr>
          <a:xfrm>
            <a:off x="9527401" y="5325791"/>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7" name="Title 22">
            <a:extLst>
              <a:ext uri="{FF2B5EF4-FFF2-40B4-BE49-F238E27FC236}">
                <a16:creationId xmlns:a16="http://schemas.microsoft.com/office/drawing/2014/main" id="{F67BBE1D-C834-48F1-BFA5-853A33C0FD1B}"/>
              </a:ext>
            </a:extLst>
          </p:cNvPr>
          <p:cNvSpPr>
            <a:spLocks noGrp="1"/>
          </p:cNvSpPr>
          <p:nvPr>
            <p:ph type="title"/>
          </p:nvPr>
        </p:nvSpPr>
        <p:spPr>
          <a:xfrm>
            <a:off x="0" y="165466"/>
            <a:ext cx="12192000" cy="605245"/>
          </a:xfrm>
        </p:spPr>
        <p:txBody>
          <a:bodyPr/>
          <a:lstStyle>
            <a:lvl1pPr algn="ctr">
              <a:defRPr>
                <a:solidFill>
                  <a:sysClr val="windowText" lastClr="000000"/>
                </a:solidFill>
              </a:defRPr>
            </a:lvl1pPr>
          </a:lstStyle>
          <a:p>
            <a:r>
              <a:rPr lang="en-US"/>
              <a:t>Click to edit Master title style</a:t>
            </a:r>
          </a:p>
        </p:txBody>
      </p:sp>
      <p:sp>
        <p:nvSpPr>
          <p:cNvPr id="28" name="Date Placeholder 1">
            <a:extLst>
              <a:ext uri="{FF2B5EF4-FFF2-40B4-BE49-F238E27FC236}">
                <a16:creationId xmlns:a16="http://schemas.microsoft.com/office/drawing/2014/main" id="{D780E0CF-9EE0-44D0-A330-7446B86FCF55}"/>
              </a:ext>
            </a:extLst>
          </p:cNvPr>
          <p:cNvSpPr>
            <a:spLocks noGrp="1"/>
          </p:cNvSpPr>
          <p:nvPr>
            <p:ph type="dt" sz="half" idx="30"/>
          </p:nvPr>
        </p:nvSpPr>
        <p:spPr>
          <a:xfrm>
            <a:off x="0" y="6699380"/>
            <a:ext cx="1027416" cy="1586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56EB45-85C9-4475-9FDF-B9A97576CA9F}" type="datetime1">
              <a:rPr kumimoji="0" lang="en-US" sz="600" b="0" i="0" u="none" strike="noStrike" kern="1200" cap="none" spc="0" normalizeH="0" baseline="0" noProof="0" smtClean="0">
                <a:ln>
                  <a:noFill/>
                </a:ln>
                <a:solidFill>
                  <a:prstClr val="white">
                    <a:lumMod val="85000"/>
                  </a:prst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10/30/2017</a:t>
            </a:fld>
            <a:endParaRPr kumimoji="0" lang="en-US" sz="600" b="0" i="0" u="none" strike="noStrike" kern="1200" cap="none" spc="0" normalizeH="0" baseline="0" noProof="0">
              <a:ln>
                <a:noFill/>
              </a:ln>
              <a:solidFill>
                <a:prstClr val="white">
                  <a:lumMod val="85000"/>
                </a:prstClr>
              </a:solidFill>
              <a:effectLst/>
              <a:uLnTx/>
              <a:uFillTx/>
              <a:latin typeface="Segoe UI"/>
              <a:ea typeface="+mn-ea"/>
              <a:cs typeface="+mn-cs"/>
            </a:endParaRPr>
          </a:p>
        </p:txBody>
      </p:sp>
      <p:sp>
        <p:nvSpPr>
          <p:cNvPr id="29" name="Footer Placeholder 5">
            <a:extLst>
              <a:ext uri="{FF2B5EF4-FFF2-40B4-BE49-F238E27FC236}">
                <a16:creationId xmlns:a16="http://schemas.microsoft.com/office/drawing/2014/main" id="{BDC08111-10B7-4B19-A311-78B283910968}"/>
              </a:ext>
            </a:extLst>
          </p:cNvPr>
          <p:cNvSpPr>
            <a:spLocks noGrp="1"/>
          </p:cNvSpPr>
          <p:nvPr>
            <p:ph type="ftr" sz="quarter" idx="31"/>
          </p:nvPr>
        </p:nvSpPr>
        <p:spPr>
          <a:xfrm>
            <a:off x="1376737" y="6699380"/>
            <a:ext cx="9914561" cy="15862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lumMod val="85000"/>
                  </a:prstClr>
                </a:solidFill>
                <a:effectLst/>
                <a:uLnTx/>
                <a:uFillTx/>
                <a:latin typeface="Segoe UI"/>
                <a:ea typeface="+mn-ea"/>
                <a:cs typeface="+mn-cs"/>
              </a:rPr>
              <a:t>&lt;company name&gt;- SUBJECT TO NDA OR PIA</a:t>
            </a:r>
          </a:p>
        </p:txBody>
      </p:sp>
      <p:sp>
        <p:nvSpPr>
          <p:cNvPr id="30" name="Slide Number Placeholder 6">
            <a:extLst>
              <a:ext uri="{FF2B5EF4-FFF2-40B4-BE49-F238E27FC236}">
                <a16:creationId xmlns:a16="http://schemas.microsoft.com/office/drawing/2014/main" id="{2235A0CF-F073-4B79-AEB3-B6303646B88D}"/>
              </a:ext>
            </a:extLst>
          </p:cNvPr>
          <p:cNvSpPr>
            <a:spLocks noGrp="1"/>
          </p:cNvSpPr>
          <p:nvPr>
            <p:ph type="sldNum" sz="quarter" idx="32"/>
          </p:nvPr>
        </p:nvSpPr>
        <p:spPr>
          <a:xfrm>
            <a:off x="11609798" y="6699379"/>
            <a:ext cx="582202" cy="1586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4D0AA-63B8-4954-A966-5C7D07E178C1}" type="slidenum">
              <a:rPr kumimoji="0" lang="en-US" sz="600" b="0" i="0" u="none" strike="noStrike" kern="1200" cap="none" spc="0" normalizeH="0" baseline="0" noProof="0" smtClean="0">
                <a:ln>
                  <a:noFill/>
                </a:ln>
                <a:solidFill>
                  <a:prstClr val="white">
                    <a:lumMod val="8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white">
                  <a:lumMod val="85000"/>
                </a:prstClr>
              </a:solidFill>
              <a:effectLst/>
              <a:uLnTx/>
              <a:uFillTx/>
              <a:latin typeface="Segoe UI"/>
              <a:ea typeface="+mn-ea"/>
              <a:cs typeface="+mn-cs"/>
            </a:endParaRPr>
          </a:p>
        </p:txBody>
      </p:sp>
    </p:spTree>
    <p:extLst>
      <p:ext uri="{BB962C8B-B14F-4D97-AF65-F5344CB8AC3E}">
        <p14:creationId xmlns:p14="http://schemas.microsoft.com/office/powerpoint/2010/main" val="24009693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3137" strike="noStrike" spc="-127" baseline="0">
                <a:solidFill>
                  <a:srgbClr val="2F2F2F"/>
                </a:solidFill>
              </a:defRPr>
            </a:lvl1pPr>
          </a:lstStyle>
          <a:p>
            <a:r>
              <a:rPr lang="en-US"/>
              <a:t>Title</a:t>
            </a:r>
          </a:p>
        </p:txBody>
      </p:sp>
    </p:spTree>
    <p:extLst>
      <p:ext uri="{BB962C8B-B14F-4D97-AF65-F5344CB8AC3E}">
        <p14:creationId xmlns:p14="http://schemas.microsoft.com/office/powerpoint/2010/main" val="1377315130"/>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1182545" cy="253265"/>
          </a:xfrm>
          <a:prstGeom prst="rect">
            <a:avLst/>
          </a:prstGeom>
        </p:spPr>
      </p:pic>
    </p:spTree>
    <p:extLst>
      <p:ext uri="{BB962C8B-B14F-4D97-AF65-F5344CB8AC3E}">
        <p14:creationId xmlns:p14="http://schemas.microsoft.com/office/powerpoint/2010/main" val="13276725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426463913"/>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360093611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16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4195020883"/>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449905665"/>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276921651"/>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170021506"/>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564130518"/>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4174330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1971589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4205488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4195338023"/>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81968767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47507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2645676131"/>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1014139869"/>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41316544"/>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462775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4027838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503043"/>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_Title_Subtitle_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046" rtl="0" eaLnBrk="1" latinLnBrk="0" hangingPunct="1">
              <a:spcBef>
                <a:spcPct val="0"/>
              </a:spcBef>
              <a:buNone/>
              <a:defRPr lang="en-US" sz="3920"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7" name="Text Placeholder 7"/>
          <p:cNvSpPr>
            <a:spLocks noGrp="1"/>
          </p:cNvSpPr>
          <p:nvPr>
            <p:ph type="body" sz="quarter" idx="10"/>
          </p:nvPr>
        </p:nvSpPr>
        <p:spPr>
          <a:xfrm>
            <a:off x="269241" y="1144932"/>
            <a:ext cx="11655078" cy="603435"/>
          </a:xfrm>
        </p:spPr>
        <p:txBody>
          <a:bodyPr tIns="0" bIns="0"/>
          <a:lstStyle>
            <a:lvl1pPr marL="0" indent="0">
              <a:buNone/>
              <a:defRPr lang="en-US" sz="1961" kern="1200" spc="-29" baseline="0" dirty="0">
                <a:solidFill>
                  <a:schemeClr val="accent1"/>
                </a:solidFill>
                <a:latin typeface="+mn-lt"/>
                <a:ea typeface="+mn-ea"/>
                <a:cs typeface="Bodoni Std Bold Italic"/>
              </a:defRPr>
            </a:lvl1pPr>
          </a:lstStyle>
          <a:p>
            <a:pPr marL="0" lvl="0" algn="l" defTabSz="896214" rtl="0" eaLnBrk="1" latinLnBrk="0" hangingPunct="1"/>
            <a:r>
              <a:rPr lang="en-US"/>
              <a:t>Edit Master text styles</a:t>
            </a:r>
          </a:p>
          <a:p>
            <a:pPr marL="0" lvl="0" algn="l" defTabSz="896214" rtl="0" eaLnBrk="1" latinLnBrk="0" hangingPunct="1"/>
            <a:endParaRPr lang="en-US"/>
          </a:p>
        </p:txBody>
      </p:sp>
    </p:spTree>
    <p:extLst>
      <p:ext uri="{BB962C8B-B14F-4D97-AF65-F5344CB8AC3E}">
        <p14:creationId xmlns:p14="http://schemas.microsoft.com/office/powerpoint/2010/main" val="894204551"/>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99665"/>
          </a:xfrm>
        </p:spPr>
        <p:txBody>
          <a:bodyPr/>
          <a:lstStyle>
            <a:lvl1pPr marL="0" algn="l" defTabSz="896046" rtl="0" eaLnBrk="1" latinLnBrk="0" hangingPunct="1">
              <a:spcBef>
                <a:spcPct val="0"/>
              </a:spcBef>
              <a:buNone/>
              <a:defRPr lang="en-US" sz="3920" b="0" i="0" u="none" kern="1200" spc="-147"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886975906"/>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63B8C-9BBD-47C5-AA69-BBE6669C57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56323E-672C-4F60-85D7-C81B0F3BCB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8AD4F1-DE95-4FF8-8E2B-2203C03B631D}"/>
              </a:ext>
            </a:extLst>
          </p:cNvPr>
          <p:cNvSpPr>
            <a:spLocks noGrp="1"/>
          </p:cNvSpPr>
          <p:nvPr>
            <p:ph type="dt" sz="half" idx="10"/>
          </p:nvPr>
        </p:nvSpPr>
        <p:spPr/>
        <p:txBody>
          <a:bodyPr/>
          <a:lstStyle/>
          <a:p>
            <a:fld id="{8C4E1CEA-8444-474D-9E14-2EE00AE25913}" type="datetimeFigureOut">
              <a:rPr lang="en-US" smtClean="0"/>
              <a:t>10/30/2017</a:t>
            </a:fld>
            <a:endParaRPr lang="en-US"/>
          </a:p>
        </p:txBody>
      </p:sp>
      <p:sp>
        <p:nvSpPr>
          <p:cNvPr id="5" name="Footer Placeholder 4">
            <a:extLst>
              <a:ext uri="{FF2B5EF4-FFF2-40B4-BE49-F238E27FC236}">
                <a16:creationId xmlns:a16="http://schemas.microsoft.com/office/drawing/2014/main" id="{B5820095-82D2-4A36-82DC-2D9B81E531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7F36E-5C1C-44B1-9629-0A810631DE89}"/>
              </a:ext>
            </a:extLst>
          </p:cNvPr>
          <p:cNvSpPr>
            <a:spLocks noGrp="1"/>
          </p:cNvSpPr>
          <p:nvPr>
            <p:ph type="sldNum" sz="quarter" idx="12"/>
          </p:nvPr>
        </p:nvSpPr>
        <p:spPr/>
        <p:txBody>
          <a:bodyPr/>
          <a:lstStyle/>
          <a:p>
            <a:fld id="{CA2055A3-71C5-4A13-A099-34B8830458BD}" type="slidenum">
              <a:rPr lang="en-US" smtClean="0"/>
              <a:t>‹#›</a:t>
            </a:fld>
            <a:endParaRPr lang="en-US"/>
          </a:p>
        </p:txBody>
      </p:sp>
    </p:spTree>
    <p:extLst>
      <p:ext uri="{BB962C8B-B14F-4D97-AF65-F5344CB8AC3E}">
        <p14:creationId xmlns:p14="http://schemas.microsoft.com/office/powerpoint/2010/main" val="357424870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932CB-8AAB-43B8-88CF-311F96837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CB438-C20E-4A4D-913E-C0431A7A80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1DFB0-6F9C-4C0B-9D5F-779182A4C23D}"/>
              </a:ext>
            </a:extLst>
          </p:cNvPr>
          <p:cNvSpPr>
            <a:spLocks noGrp="1"/>
          </p:cNvSpPr>
          <p:nvPr>
            <p:ph type="dt" sz="half" idx="10"/>
          </p:nvPr>
        </p:nvSpPr>
        <p:spPr/>
        <p:txBody>
          <a:bodyPr/>
          <a:lstStyle/>
          <a:p>
            <a:fld id="{8C4E1CEA-8444-474D-9E14-2EE00AE25913}" type="datetimeFigureOut">
              <a:rPr lang="en-US" smtClean="0"/>
              <a:t>10/30/2017</a:t>
            </a:fld>
            <a:endParaRPr lang="en-US"/>
          </a:p>
        </p:txBody>
      </p:sp>
      <p:sp>
        <p:nvSpPr>
          <p:cNvPr id="5" name="Footer Placeholder 4">
            <a:extLst>
              <a:ext uri="{FF2B5EF4-FFF2-40B4-BE49-F238E27FC236}">
                <a16:creationId xmlns:a16="http://schemas.microsoft.com/office/drawing/2014/main" id="{A10E576E-1B74-436A-BCB0-C54E114C6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77E04-D4AB-484C-B56D-6CA6CE72BDC5}"/>
              </a:ext>
            </a:extLst>
          </p:cNvPr>
          <p:cNvSpPr>
            <a:spLocks noGrp="1"/>
          </p:cNvSpPr>
          <p:nvPr>
            <p:ph type="sldNum" sz="quarter" idx="12"/>
          </p:nvPr>
        </p:nvSpPr>
        <p:spPr/>
        <p:txBody>
          <a:bodyPr/>
          <a:lstStyle/>
          <a:p>
            <a:fld id="{CA2055A3-71C5-4A13-A099-34B8830458BD}" type="slidenum">
              <a:rPr lang="en-US" smtClean="0"/>
              <a:t>‹#›</a:t>
            </a:fld>
            <a:endParaRPr lang="en-US"/>
          </a:p>
        </p:txBody>
      </p:sp>
    </p:spTree>
    <p:extLst>
      <p:ext uri="{BB962C8B-B14F-4D97-AF65-F5344CB8AC3E}">
        <p14:creationId xmlns:p14="http://schemas.microsoft.com/office/powerpoint/2010/main" val="3243490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639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583D-DE95-483A-B116-3773C1D30A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89023E-04CB-4142-929D-6799C96A08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13BA572-10FB-4576-AE65-29BC5452791B}"/>
              </a:ext>
            </a:extLst>
          </p:cNvPr>
          <p:cNvSpPr>
            <a:spLocks noGrp="1"/>
          </p:cNvSpPr>
          <p:nvPr>
            <p:ph type="dt" sz="half" idx="10"/>
          </p:nvPr>
        </p:nvSpPr>
        <p:spPr/>
        <p:txBody>
          <a:bodyPr/>
          <a:lstStyle/>
          <a:p>
            <a:fld id="{8C4E1CEA-8444-474D-9E14-2EE00AE25913}" type="datetimeFigureOut">
              <a:rPr lang="en-US" smtClean="0"/>
              <a:t>10/30/2017</a:t>
            </a:fld>
            <a:endParaRPr lang="en-US"/>
          </a:p>
        </p:txBody>
      </p:sp>
      <p:sp>
        <p:nvSpPr>
          <p:cNvPr id="5" name="Footer Placeholder 4">
            <a:extLst>
              <a:ext uri="{FF2B5EF4-FFF2-40B4-BE49-F238E27FC236}">
                <a16:creationId xmlns:a16="http://schemas.microsoft.com/office/drawing/2014/main" id="{41134A0C-DA0C-424E-BB8A-021F9DD0E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305A1-F573-4343-8D00-55A437546C86}"/>
              </a:ext>
            </a:extLst>
          </p:cNvPr>
          <p:cNvSpPr>
            <a:spLocks noGrp="1"/>
          </p:cNvSpPr>
          <p:nvPr>
            <p:ph type="sldNum" sz="quarter" idx="12"/>
          </p:nvPr>
        </p:nvSpPr>
        <p:spPr/>
        <p:txBody>
          <a:bodyPr/>
          <a:lstStyle/>
          <a:p>
            <a:fld id="{CA2055A3-71C5-4A13-A099-34B8830458BD}" type="slidenum">
              <a:rPr lang="en-US" smtClean="0"/>
              <a:t>‹#›</a:t>
            </a:fld>
            <a:endParaRPr lang="en-US"/>
          </a:p>
        </p:txBody>
      </p:sp>
    </p:spTree>
    <p:extLst>
      <p:ext uri="{BB962C8B-B14F-4D97-AF65-F5344CB8AC3E}">
        <p14:creationId xmlns:p14="http://schemas.microsoft.com/office/powerpoint/2010/main" val="19572896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4020-40F6-4EFF-9AD2-4CD5B425AE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C7B07A-D6EF-4A79-8BBA-63BA5C9CCB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E7A3DD-AFE8-4309-B848-161CDF77E90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A47A4E-0906-4CD5-9B17-B98C579ADAFB}"/>
              </a:ext>
            </a:extLst>
          </p:cNvPr>
          <p:cNvSpPr>
            <a:spLocks noGrp="1"/>
          </p:cNvSpPr>
          <p:nvPr>
            <p:ph type="dt" sz="half" idx="10"/>
          </p:nvPr>
        </p:nvSpPr>
        <p:spPr/>
        <p:txBody>
          <a:bodyPr/>
          <a:lstStyle/>
          <a:p>
            <a:fld id="{8C4E1CEA-8444-474D-9E14-2EE00AE25913}" type="datetimeFigureOut">
              <a:rPr lang="en-US" smtClean="0"/>
              <a:t>10/30/2017</a:t>
            </a:fld>
            <a:endParaRPr lang="en-US"/>
          </a:p>
        </p:txBody>
      </p:sp>
      <p:sp>
        <p:nvSpPr>
          <p:cNvPr id="6" name="Footer Placeholder 5">
            <a:extLst>
              <a:ext uri="{FF2B5EF4-FFF2-40B4-BE49-F238E27FC236}">
                <a16:creationId xmlns:a16="http://schemas.microsoft.com/office/drawing/2014/main" id="{772EB620-A8D5-48E4-A394-7B10893783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ECD0B-4A81-4CD4-9CB6-FFF5972C53BE}"/>
              </a:ext>
            </a:extLst>
          </p:cNvPr>
          <p:cNvSpPr>
            <a:spLocks noGrp="1"/>
          </p:cNvSpPr>
          <p:nvPr>
            <p:ph type="sldNum" sz="quarter" idx="12"/>
          </p:nvPr>
        </p:nvSpPr>
        <p:spPr/>
        <p:txBody>
          <a:bodyPr/>
          <a:lstStyle/>
          <a:p>
            <a:fld id="{CA2055A3-71C5-4A13-A099-34B8830458BD}" type="slidenum">
              <a:rPr lang="en-US" smtClean="0"/>
              <a:t>‹#›</a:t>
            </a:fld>
            <a:endParaRPr lang="en-US"/>
          </a:p>
        </p:txBody>
      </p:sp>
    </p:spTree>
    <p:extLst>
      <p:ext uri="{BB962C8B-B14F-4D97-AF65-F5344CB8AC3E}">
        <p14:creationId xmlns:p14="http://schemas.microsoft.com/office/powerpoint/2010/main" val="32233661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BE21-A465-416D-9C09-54F519B581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9587CE-54CD-416D-80FF-878572F0CC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60B574-03ED-4776-BDF6-C203E7E938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255543-940F-4309-98E3-97EC95AD38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947F224-10ED-4610-AC2A-F6954BE167D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FFDE02-16E6-4B8D-B699-233FD9180184}"/>
              </a:ext>
            </a:extLst>
          </p:cNvPr>
          <p:cNvSpPr>
            <a:spLocks noGrp="1"/>
          </p:cNvSpPr>
          <p:nvPr>
            <p:ph type="dt" sz="half" idx="10"/>
          </p:nvPr>
        </p:nvSpPr>
        <p:spPr/>
        <p:txBody>
          <a:bodyPr/>
          <a:lstStyle/>
          <a:p>
            <a:fld id="{8C4E1CEA-8444-474D-9E14-2EE00AE25913}" type="datetimeFigureOut">
              <a:rPr lang="en-US" smtClean="0"/>
              <a:t>10/30/2017</a:t>
            </a:fld>
            <a:endParaRPr lang="en-US"/>
          </a:p>
        </p:txBody>
      </p:sp>
      <p:sp>
        <p:nvSpPr>
          <p:cNvPr id="8" name="Footer Placeholder 7">
            <a:extLst>
              <a:ext uri="{FF2B5EF4-FFF2-40B4-BE49-F238E27FC236}">
                <a16:creationId xmlns:a16="http://schemas.microsoft.com/office/drawing/2014/main" id="{883DF12A-BFB6-4DD8-B296-6F5C4E1AB1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F76D0A-BABF-44F0-95DA-7920D96239C5}"/>
              </a:ext>
            </a:extLst>
          </p:cNvPr>
          <p:cNvSpPr>
            <a:spLocks noGrp="1"/>
          </p:cNvSpPr>
          <p:nvPr>
            <p:ph type="sldNum" sz="quarter" idx="12"/>
          </p:nvPr>
        </p:nvSpPr>
        <p:spPr/>
        <p:txBody>
          <a:bodyPr/>
          <a:lstStyle/>
          <a:p>
            <a:fld id="{CA2055A3-71C5-4A13-A099-34B8830458BD}" type="slidenum">
              <a:rPr lang="en-US" smtClean="0"/>
              <a:t>‹#›</a:t>
            </a:fld>
            <a:endParaRPr lang="en-US"/>
          </a:p>
        </p:txBody>
      </p:sp>
    </p:spTree>
    <p:extLst>
      <p:ext uri="{BB962C8B-B14F-4D97-AF65-F5344CB8AC3E}">
        <p14:creationId xmlns:p14="http://schemas.microsoft.com/office/powerpoint/2010/main" val="36138617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FC86-9615-4B54-BA56-76F377E412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98E8FC-B49C-463D-B36F-4A9929B9428B}"/>
              </a:ext>
            </a:extLst>
          </p:cNvPr>
          <p:cNvSpPr>
            <a:spLocks noGrp="1"/>
          </p:cNvSpPr>
          <p:nvPr>
            <p:ph type="dt" sz="half" idx="10"/>
          </p:nvPr>
        </p:nvSpPr>
        <p:spPr/>
        <p:txBody>
          <a:bodyPr/>
          <a:lstStyle/>
          <a:p>
            <a:fld id="{8C4E1CEA-8444-474D-9E14-2EE00AE25913}" type="datetimeFigureOut">
              <a:rPr lang="en-US" smtClean="0"/>
              <a:t>10/30/2017</a:t>
            </a:fld>
            <a:endParaRPr lang="en-US"/>
          </a:p>
        </p:txBody>
      </p:sp>
      <p:sp>
        <p:nvSpPr>
          <p:cNvPr id="4" name="Footer Placeholder 3">
            <a:extLst>
              <a:ext uri="{FF2B5EF4-FFF2-40B4-BE49-F238E27FC236}">
                <a16:creationId xmlns:a16="http://schemas.microsoft.com/office/drawing/2014/main" id="{00018ED4-9DA3-49E3-9DC6-DF6C2AEDD6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D8324D-DA01-46FE-8F8D-467006F25CE3}"/>
              </a:ext>
            </a:extLst>
          </p:cNvPr>
          <p:cNvSpPr>
            <a:spLocks noGrp="1"/>
          </p:cNvSpPr>
          <p:nvPr>
            <p:ph type="sldNum" sz="quarter" idx="12"/>
          </p:nvPr>
        </p:nvSpPr>
        <p:spPr/>
        <p:txBody>
          <a:bodyPr/>
          <a:lstStyle/>
          <a:p>
            <a:fld id="{CA2055A3-71C5-4A13-A099-34B8830458BD}" type="slidenum">
              <a:rPr lang="en-US" smtClean="0"/>
              <a:t>‹#›</a:t>
            </a:fld>
            <a:endParaRPr lang="en-US"/>
          </a:p>
        </p:txBody>
      </p:sp>
    </p:spTree>
    <p:extLst>
      <p:ext uri="{BB962C8B-B14F-4D97-AF65-F5344CB8AC3E}">
        <p14:creationId xmlns:p14="http://schemas.microsoft.com/office/powerpoint/2010/main" val="33015873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A10D11-CE30-4031-B7B9-491ABF40B4C0}"/>
              </a:ext>
            </a:extLst>
          </p:cNvPr>
          <p:cNvSpPr>
            <a:spLocks noGrp="1"/>
          </p:cNvSpPr>
          <p:nvPr>
            <p:ph type="dt" sz="half" idx="10"/>
          </p:nvPr>
        </p:nvSpPr>
        <p:spPr/>
        <p:txBody>
          <a:bodyPr/>
          <a:lstStyle/>
          <a:p>
            <a:fld id="{8C4E1CEA-8444-474D-9E14-2EE00AE25913}" type="datetimeFigureOut">
              <a:rPr lang="en-US" smtClean="0"/>
              <a:t>10/30/2017</a:t>
            </a:fld>
            <a:endParaRPr lang="en-US"/>
          </a:p>
        </p:txBody>
      </p:sp>
      <p:sp>
        <p:nvSpPr>
          <p:cNvPr id="3" name="Footer Placeholder 2">
            <a:extLst>
              <a:ext uri="{FF2B5EF4-FFF2-40B4-BE49-F238E27FC236}">
                <a16:creationId xmlns:a16="http://schemas.microsoft.com/office/drawing/2014/main" id="{3C2C8FE5-7F02-44BE-9742-C4F828F5BE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AA43AF-9D0B-4417-AE33-DB813D1C15E8}"/>
              </a:ext>
            </a:extLst>
          </p:cNvPr>
          <p:cNvSpPr>
            <a:spLocks noGrp="1"/>
          </p:cNvSpPr>
          <p:nvPr>
            <p:ph type="sldNum" sz="quarter" idx="12"/>
          </p:nvPr>
        </p:nvSpPr>
        <p:spPr/>
        <p:txBody>
          <a:bodyPr/>
          <a:lstStyle/>
          <a:p>
            <a:fld id="{CA2055A3-71C5-4A13-A099-34B8830458BD}" type="slidenum">
              <a:rPr lang="en-US" smtClean="0"/>
              <a:t>‹#›</a:t>
            </a:fld>
            <a:endParaRPr lang="en-US"/>
          </a:p>
        </p:txBody>
      </p:sp>
    </p:spTree>
    <p:extLst>
      <p:ext uri="{BB962C8B-B14F-4D97-AF65-F5344CB8AC3E}">
        <p14:creationId xmlns:p14="http://schemas.microsoft.com/office/powerpoint/2010/main" val="403964842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0DAD8-E383-4E80-8E1A-A50A0BCF25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5456F8-3CFB-4E9F-80F1-25FEF79287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BB0A13-13FF-4962-B3A0-1AEE86095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08634F-3816-4D72-8C70-8F122C168F3A}"/>
              </a:ext>
            </a:extLst>
          </p:cNvPr>
          <p:cNvSpPr>
            <a:spLocks noGrp="1"/>
          </p:cNvSpPr>
          <p:nvPr>
            <p:ph type="dt" sz="half" idx="10"/>
          </p:nvPr>
        </p:nvSpPr>
        <p:spPr/>
        <p:txBody>
          <a:bodyPr/>
          <a:lstStyle/>
          <a:p>
            <a:fld id="{8C4E1CEA-8444-474D-9E14-2EE00AE25913}" type="datetimeFigureOut">
              <a:rPr lang="en-US" smtClean="0"/>
              <a:t>10/30/2017</a:t>
            </a:fld>
            <a:endParaRPr lang="en-US"/>
          </a:p>
        </p:txBody>
      </p:sp>
      <p:sp>
        <p:nvSpPr>
          <p:cNvPr id="6" name="Footer Placeholder 5">
            <a:extLst>
              <a:ext uri="{FF2B5EF4-FFF2-40B4-BE49-F238E27FC236}">
                <a16:creationId xmlns:a16="http://schemas.microsoft.com/office/drawing/2014/main" id="{649D0194-3288-4118-9FA6-E70D716B2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0883C3-D983-4302-A5C3-EFDBF56CE06B}"/>
              </a:ext>
            </a:extLst>
          </p:cNvPr>
          <p:cNvSpPr>
            <a:spLocks noGrp="1"/>
          </p:cNvSpPr>
          <p:nvPr>
            <p:ph type="sldNum" sz="quarter" idx="12"/>
          </p:nvPr>
        </p:nvSpPr>
        <p:spPr/>
        <p:txBody>
          <a:bodyPr/>
          <a:lstStyle/>
          <a:p>
            <a:fld id="{CA2055A3-71C5-4A13-A099-34B8830458BD}" type="slidenum">
              <a:rPr lang="en-US" smtClean="0"/>
              <a:t>‹#›</a:t>
            </a:fld>
            <a:endParaRPr lang="en-US"/>
          </a:p>
        </p:txBody>
      </p:sp>
    </p:spTree>
    <p:extLst>
      <p:ext uri="{BB962C8B-B14F-4D97-AF65-F5344CB8AC3E}">
        <p14:creationId xmlns:p14="http://schemas.microsoft.com/office/powerpoint/2010/main" val="427923103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624B0-1298-4BF4-BB62-DE0CA3E131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C84871-ADED-4E83-A146-389D6CAC04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82310D-26E3-4DF7-A58E-C061EC89D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848EEE-69E3-4129-91AE-7B0EAC1ADC17}"/>
              </a:ext>
            </a:extLst>
          </p:cNvPr>
          <p:cNvSpPr>
            <a:spLocks noGrp="1"/>
          </p:cNvSpPr>
          <p:nvPr>
            <p:ph type="dt" sz="half" idx="10"/>
          </p:nvPr>
        </p:nvSpPr>
        <p:spPr/>
        <p:txBody>
          <a:bodyPr/>
          <a:lstStyle/>
          <a:p>
            <a:fld id="{8C4E1CEA-8444-474D-9E14-2EE00AE25913}" type="datetimeFigureOut">
              <a:rPr lang="en-US" smtClean="0"/>
              <a:t>10/30/2017</a:t>
            </a:fld>
            <a:endParaRPr lang="en-US"/>
          </a:p>
        </p:txBody>
      </p:sp>
      <p:sp>
        <p:nvSpPr>
          <p:cNvPr id="6" name="Footer Placeholder 5">
            <a:extLst>
              <a:ext uri="{FF2B5EF4-FFF2-40B4-BE49-F238E27FC236}">
                <a16:creationId xmlns:a16="http://schemas.microsoft.com/office/drawing/2014/main" id="{8CD4FE72-2FCF-4E68-A85B-0B536211FD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FEC41-278A-4E5C-9435-CE120FA54440}"/>
              </a:ext>
            </a:extLst>
          </p:cNvPr>
          <p:cNvSpPr>
            <a:spLocks noGrp="1"/>
          </p:cNvSpPr>
          <p:nvPr>
            <p:ph type="sldNum" sz="quarter" idx="12"/>
          </p:nvPr>
        </p:nvSpPr>
        <p:spPr/>
        <p:txBody>
          <a:bodyPr/>
          <a:lstStyle/>
          <a:p>
            <a:fld id="{CA2055A3-71C5-4A13-A099-34B8830458BD}" type="slidenum">
              <a:rPr lang="en-US" smtClean="0"/>
              <a:t>‹#›</a:t>
            </a:fld>
            <a:endParaRPr lang="en-US"/>
          </a:p>
        </p:txBody>
      </p:sp>
    </p:spTree>
    <p:extLst>
      <p:ext uri="{BB962C8B-B14F-4D97-AF65-F5344CB8AC3E}">
        <p14:creationId xmlns:p14="http://schemas.microsoft.com/office/powerpoint/2010/main" val="178969562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44CA0-5EC5-439F-A679-C8B0476FFE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B8CB49-3E27-4889-9942-D45D4C3108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CAD12-F4B7-4F32-8F27-69BE4AD3CED8}"/>
              </a:ext>
            </a:extLst>
          </p:cNvPr>
          <p:cNvSpPr>
            <a:spLocks noGrp="1"/>
          </p:cNvSpPr>
          <p:nvPr>
            <p:ph type="dt" sz="half" idx="10"/>
          </p:nvPr>
        </p:nvSpPr>
        <p:spPr/>
        <p:txBody>
          <a:bodyPr/>
          <a:lstStyle/>
          <a:p>
            <a:fld id="{8C4E1CEA-8444-474D-9E14-2EE00AE25913}" type="datetimeFigureOut">
              <a:rPr lang="en-US" smtClean="0"/>
              <a:t>10/30/2017</a:t>
            </a:fld>
            <a:endParaRPr lang="en-US"/>
          </a:p>
        </p:txBody>
      </p:sp>
      <p:sp>
        <p:nvSpPr>
          <p:cNvPr id="5" name="Footer Placeholder 4">
            <a:extLst>
              <a:ext uri="{FF2B5EF4-FFF2-40B4-BE49-F238E27FC236}">
                <a16:creationId xmlns:a16="http://schemas.microsoft.com/office/drawing/2014/main" id="{DEF02A14-3932-4586-A5A3-29BCE429F3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74C40-92A4-488E-B3C4-CD3EE3658A1C}"/>
              </a:ext>
            </a:extLst>
          </p:cNvPr>
          <p:cNvSpPr>
            <a:spLocks noGrp="1"/>
          </p:cNvSpPr>
          <p:nvPr>
            <p:ph type="sldNum" sz="quarter" idx="12"/>
          </p:nvPr>
        </p:nvSpPr>
        <p:spPr/>
        <p:txBody>
          <a:bodyPr/>
          <a:lstStyle/>
          <a:p>
            <a:fld id="{CA2055A3-71C5-4A13-A099-34B8830458BD}" type="slidenum">
              <a:rPr lang="en-US" smtClean="0"/>
              <a:t>‹#›</a:t>
            </a:fld>
            <a:endParaRPr lang="en-US"/>
          </a:p>
        </p:txBody>
      </p:sp>
    </p:spTree>
    <p:extLst>
      <p:ext uri="{BB962C8B-B14F-4D97-AF65-F5344CB8AC3E}">
        <p14:creationId xmlns:p14="http://schemas.microsoft.com/office/powerpoint/2010/main" val="216161504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39D1A0-3713-42FF-B465-9EC6C26A34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491817-05BB-4BB4-A984-75F065FA76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461E7-D1DC-4955-A987-9C0A4119EF72}"/>
              </a:ext>
            </a:extLst>
          </p:cNvPr>
          <p:cNvSpPr>
            <a:spLocks noGrp="1"/>
          </p:cNvSpPr>
          <p:nvPr>
            <p:ph type="dt" sz="half" idx="10"/>
          </p:nvPr>
        </p:nvSpPr>
        <p:spPr/>
        <p:txBody>
          <a:bodyPr/>
          <a:lstStyle/>
          <a:p>
            <a:fld id="{8C4E1CEA-8444-474D-9E14-2EE00AE25913}" type="datetimeFigureOut">
              <a:rPr lang="en-US" smtClean="0"/>
              <a:t>10/30/2017</a:t>
            </a:fld>
            <a:endParaRPr lang="en-US"/>
          </a:p>
        </p:txBody>
      </p:sp>
      <p:sp>
        <p:nvSpPr>
          <p:cNvPr id="5" name="Footer Placeholder 4">
            <a:extLst>
              <a:ext uri="{FF2B5EF4-FFF2-40B4-BE49-F238E27FC236}">
                <a16:creationId xmlns:a16="http://schemas.microsoft.com/office/drawing/2014/main" id="{02B31C54-3079-43AB-8FEB-31D8E89E79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3E788-84BE-44FB-83D3-032E0B791E23}"/>
              </a:ext>
            </a:extLst>
          </p:cNvPr>
          <p:cNvSpPr>
            <a:spLocks noGrp="1"/>
          </p:cNvSpPr>
          <p:nvPr>
            <p:ph type="sldNum" sz="quarter" idx="12"/>
          </p:nvPr>
        </p:nvSpPr>
        <p:spPr/>
        <p:txBody>
          <a:bodyPr/>
          <a:lstStyle/>
          <a:p>
            <a:fld id="{CA2055A3-71C5-4A13-A099-34B8830458BD}" type="slidenum">
              <a:rPr lang="en-US" smtClean="0"/>
              <a:t>‹#›</a:t>
            </a:fld>
            <a:endParaRPr lang="en-US"/>
          </a:p>
        </p:txBody>
      </p:sp>
    </p:spTree>
    <p:extLst>
      <p:ext uri="{BB962C8B-B14F-4D97-AF65-F5344CB8AC3E}">
        <p14:creationId xmlns:p14="http://schemas.microsoft.com/office/powerpoint/2010/main" val="21380018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074"/>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46817232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7604874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113"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70848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040210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4215556470"/>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187430428"/>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4069455076"/>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1377961842"/>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4072737692"/>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959391985"/>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629582458"/>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with 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8024"/>
            <a:ext cx="6329601" cy="488866"/>
          </a:xfrm>
        </p:spPr>
        <p:txBody>
          <a:bodyPr wrap="square" lIns="0" tIns="0" rIns="0" bIns="0">
            <a:spAutoFit/>
          </a:bodyPr>
          <a:lstStyle>
            <a:lvl1pPr algn="l" defTabSz="914367" rtl="0" eaLnBrk="1" latinLnBrk="0" hangingPunct="1">
              <a:lnSpc>
                <a:spcPct val="90000"/>
              </a:lnSpc>
              <a:spcBef>
                <a:spcPct val="0"/>
              </a:spcBef>
              <a:buNone/>
              <a:defRPr lang="en-US" sz="3529" b="0" strike="noStrike" kern="1200" cap="none" spc="-147" baseline="0" dirty="0">
                <a:ln w="3175">
                  <a:noFill/>
                </a:ln>
                <a:solidFill>
                  <a:srgbClr val="2F2F2F"/>
                </a:solidFill>
                <a:effectLst/>
                <a:latin typeface="+mn-lt"/>
                <a:ea typeface="+mn-ea"/>
                <a:cs typeface="Segoe UI" pitchFamily="34" charset="0"/>
              </a:defRPr>
            </a:lvl1pPr>
          </a:lstStyle>
          <a:p>
            <a:r>
              <a:rPr lang="en-US"/>
              <a:t>Title</a:t>
            </a:r>
          </a:p>
        </p:txBody>
      </p:sp>
      <p:sp>
        <p:nvSpPr>
          <p:cNvPr id="7" name="Picture Placeholder 6">
            <a:extLst>
              <a:ext uri="{FF2B5EF4-FFF2-40B4-BE49-F238E27FC236}">
                <a16:creationId xmlns:a16="http://schemas.microsoft.com/office/drawing/2014/main" id="{43CDEBFE-4F6A-4AE5-AB87-4F9AF70C6DE3}"/>
              </a:ext>
            </a:extLst>
          </p:cNvPr>
          <p:cNvSpPr>
            <a:spLocks noGrp="1"/>
          </p:cNvSpPr>
          <p:nvPr>
            <p:ph type="pic" sz="quarter" idx="10"/>
          </p:nvPr>
        </p:nvSpPr>
        <p:spPr>
          <a:xfrm>
            <a:off x="7452271" y="0"/>
            <a:ext cx="4739729" cy="6858000"/>
          </a:xfrm>
          <a:custGeom>
            <a:avLst/>
            <a:gdLst>
              <a:gd name="connsiteX0" fmla="*/ 1336334 w 4834770"/>
              <a:gd name="connsiteY0" fmla="*/ 0 h 6994525"/>
              <a:gd name="connsiteX1" fmla="*/ 4834770 w 4834770"/>
              <a:gd name="connsiteY1" fmla="*/ 0 h 6994525"/>
              <a:gd name="connsiteX2" fmla="*/ 4834770 w 4834770"/>
              <a:gd name="connsiteY2" fmla="*/ 6994525 h 6994525"/>
              <a:gd name="connsiteX3" fmla="*/ 1336335 w 4834770"/>
              <a:gd name="connsiteY3" fmla="*/ 6994525 h 6994525"/>
              <a:gd name="connsiteX4" fmla="*/ 1198264 w 4834770"/>
              <a:gd name="connsiteY4" fmla="*/ 6835130 h 6994525"/>
              <a:gd name="connsiteX5" fmla="*/ 0 w 4834770"/>
              <a:gd name="connsiteY5" fmla="*/ 3497262 h 6994525"/>
              <a:gd name="connsiteX6" fmla="*/ 1198264 w 4834770"/>
              <a:gd name="connsiteY6" fmla="*/ 159393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4770" h="6994525">
                <a:moveTo>
                  <a:pt x="1336334" y="0"/>
                </a:moveTo>
                <a:lnTo>
                  <a:pt x="4834770" y="0"/>
                </a:lnTo>
                <a:lnTo>
                  <a:pt x="4834770" y="6994525"/>
                </a:lnTo>
                <a:lnTo>
                  <a:pt x="1336335" y="6994525"/>
                </a:lnTo>
                <a:lnTo>
                  <a:pt x="1198264" y="6835130"/>
                </a:lnTo>
                <a:cubicBezTo>
                  <a:pt x="449683" y="5928061"/>
                  <a:pt x="0" y="4765176"/>
                  <a:pt x="0" y="3497262"/>
                </a:cubicBezTo>
                <a:cubicBezTo>
                  <a:pt x="0" y="2229348"/>
                  <a:pt x="449683" y="1066463"/>
                  <a:pt x="1198264" y="159393"/>
                </a:cubicBezTo>
                <a:close/>
              </a:path>
            </a:pathLst>
          </a:custGeom>
        </p:spPr>
        <p:txBody>
          <a:bodyPr wrap="square" anchor="ctr" anchorCtr="0">
            <a:noAutofit/>
          </a:bodyPr>
          <a:lstStyle>
            <a:lvl1pPr marL="0" indent="0" algn="ctr">
              <a:buNone/>
              <a:defRPr>
                <a:gradFill>
                  <a:gsLst>
                    <a:gs pos="1250">
                      <a:schemeClr val="tx1">
                        <a:lumMod val="99000"/>
                      </a:schemeClr>
                    </a:gs>
                    <a:gs pos="100000">
                      <a:schemeClr val="tx1"/>
                    </a:gs>
                  </a:gsLst>
                  <a:lin ang="5400000" scaled="0"/>
                </a:gradFill>
              </a:defRPr>
            </a:lvl1pPr>
          </a:lstStyle>
          <a:p>
            <a:endParaRPr lang="en-US"/>
          </a:p>
        </p:txBody>
      </p:sp>
      <p:sp>
        <p:nvSpPr>
          <p:cNvPr id="8" name="Arc 7">
            <a:extLst>
              <a:ext uri="{FF2B5EF4-FFF2-40B4-BE49-F238E27FC236}">
                <a16:creationId xmlns:a16="http://schemas.microsoft.com/office/drawing/2014/main" id="{1085E835-7B50-44EB-B13F-D0C1D556D758}"/>
              </a:ext>
            </a:extLst>
          </p:cNvPr>
          <p:cNvSpPr/>
          <p:nvPr userDrawn="1"/>
        </p:nvSpPr>
        <p:spPr>
          <a:xfrm flipH="1">
            <a:off x="7232165" y="-2077012"/>
            <a:ext cx="11263390" cy="11012023"/>
          </a:xfrm>
          <a:prstGeom prst="arc">
            <a:avLst>
              <a:gd name="adj1" fmla="val 18839236"/>
              <a:gd name="adj2" fmla="val 2765381"/>
            </a:avLst>
          </a:prstGeom>
          <a:ln w="28575">
            <a:solidFill>
              <a:schemeClr val="bg1">
                <a:lumMod val="9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Tree>
    <p:extLst>
      <p:ext uri="{BB962C8B-B14F-4D97-AF65-F5344CB8AC3E}">
        <p14:creationId xmlns:p14="http://schemas.microsoft.com/office/powerpoint/2010/main" val="791135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272079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with 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88589" y="628024"/>
            <a:ext cx="6487627" cy="488866"/>
          </a:xfrm>
        </p:spPr>
        <p:txBody>
          <a:bodyPr wrap="square" lIns="0" tIns="0" rIns="0" bIns="0">
            <a:spAutoFit/>
          </a:bodyPr>
          <a:lstStyle>
            <a:lvl1pPr algn="l" defTabSz="914367" rtl="0" eaLnBrk="1" latinLnBrk="0" hangingPunct="1">
              <a:lnSpc>
                <a:spcPct val="90000"/>
              </a:lnSpc>
              <a:spcBef>
                <a:spcPct val="0"/>
              </a:spcBef>
              <a:buNone/>
              <a:defRPr lang="en-US" sz="3529" b="0" strike="noStrike" kern="1200" cap="none" spc="-147" baseline="0" dirty="0">
                <a:ln w="3175">
                  <a:noFill/>
                </a:ln>
                <a:solidFill>
                  <a:srgbClr val="2F2F2F"/>
                </a:solidFill>
                <a:effectLst/>
                <a:latin typeface="+mn-lt"/>
                <a:ea typeface="+mn-ea"/>
                <a:cs typeface="Segoe UI" pitchFamily="34" charset="0"/>
              </a:defRPr>
            </a:lvl1pPr>
          </a:lstStyle>
          <a:p>
            <a:r>
              <a:rPr lang="en-US"/>
              <a:t>Title</a:t>
            </a:r>
          </a:p>
        </p:txBody>
      </p:sp>
      <p:sp>
        <p:nvSpPr>
          <p:cNvPr id="7" name="Picture Placeholder 6">
            <a:extLst>
              <a:ext uri="{FF2B5EF4-FFF2-40B4-BE49-F238E27FC236}">
                <a16:creationId xmlns:a16="http://schemas.microsoft.com/office/drawing/2014/main" id="{43CDEBFE-4F6A-4AE5-AB87-4F9AF70C6DE3}"/>
              </a:ext>
            </a:extLst>
          </p:cNvPr>
          <p:cNvSpPr>
            <a:spLocks noGrp="1"/>
          </p:cNvSpPr>
          <p:nvPr>
            <p:ph type="pic" sz="quarter" idx="10"/>
          </p:nvPr>
        </p:nvSpPr>
        <p:spPr>
          <a:xfrm flipH="1">
            <a:off x="0" y="0"/>
            <a:ext cx="4739729" cy="6858000"/>
          </a:xfrm>
          <a:custGeom>
            <a:avLst/>
            <a:gdLst>
              <a:gd name="connsiteX0" fmla="*/ 1336334 w 4834770"/>
              <a:gd name="connsiteY0" fmla="*/ 0 h 6994525"/>
              <a:gd name="connsiteX1" fmla="*/ 4834770 w 4834770"/>
              <a:gd name="connsiteY1" fmla="*/ 0 h 6994525"/>
              <a:gd name="connsiteX2" fmla="*/ 4834770 w 4834770"/>
              <a:gd name="connsiteY2" fmla="*/ 6994525 h 6994525"/>
              <a:gd name="connsiteX3" fmla="*/ 1336335 w 4834770"/>
              <a:gd name="connsiteY3" fmla="*/ 6994525 h 6994525"/>
              <a:gd name="connsiteX4" fmla="*/ 1198264 w 4834770"/>
              <a:gd name="connsiteY4" fmla="*/ 6835130 h 6994525"/>
              <a:gd name="connsiteX5" fmla="*/ 0 w 4834770"/>
              <a:gd name="connsiteY5" fmla="*/ 3497262 h 6994525"/>
              <a:gd name="connsiteX6" fmla="*/ 1198264 w 4834770"/>
              <a:gd name="connsiteY6" fmla="*/ 159393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4770" h="6994525">
                <a:moveTo>
                  <a:pt x="1336334" y="0"/>
                </a:moveTo>
                <a:lnTo>
                  <a:pt x="4834770" y="0"/>
                </a:lnTo>
                <a:lnTo>
                  <a:pt x="4834770" y="6994525"/>
                </a:lnTo>
                <a:lnTo>
                  <a:pt x="1336335" y="6994525"/>
                </a:lnTo>
                <a:lnTo>
                  <a:pt x="1198264" y="6835130"/>
                </a:lnTo>
                <a:cubicBezTo>
                  <a:pt x="449683" y="5928061"/>
                  <a:pt x="0" y="4765176"/>
                  <a:pt x="0" y="3497262"/>
                </a:cubicBezTo>
                <a:cubicBezTo>
                  <a:pt x="0" y="2229348"/>
                  <a:pt x="449683" y="1066463"/>
                  <a:pt x="1198264" y="159393"/>
                </a:cubicBezTo>
                <a:close/>
              </a:path>
            </a:pathLst>
          </a:custGeom>
        </p:spPr>
        <p:txBody>
          <a:bodyPr wrap="square" anchor="ctr" anchorCtr="0">
            <a:noAutofit/>
          </a:bodyPr>
          <a:lstStyle>
            <a:lvl1pPr marL="0" indent="0" algn="ctr">
              <a:buNone/>
              <a:defRPr/>
            </a:lvl1pPr>
          </a:lstStyle>
          <a:p>
            <a:endParaRPr lang="en-US"/>
          </a:p>
        </p:txBody>
      </p:sp>
      <p:sp>
        <p:nvSpPr>
          <p:cNvPr id="8" name="Arc 7">
            <a:extLst>
              <a:ext uri="{FF2B5EF4-FFF2-40B4-BE49-F238E27FC236}">
                <a16:creationId xmlns:a16="http://schemas.microsoft.com/office/drawing/2014/main" id="{1085E835-7B50-44EB-B13F-D0C1D556D758}"/>
              </a:ext>
            </a:extLst>
          </p:cNvPr>
          <p:cNvSpPr/>
          <p:nvPr userDrawn="1"/>
        </p:nvSpPr>
        <p:spPr>
          <a:xfrm>
            <a:off x="-6303539" y="-2077012"/>
            <a:ext cx="11263390" cy="11012023"/>
          </a:xfrm>
          <a:prstGeom prst="arc">
            <a:avLst>
              <a:gd name="adj1" fmla="val 18839236"/>
              <a:gd name="adj2" fmla="val 2765381"/>
            </a:avLst>
          </a:prstGeom>
          <a:ln w="28575">
            <a:solidFill>
              <a:schemeClr val="bg1">
                <a:lumMod val="9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Tree>
    <p:extLst>
      <p:ext uri="{BB962C8B-B14F-4D97-AF65-F5344CB8AC3E}">
        <p14:creationId xmlns:p14="http://schemas.microsoft.com/office/powerpoint/2010/main" val="879143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2353366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7008700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1729405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907510757"/>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548280162"/>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1435264459"/>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2433213091"/>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1859126522"/>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348504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4000"/>
            </a:lvl1pPr>
          </a:lstStyle>
          <a:p>
            <a:r>
              <a:rPr lang="en-US"/>
              <a:t>Click to edit Master title style</a:t>
            </a:r>
          </a:p>
        </p:txBody>
      </p:sp>
    </p:spTree>
    <p:extLst>
      <p:ext uri="{BB962C8B-B14F-4D97-AF65-F5344CB8AC3E}">
        <p14:creationId xmlns:p14="http://schemas.microsoft.com/office/powerpoint/2010/main" val="288284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3866749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6456498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915344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740386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304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898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3519150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0198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17048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5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639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1724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2" y="289511"/>
            <a:ext cx="6904778" cy="899665"/>
          </a:xfrm>
        </p:spPr>
        <p:txBody>
          <a:bodyPr/>
          <a:lstStyle>
            <a:lvl1pPr>
              <a:defRPr sz="3921"/>
            </a:lvl1pPr>
          </a:lstStyle>
          <a:p>
            <a:r>
              <a:rPr lang="en-US"/>
              <a:t>Click to edit Master title style</a:t>
            </a:r>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390142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104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681844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11524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6892787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361443137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489596"/>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6509711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Demo slide">
    <p:bg>
      <p:bgPr>
        <a:solidFill>
          <a:schemeClr val="accent1"/>
        </a:solidFill>
        <a:effectLst/>
      </p:bgPr>
    </p:bg>
    <p:spTree>
      <p:nvGrpSpPr>
        <p:cNvPr id="1" name=""/>
        <p:cNvGrpSpPr/>
        <p:nvPr/>
      </p:nvGrpSpPr>
      <p:grpSpPr>
        <a:xfrm>
          <a:off x="0" y="0"/>
          <a:ext cx="0" cy="0"/>
          <a:chOff x="0" y="0"/>
          <a:chExt cx="0" cy="0"/>
        </a:xfrm>
      </p:grpSpPr>
      <p:pic>
        <p:nvPicPr>
          <p:cNvPr id="10" name="Picture 10" descr="http://nickhallphotography.com/blog/wp-content/uploads/2013/10/VISITSEATTLE_SPACENEEDLE_FINAL-YELLOW.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1" y="4644637"/>
            <a:ext cx="12192001" cy="2213362"/>
          </a:xfrm>
          <a:prstGeom prst="rect">
            <a:avLst/>
          </a:prstGeom>
          <a:solidFill>
            <a:schemeClr val="accent4">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772264" y="5021790"/>
            <a:ext cx="9859116" cy="832882"/>
          </a:xfrm>
        </p:spPr>
        <p:txBody>
          <a:bodyPr vert="horz" wrap="square" lIns="146304" tIns="91440" rIns="146304" bIns="91440" rtlCol="0" anchor="ctr">
            <a:noAutofit/>
          </a:bodyPr>
          <a:lstStyle>
            <a:lvl1pPr>
              <a:defRPr lang="en-US" dirty="0"/>
            </a:lvl1pPr>
          </a:lstStyle>
          <a:p>
            <a:pPr marL="0" lvl="0"/>
            <a:r>
              <a:rPr lang="en-US"/>
              <a:t>Demo title</a:t>
            </a:r>
          </a:p>
        </p:txBody>
      </p:sp>
      <p:sp>
        <p:nvSpPr>
          <p:cNvPr id="5" name="Text Placeholder 4"/>
          <p:cNvSpPr>
            <a:spLocks noGrp="1"/>
          </p:cNvSpPr>
          <p:nvPr>
            <p:ph type="body" sz="quarter" idx="12" hasCustomPrompt="1"/>
          </p:nvPr>
        </p:nvSpPr>
        <p:spPr>
          <a:xfrm>
            <a:off x="1770706" y="573770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Freeform 9"/>
          <p:cNvSpPr>
            <a:spLocks noEditPoints="1"/>
          </p:cNvSpPr>
          <p:nvPr userDrawn="1"/>
        </p:nvSpPr>
        <p:spPr bwMode="black">
          <a:xfrm>
            <a:off x="660088" y="5298374"/>
            <a:ext cx="874198" cy="877874"/>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2646287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err="1"/>
              <a:t>Autahor</a:t>
            </a:r>
            <a:r>
              <a:rPr lang="en-US"/>
              <a:t>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33841808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defRPr sz="1765" spc="-48"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497341">
              <a:buNone/>
              <a:defRPr sz="1765" spc="-48" baseline="0">
                <a:solidFill>
                  <a:schemeClr val="accent1"/>
                </a:solidFill>
              </a:defRPr>
            </a:lvl1pPr>
            <a:lvl2pPr marL="219685" indent="0">
              <a:buNone/>
              <a:defRPr sz="1730"/>
            </a:lvl2pPr>
            <a:lvl3pPr marL="439368" indent="0">
              <a:buNone/>
              <a:defRPr sz="1730"/>
            </a:lvl3pPr>
            <a:lvl4pPr marL="659054" indent="0">
              <a:buNone/>
              <a:defRPr sz="1730"/>
            </a:lvl4pPr>
            <a:lvl5pPr marL="878738" indent="0">
              <a:buNone/>
              <a:defRPr sz="1730"/>
            </a:lvl5pPr>
          </a:lstStyle>
          <a:p>
            <a:pPr lvl="0"/>
            <a:r>
              <a:rPr lang="en-US"/>
              <a:t>##	Section Title</a:t>
            </a:r>
          </a:p>
        </p:txBody>
      </p:sp>
    </p:spTree>
    <p:extLst>
      <p:ext uri="{BB962C8B-B14F-4D97-AF65-F5344CB8AC3E}">
        <p14:creationId xmlns:p14="http://schemas.microsoft.com/office/powerpoint/2010/main" val="131411087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36838747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39955588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489596"/>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47919691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286224858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91301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41355983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332883"/>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01359"/>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85151740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82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222550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146763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468959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5"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23520095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412194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rgbClr val="2D78D7"/>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175462043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4000"/>
            </a:lvl1pPr>
          </a:lstStyle>
          <a:p>
            <a:r>
              <a:rPr lang="en-US"/>
              <a:t>Click to edit Master title style</a:t>
            </a:r>
          </a:p>
        </p:txBody>
      </p:sp>
    </p:spTree>
    <p:extLst>
      <p:ext uri="{BB962C8B-B14F-4D97-AF65-F5344CB8AC3E}">
        <p14:creationId xmlns:p14="http://schemas.microsoft.com/office/powerpoint/2010/main" val="67078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135397331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rgbClr val="2D78D7"/>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rgbClr val="2D78D7"/>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140038336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42426496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2196154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26393016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3137" strike="noStrike" spc="-127" baseline="0">
                <a:solidFill>
                  <a:srgbClr val="2F2F2F"/>
                </a:solidFill>
              </a:defRPr>
            </a:lvl1pPr>
          </a:lstStyle>
          <a:p>
            <a:r>
              <a:rPr lang="en-US"/>
              <a:t>Title</a:t>
            </a:r>
          </a:p>
        </p:txBody>
      </p:sp>
    </p:spTree>
    <p:extLst>
      <p:ext uri="{BB962C8B-B14F-4D97-AF65-F5344CB8AC3E}">
        <p14:creationId xmlns:p14="http://schemas.microsoft.com/office/powerpoint/2010/main" val="347152699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18774291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77311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559978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2943179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7635440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rgbClr val="2D78D7"/>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rgbClr val="2D78D7"/>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87563324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80333799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306735462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248067096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2305122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170313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0"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5" cstate="screen">
            <a:extLst>
              <a:ext uri="{28A0092B-C50C-407E-A947-70E740481C1C}">
                <a14:useLocalDpi xmlns:a14="http://schemas.microsoft.com/office/drawing/2010/main"/>
              </a:ext>
            </a:extLst>
          </a:blip>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13287881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0"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1850128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rgbClr val="2D78D7"/>
                </a:solidFill>
                <a:latin typeface="+mj-lt"/>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109736244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61665"/>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180442730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4765475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31517"/>
          </a:xfrm>
        </p:spPr>
        <p:txBody>
          <a:bodyPr lIns="0" tIns="0" rIns="0" bIns="0"/>
          <a:lstStyle>
            <a:lvl1pPr marL="0" indent="0">
              <a:lnSpc>
                <a:spcPts val="1765"/>
              </a:lnSpc>
              <a:spcBef>
                <a:spcPts val="882"/>
              </a:spcBef>
              <a:buNone/>
              <a:defRPr sz="1371" b="1">
                <a:solidFill>
                  <a:srgbClr val="2D78D7"/>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31517"/>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31517"/>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4381707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85679"/>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85679"/>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28468689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18282"/>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18282"/>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18282"/>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31997889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29922530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3136" strike="noStrike" spc="-127" baseline="0">
                <a:solidFill>
                  <a:srgbClr val="2F2F2F"/>
                </a:solidFill>
              </a:defRPr>
            </a:lvl1pPr>
          </a:lstStyle>
          <a:p>
            <a:r>
              <a:rPr lang="en-US"/>
              <a:t>Title</a:t>
            </a:r>
          </a:p>
        </p:txBody>
      </p:sp>
    </p:spTree>
    <p:extLst>
      <p:ext uri="{BB962C8B-B14F-4D97-AF65-F5344CB8AC3E}">
        <p14:creationId xmlns:p14="http://schemas.microsoft.com/office/powerpoint/2010/main" val="303228797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4659083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3894260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19336692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72171256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rgbClr val="2D78D7"/>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115860768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0723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48021990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53888"/>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53888"/>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307777"/>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309650294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89864463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42920606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1603965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5608749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4548787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201995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23578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24000" y="3602038"/>
            <a:ext cx="9144000" cy="513510"/>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32FED3-E218-49A8-84B3-FCE229CA5112}"/>
              </a:ext>
            </a:extLst>
          </p:cNvPr>
          <p:cNvSpPr>
            <a:spLocks noGrp="1"/>
          </p:cNvSpPr>
          <p:nvPr>
            <p:ph type="dt" sz="half" idx="10"/>
          </p:nvPr>
        </p:nvSpPr>
        <p:spPr/>
        <p:txBody>
          <a:bodyPr/>
          <a:lstStyle/>
          <a:p>
            <a:fld id="{0EE532EF-085C-4BAC-932C-CC7E669303DA}" type="datetimeFigureOut">
              <a:rPr lang="en-US" smtClean="0"/>
              <a:t>10/30/2017</a:t>
            </a:fld>
            <a:endParaRPr lang="en-US"/>
          </a:p>
        </p:txBody>
      </p:sp>
      <p:sp>
        <p:nvSpPr>
          <p:cNvPr id="5" name="Footer Placeholder 4">
            <a:extLst>
              <a:ext uri="{FF2B5EF4-FFF2-40B4-BE49-F238E27FC236}">
                <a16:creationId xmlns:a16="http://schemas.microsoft.com/office/drawing/2014/main" id="{EFFD36BD-7DA4-42E0-B195-F9D63900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69254-9482-43A2-8238-26EABE7B034F}"/>
              </a:ext>
            </a:extLst>
          </p:cNvPr>
          <p:cNvSpPr>
            <a:spLocks noGrp="1"/>
          </p:cNvSpPr>
          <p:nvPr>
            <p:ph type="sldNum" sz="quarter" idx="12"/>
          </p:nvPr>
        </p:nvSpPr>
        <p:spPr/>
        <p:txBody>
          <a:bodyPr/>
          <a:lstStyle/>
          <a:p>
            <a:fld id="{C4C46153-1DFB-4905-BEE6-E7E73520C137}" type="slidenum">
              <a:rPr lang="en-US" smtClean="0"/>
              <a:t>‹#›</a:t>
            </a:fld>
            <a:endParaRPr lang="en-US"/>
          </a:p>
        </p:txBody>
      </p:sp>
    </p:spTree>
    <p:extLst>
      <p:ext uri="{BB962C8B-B14F-4D97-AF65-F5344CB8AC3E}">
        <p14:creationId xmlns:p14="http://schemas.microsoft.com/office/powerpoint/2010/main" val="331234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theme" Target="../theme/theme10.xml"/><Relationship Id="rId3" Type="http://schemas.openxmlformats.org/officeDocument/2006/relationships/slideLayout" Target="../slideLayouts/slideLayout190.xml"/><Relationship Id="rId21" Type="http://schemas.openxmlformats.org/officeDocument/2006/relationships/slideLayout" Target="../slideLayouts/slideLayout208.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15.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5" Type="http://schemas.openxmlformats.org/officeDocument/2006/relationships/theme" Target="../theme/theme11.xml"/><Relationship Id="rId4" Type="http://schemas.openxmlformats.org/officeDocument/2006/relationships/slideLayout" Target="../slideLayouts/slideLayout2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image" Target="../media/image1.emf"/><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13.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18" Type="http://schemas.openxmlformats.org/officeDocument/2006/relationships/slideLayout" Target="../slideLayouts/slideLayout267.xml"/><Relationship Id="rId3" Type="http://schemas.openxmlformats.org/officeDocument/2006/relationships/slideLayout" Target="../slideLayouts/slideLayout252.xml"/><Relationship Id="rId21" Type="http://schemas.openxmlformats.org/officeDocument/2006/relationships/slideLayout" Target="../slideLayouts/slideLayout270.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17" Type="http://schemas.openxmlformats.org/officeDocument/2006/relationships/slideLayout" Target="../slideLayouts/slideLayout266.xml"/><Relationship Id="rId2" Type="http://schemas.openxmlformats.org/officeDocument/2006/relationships/slideLayout" Target="../slideLayouts/slideLayout251.xml"/><Relationship Id="rId16" Type="http://schemas.openxmlformats.org/officeDocument/2006/relationships/slideLayout" Target="../slideLayouts/slideLayout265.xml"/><Relationship Id="rId20" Type="http://schemas.openxmlformats.org/officeDocument/2006/relationships/slideLayout" Target="../slideLayouts/slideLayout269.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24" Type="http://schemas.openxmlformats.org/officeDocument/2006/relationships/image" Target="../media/image1.emf"/><Relationship Id="rId5" Type="http://schemas.openxmlformats.org/officeDocument/2006/relationships/slideLayout" Target="../slideLayouts/slideLayout254.xml"/><Relationship Id="rId15" Type="http://schemas.openxmlformats.org/officeDocument/2006/relationships/slideLayout" Target="../slideLayouts/slideLayout264.xml"/><Relationship Id="rId23" Type="http://schemas.openxmlformats.org/officeDocument/2006/relationships/theme" Target="../theme/theme14.xml"/><Relationship Id="rId10" Type="http://schemas.openxmlformats.org/officeDocument/2006/relationships/slideLayout" Target="../slideLayouts/slideLayout259.xml"/><Relationship Id="rId19" Type="http://schemas.openxmlformats.org/officeDocument/2006/relationships/slideLayout" Target="../slideLayouts/slideLayout268.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 Id="rId22" Type="http://schemas.openxmlformats.org/officeDocument/2006/relationships/slideLayout" Target="../slideLayouts/slideLayout2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2.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emf"/><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47" Type="http://schemas.openxmlformats.org/officeDocument/2006/relationships/image" Target="../media/image1.emf"/><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46"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41" Type="http://schemas.openxmlformats.org/officeDocument/2006/relationships/slideLayout" Target="../slideLayouts/slideLayout9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image" Target="../media/image1.emf"/><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theme" Target="../theme/theme5.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image" Target="../media/image1.emf"/><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5" Type="http://schemas.openxmlformats.org/officeDocument/2006/relationships/slideLayout" Target="../slideLayouts/slideLayout157.xml"/><Relationship Id="rId10" Type="http://schemas.openxmlformats.org/officeDocument/2006/relationships/image" Target="../media/image1.emf"/><Relationship Id="rId4" Type="http://schemas.openxmlformats.org/officeDocument/2006/relationships/slideLayout" Target="../slideLayouts/slideLayout15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21" Type="http://schemas.openxmlformats.org/officeDocument/2006/relationships/image" Target="../media/image1.emf"/><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theme" Target="../theme/theme8.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5" Type="http://schemas.openxmlformats.org/officeDocument/2006/relationships/slideLayout" Target="../slideLayouts/slideLayout184.xml"/><Relationship Id="rId10" Type="http://schemas.openxmlformats.org/officeDocument/2006/relationships/image" Target="../media/image1.emf"/><Relationship Id="rId4" Type="http://schemas.openxmlformats.org/officeDocument/2006/relationships/slideLayout" Target="../slideLayouts/slideLayout183.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701175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5" orient="horz" pos="302">
          <p15:clr>
            <a:srgbClr val="C35EA4"/>
          </p15:clr>
        </p15:guide>
        <p15:guide id="26" orient="horz" pos="4032">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14260608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 id="2147483867" r:id="rId25"/>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7753F9-E543-4333-93CA-28C8667CE03F}"/>
              </a:ext>
            </a:extLst>
          </p:cNvPr>
          <p:cNvSpPr>
            <a:spLocks noGrp="1"/>
          </p:cNvSpPr>
          <p:nvPr>
            <p:ph type="title"/>
          </p:nvPr>
        </p:nvSpPr>
        <p:spPr>
          <a:xfrm>
            <a:off x="149831" y="97998"/>
            <a:ext cx="11901756" cy="7342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65706E-E64F-40A6-B5DC-99AF3B8BE848}"/>
              </a:ext>
            </a:extLst>
          </p:cNvPr>
          <p:cNvSpPr>
            <a:spLocks noGrp="1"/>
          </p:cNvSpPr>
          <p:nvPr>
            <p:ph type="body" idx="1"/>
          </p:nvPr>
        </p:nvSpPr>
        <p:spPr>
          <a:xfrm>
            <a:off x="149831" y="1126983"/>
            <a:ext cx="11901756"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0BF63-CF62-415C-86EC-34A20C2C2891}"/>
              </a:ext>
            </a:extLst>
          </p:cNvPr>
          <p:cNvSpPr>
            <a:spLocks noGrp="1"/>
          </p:cNvSpPr>
          <p:nvPr>
            <p:ph type="dt" sz="half" idx="2"/>
          </p:nvPr>
        </p:nvSpPr>
        <p:spPr>
          <a:xfrm>
            <a:off x="0" y="6699380"/>
            <a:ext cx="1027416" cy="158620"/>
          </a:xfrm>
          <a:prstGeom prst="rect">
            <a:avLst/>
          </a:prstGeom>
        </p:spPr>
        <p:txBody>
          <a:bodyPr vert="horz" lIns="91440" tIns="45720" rIns="91440" bIns="45720" rtlCol="0" anchor="ctr"/>
          <a:lstStyle>
            <a:lvl1pPr algn="l">
              <a:defRPr sz="600">
                <a:solidFill>
                  <a:schemeClr val="bg1">
                    <a:lumMod val="8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11AC0A-2895-47D1-B6A7-3693EABA312C}" type="datetime1">
              <a:rPr kumimoji="0" lang="en-US" sz="600" b="0" i="0" u="none" strike="noStrike" kern="1200" cap="none" spc="0" normalizeH="0" baseline="0" noProof="0" smtClean="0">
                <a:ln>
                  <a:noFill/>
                </a:ln>
                <a:solidFill>
                  <a:prstClr val="white">
                    <a:lumMod val="85000"/>
                  </a:prst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10/30/2017</a:t>
            </a:fld>
            <a:endParaRPr kumimoji="0" lang="en-US" sz="600" b="0" i="0" u="none" strike="noStrike" kern="1200" cap="none" spc="0" normalizeH="0" baseline="0" noProof="0">
              <a:ln>
                <a:noFill/>
              </a:ln>
              <a:solidFill>
                <a:prstClr val="white">
                  <a:lumMod val="85000"/>
                </a:prstClr>
              </a:solidFill>
              <a:effectLst/>
              <a:uLnTx/>
              <a:uFillTx/>
              <a:latin typeface="Segoe UI"/>
              <a:ea typeface="+mn-ea"/>
              <a:cs typeface="+mn-cs"/>
            </a:endParaRPr>
          </a:p>
        </p:txBody>
      </p:sp>
      <p:sp>
        <p:nvSpPr>
          <p:cNvPr id="5" name="Footer Placeholder 4">
            <a:extLst>
              <a:ext uri="{FF2B5EF4-FFF2-40B4-BE49-F238E27FC236}">
                <a16:creationId xmlns:a16="http://schemas.microsoft.com/office/drawing/2014/main" id="{FD8A3835-D433-40DB-86CB-666B9C76D8AC}"/>
              </a:ext>
            </a:extLst>
          </p:cNvPr>
          <p:cNvSpPr>
            <a:spLocks noGrp="1"/>
          </p:cNvSpPr>
          <p:nvPr>
            <p:ph type="ftr" sz="quarter" idx="3"/>
          </p:nvPr>
        </p:nvSpPr>
        <p:spPr>
          <a:xfrm>
            <a:off x="1376737" y="6699380"/>
            <a:ext cx="9914561" cy="158620"/>
          </a:xfrm>
          <a:prstGeom prst="rect">
            <a:avLst/>
          </a:prstGeom>
        </p:spPr>
        <p:txBody>
          <a:bodyPr vert="horz" lIns="91440" tIns="45720" rIns="91440" bIns="45720" rtlCol="0" anchor="ctr"/>
          <a:lstStyle>
            <a:lvl1pPr algn="ctr">
              <a:defRPr sz="600">
                <a:solidFill>
                  <a:schemeClr val="bg1">
                    <a:lumMod val="8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lumMod val="85000"/>
                  </a:prstClr>
                </a:solidFill>
                <a:effectLst/>
                <a:uLnTx/>
                <a:uFillTx/>
                <a:latin typeface="Segoe UI"/>
                <a:ea typeface="+mn-ea"/>
                <a:cs typeface="+mn-cs"/>
              </a:rPr>
              <a:t>&lt;company name&gt;- SUBJECT TO NDA OR PIA</a:t>
            </a:r>
          </a:p>
        </p:txBody>
      </p:sp>
      <p:sp>
        <p:nvSpPr>
          <p:cNvPr id="6" name="Slide Number Placeholder 5">
            <a:extLst>
              <a:ext uri="{FF2B5EF4-FFF2-40B4-BE49-F238E27FC236}">
                <a16:creationId xmlns:a16="http://schemas.microsoft.com/office/drawing/2014/main" id="{E0AC4291-D825-4356-AA67-4C39648AAA39}"/>
              </a:ext>
            </a:extLst>
          </p:cNvPr>
          <p:cNvSpPr>
            <a:spLocks noGrp="1"/>
          </p:cNvSpPr>
          <p:nvPr>
            <p:ph type="sldNum" sz="quarter" idx="4"/>
          </p:nvPr>
        </p:nvSpPr>
        <p:spPr>
          <a:xfrm>
            <a:off x="11609798" y="6699379"/>
            <a:ext cx="582202" cy="158620"/>
          </a:xfrm>
          <a:prstGeom prst="rect">
            <a:avLst/>
          </a:prstGeom>
        </p:spPr>
        <p:txBody>
          <a:bodyPr vert="horz" lIns="91440" tIns="45720" rIns="91440" bIns="45720" rtlCol="0" anchor="ctr"/>
          <a:lstStyle>
            <a:lvl1pPr algn="r">
              <a:defRPr sz="600">
                <a:solidFill>
                  <a:schemeClr val="bg1">
                    <a:lumMod val="8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064D0AA-63B8-4954-A966-5C7D07E178C1}" type="slidenum">
              <a:rPr kumimoji="0" lang="en-US" sz="600" b="0" i="0" u="none" strike="noStrike" kern="1200" cap="none" spc="0" normalizeH="0" baseline="0" noProof="0" smtClean="0">
                <a:ln>
                  <a:noFill/>
                </a:ln>
                <a:solidFill>
                  <a:prstClr val="white">
                    <a:lumMod val="8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white">
                  <a:lumMod val="85000"/>
                </a:prstClr>
              </a:solidFill>
              <a:effectLst/>
              <a:uLnTx/>
              <a:uFillTx/>
              <a:latin typeface="Segoe UI"/>
              <a:ea typeface="+mn-ea"/>
              <a:cs typeface="+mn-cs"/>
            </a:endParaRPr>
          </a:p>
        </p:txBody>
      </p:sp>
    </p:spTree>
    <p:extLst>
      <p:ext uri="{BB962C8B-B14F-4D97-AF65-F5344CB8AC3E}">
        <p14:creationId xmlns:p14="http://schemas.microsoft.com/office/powerpoint/2010/main" val="91935879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Lst>
  <p:hf hdr="0"/>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3"/>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818860641"/>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CB8611-DE7D-4F93-B3E8-65F408DBDE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9C07E8-E36E-4822-BF35-7B7AEC1981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DA6F3-001C-4FCF-A413-C781B15035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1CEA-8444-474D-9E14-2EE00AE25913}" type="datetimeFigureOut">
              <a:rPr lang="en-US" smtClean="0"/>
              <a:t>10/30/2017</a:t>
            </a:fld>
            <a:endParaRPr lang="en-US"/>
          </a:p>
        </p:txBody>
      </p:sp>
      <p:sp>
        <p:nvSpPr>
          <p:cNvPr id="5" name="Footer Placeholder 4">
            <a:extLst>
              <a:ext uri="{FF2B5EF4-FFF2-40B4-BE49-F238E27FC236}">
                <a16:creationId xmlns:a16="http://schemas.microsoft.com/office/drawing/2014/main" id="{3F707B01-ACBF-4F58-93C1-07A001320C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51FA83-15D6-40C4-9A88-A4C75A0E4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2055A3-71C5-4A13-A099-34B8830458BD}" type="slidenum">
              <a:rPr lang="en-US" smtClean="0"/>
              <a:t>‹#›</a:t>
            </a:fld>
            <a:endParaRPr lang="en-US"/>
          </a:p>
        </p:txBody>
      </p:sp>
    </p:spTree>
    <p:extLst>
      <p:ext uri="{BB962C8B-B14F-4D97-AF65-F5344CB8AC3E}">
        <p14:creationId xmlns:p14="http://schemas.microsoft.com/office/powerpoint/2010/main" val="3740480790"/>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427396258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4344298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5" orient="horz" pos="302">
          <p15:clr>
            <a:srgbClr val="C35EA4"/>
          </p15:clr>
        </p15:guide>
        <p15:guide id="26" orient="horz" pos="4032">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3"/>
          <a:stretch>
            <a:fillRect/>
          </a:stretch>
        </p:blipFill>
        <p:spPr>
          <a:xfrm rot="5400000">
            <a:off x="9179301" y="3012080"/>
            <a:ext cx="6858623" cy="833218"/>
          </a:xfrm>
          <a:prstGeom prst="rect">
            <a:avLst/>
          </a:prstGeom>
        </p:spPr>
      </p:pic>
    </p:spTree>
    <p:extLst>
      <p:ext uri="{BB962C8B-B14F-4D97-AF65-F5344CB8AC3E}">
        <p14:creationId xmlns:p14="http://schemas.microsoft.com/office/powerpoint/2010/main" val="317490149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7" r:id="rId9"/>
    <p:sldLayoutId id="2147483718" r:id="rId10"/>
    <p:sldLayoutId id="2147483719" r:id="rId11"/>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202">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376732243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950" r:id="rId41"/>
    <p:sldLayoutId id="2147483742" r:id="rId42"/>
    <p:sldLayoutId id="2147483743" r:id="rId43"/>
    <p:sldLayoutId id="2147483744" r:id="rId44"/>
    <p:sldLayoutId id="2147483951" r:id="rId45"/>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290" tIns="91432" rIns="146290" bIns="91432"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263268"/>
          </a:xfrm>
          <a:prstGeom prst="rect">
            <a:avLst/>
          </a:prstGeom>
        </p:spPr>
        <p:txBody>
          <a:bodyPr vert="horz" wrap="square" lIns="146290" tIns="91432" rIns="146290" bIns="91432"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5400000">
            <a:off x="9179301" y="3012080"/>
            <a:ext cx="6858623" cy="833218"/>
          </a:xfrm>
          <a:prstGeom prst="rect">
            <a:avLst/>
          </a:prstGeom>
        </p:spPr>
      </p:pic>
    </p:spTree>
    <p:extLst>
      <p:ext uri="{BB962C8B-B14F-4D97-AF65-F5344CB8AC3E}">
        <p14:creationId xmlns:p14="http://schemas.microsoft.com/office/powerpoint/2010/main" val="257854550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Lst>
  <p:transition>
    <p:fade/>
  </p:transition>
  <p:txStyles>
    <p:titleStyle>
      <a:lvl1pPr algn="l" defTabSz="913930" rtl="0" eaLnBrk="1" latinLnBrk="0" hangingPunct="1">
        <a:lnSpc>
          <a:spcPct val="90000"/>
        </a:lnSpc>
        <a:spcBef>
          <a:spcPct val="0"/>
        </a:spcBef>
        <a:buNone/>
        <a:defRPr lang="en-US" sz="4703"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3990" marR="0" indent="-223990" algn="l" defTabSz="91393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7" kern="1200" spc="0" baseline="0">
          <a:gradFill>
            <a:gsLst>
              <a:gs pos="1250">
                <a:schemeClr val="tx1"/>
              </a:gs>
              <a:gs pos="100000">
                <a:schemeClr val="tx1"/>
              </a:gs>
            </a:gsLst>
            <a:lin ang="5400000" scaled="0"/>
          </a:gradFill>
          <a:latin typeface="+mj-lt"/>
          <a:ea typeface="+mn-ea"/>
          <a:cs typeface="+mn-cs"/>
        </a:defRPr>
      </a:lvl1pPr>
      <a:lvl2pPr marL="447978" marR="0" indent="-223990" algn="l" defTabSz="91393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1969" marR="0" indent="-223990" algn="l" defTabSz="91393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5957" marR="0" indent="-223990" algn="l" defTabSz="91393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19948" marR="0" indent="-223990" algn="l" defTabSz="91393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3306" indent="-228484" algn="l" defTabSz="913930"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273" indent="-228484" algn="l" defTabSz="913930"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238" indent="-228484" algn="l" defTabSz="91393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202" indent="-228484" algn="l" defTabSz="91393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3930" rtl="0" eaLnBrk="1" latinLnBrk="0" hangingPunct="1">
        <a:defRPr sz="1765" kern="1200">
          <a:solidFill>
            <a:schemeClr val="tx1"/>
          </a:solidFill>
          <a:latin typeface="+mn-lt"/>
          <a:ea typeface="+mn-ea"/>
          <a:cs typeface="+mn-cs"/>
        </a:defRPr>
      </a:lvl1pPr>
      <a:lvl2pPr marL="456964" algn="l" defTabSz="913930" rtl="0" eaLnBrk="1" latinLnBrk="0" hangingPunct="1">
        <a:defRPr sz="1765" kern="1200">
          <a:solidFill>
            <a:schemeClr val="tx1"/>
          </a:solidFill>
          <a:latin typeface="+mn-lt"/>
          <a:ea typeface="+mn-ea"/>
          <a:cs typeface="+mn-cs"/>
        </a:defRPr>
      </a:lvl2pPr>
      <a:lvl3pPr marL="913930" algn="l" defTabSz="913930" rtl="0" eaLnBrk="1" latinLnBrk="0" hangingPunct="1">
        <a:defRPr sz="1765" kern="1200">
          <a:solidFill>
            <a:schemeClr val="tx1"/>
          </a:solidFill>
          <a:latin typeface="+mn-lt"/>
          <a:ea typeface="+mn-ea"/>
          <a:cs typeface="+mn-cs"/>
        </a:defRPr>
      </a:lvl3pPr>
      <a:lvl4pPr marL="1370894" algn="l" defTabSz="913930" rtl="0" eaLnBrk="1" latinLnBrk="0" hangingPunct="1">
        <a:defRPr sz="1765" kern="1200">
          <a:solidFill>
            <a:schemeClr val="tx1"/>
          </a:solidFill>
          <a:latin typeface="+mn-lt"/>
          <a:ea typeface="+mn-ea"/>
          <a:cs typeface="+mn-cs"/>
        </a:defRPr>
      </a:lvl4pPr>
      <a:lvl5pPr marL="1827859" algn="l" defTabSz="913930" rtl="0" eaLnBrk="1" latinLnBrk="0" hangingPunct="1">
        <a:defRPr sz="1765" kern="1200">
          <a:solidFill>
            <a:schemeClr val="tx1"/>
          </a:solidFill>
          <a:latin typeface="+mn-lt"/>
          <a:ea typeface="+mn-ea"/>
          <a:cs typeface="+mn-cs"/>
        </a:defRPr>
      </a:lvl5pPr>
      <a:lvl6pPr marL="2284825" algn="l" defTabSz="913930" rtl="0" eaLnBrk="1" latinLnBrk="0" hangingPunct="1">
        <a:defRPr sz="1765" kern="1200">
          <a:solidFill>
            <a:schemeClr val="tx1"/>
          </a:solidFill>
          <a:latin typeface="+mn-lt"/>
          <a:ea typeface="+mn-ea"/>
          <a:cs typeface="+mn-cs"/>
        </a:defRPr>
      </a:lvl6pPr>
      <a:lvl7pPr marL="2741790" algn="l" defTabSz="913930" rtl="0" eaLnBrk="1" latinLnBrk="0" hangingPunct="1">
        <a:defRPr sz="1765" kern="1200">
          <a:solidFill>
            <a:schemeClr val="tx1"/>
          </a:solidFill>
          <a:latin typeface="+mn-lt"/>
          <a:ea typeface="+mn-ea"/>
          <a:cs typeface="+mn-cs"/>
        </a:defRPr>
      </a:lvl7pPr>
      <a:lvl8pPr marL="3198754" algn="l" defTabSz="913930" rtl="0" eaLnBrk="1" latinLnBrk="0" hangingPunct="1">
        <a:defRPr sz="1765" kern="1200">
          <a:solidFill>
            <a:schemeClr val="tx1"/>
          </a:solidFill>
          <a:latin typeface="+mn-lt"/>
          <a:ea typeface="+mn-ea"/>
          <a:cs typeface="+mn-cs"/>
        </a:defRPr>
      </a:lvl8pPr>
      <a:lvl9pPr marL="3655721" algn="l" defTabSz="913930"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290" tIns="91432" rIns="146290" bIns="91432"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263268"/>
          </a:xfrm>
          <a:prstGeom prst="rect">
            <a:avLst/>
          </a:prstGeom>
        </p:spPr>
        <p:txBody>
          <a:bodyPr vert="horz" wrap="square" lIns="146290" tIns="91432" rIns="146290" bIns="91432"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rot="5400000">
            <a:off x="9179300" y="3012080"/>
            <a:ext cx="6858623" cy="833218"/>
          </a:xfrm>
          <a:prstGeom prst="rect">
            <a:avLst/>
          </a:prstGeom>
        </p:spPr>
      </p:pic>
    </p:spTree>
    <p:extLst>
      <p:ext uri="{BB962C8B-B14F-4D97-AF65-F5344CB8AC3E}">
        <p14:creationId xmlns:p14="http://schemas.microsoft.com/office/powerpoint/2010/main" val="195040134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Lst>
  <p:transition>
    <p:fade/>
  </p:transition>
  <p:txStyles>
    <p:titleStyle>
      <a:lvl1pPr algn="l" defTabSz="914105"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4033" marR="0" indent="-224033" algn="l" defTabSz="91410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065" marR="0" indent="-224033" algn="l" defTabSz="91410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098" marR="0" indent="-224033" algn="l" defTabSz="91410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129" marR="0" indent="-224033" algn="l" defTabSz="91410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163" marR="0" indent="-224033" algn="l" defTabSz="91410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3789" indent="-228528" algn="l" defTabSz="914105"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843" indent="-228528" algn="l" defTabSz="914105"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896" indent="-228528" algn="l" defTabSz="914105"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949" indent="-228528" algn="l" defTabSz="914105"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05" rtl="0" eaLnBrk="1" latinLnBrk="0" hangingPunct="1">
        <a:defRPr sz="1765" kern="1200">
          <a:solidFill>
            <a:schemeClr val="tx1"/>
          </a:solidFill>
          <a:latin typeface="+mn-lt"/>
          <a:ea typeface="+mn-ea"/>
          <a:cs typeface="+mn-cs"/>
        </a:defRPr>
      </a:lvl1pPr>
      <a:lvl2pPr marL="457052" algn="l" defTabSz="914105" rtl="0" eaLnBrk="1" latinLnBrk="0" hangingPunct="1">
        <a:defRPr sz="1765" kern="1200">
          <a:solidFill>
            <a:schemeClr val="tx1"/>
          </a:solidFill>
          <a:latin typeface="+mn-lt"/>
          <a:ea typeface="+mn-ea"/>
          <a:cs typeface="+mn-cs"/>
        </a:defRPr>
      </a:lvl2pPr>
      <a:lvl3pPr marL="914105" algn="l" defTabSz="914105" rtl="0" eaLnBrk="1" latinLnBrk="0" hangingPunct="1">
        <a:defRPr sz="1765" kern="1200">
          <a:solidFill>
            <a:schemeClr val="tx1"/>
          </a:solidFill>
          <a:latin typeface="+mn-lt"/>
          <a:ea typeface="+mn-ea"/>
          <a:cs typeface="+mn-cs"/>
        </a:defRPr>
      </a:lvl3pPr>
      <a:lvl4pPr marL="1371157" algn="l" defTabSz="914105" rtl="0" eaLnBrk="1" latinLnBrk="0" hangingPunct="1">
        <a:defRPr sz="1765" kern="1200">
          <a:solidFill>
            <a:schemeClr val="tx1"/>
          </a:solidFill>
          <a:latin typeface="+mn-lt"/>
          <a:ea typeface="+mn-ea"/>
          <a:cs typeface="+mn-cs"/>
        </a:defRPr>
      </a:lvl4pPr>
      <a:lvl5pPr marL="1828210" algn="l" defTabSz="914105" rtl="0" eaLnBrk="1" latinLnBrk="0" hangingPunct="1">
        <a:defRPr sz="1765" kern="1200">
          <a:solidFill>
            <a:schemeClr val="tx1"/>
          </a:solidFill>
          <a:latin typeface="+mn-lt"/>
          <a:ea typeface="+mn-ea"/>
          <a:cs typeface="+mn-cs"/>
        </a:defRPr>
      </a:lvl5pPr>
      <a:lvl6pPr marL="2285264" algn="l" defTabSz="914105" rtl="0" eaLnBrk="1" latinLnBrk="0" hangingPunct="1">
        <a:defRPr sz="1765" kern="1200">
          <a:solidFill>
            <a:schemeClr val="tx1"/>
          </a:solidFill>
          <a:latin typeface="+mn-lt"/>
          <a:ea typeface="+mn-ea"/>
          <a:cs typeface="+mn-cs"/>
        </a:defRPr>
      </a:lvl6pPr>
      <a:lvl7pPr marL="2742317" algn="l" defTabSz="914105" rtl="0" eaLnBrk="1" latinLnBrk="0" hangingPunct="1">
        <a:defRPr sz="1765" kern="1200">
          <a:solidFill>
            <a:schemeClr val="tx1"/>
          </a:solidFill>
          <a:latin typeface="+mn-lt"/>
          <a:ea typeface="+mn-ea"/>
          <a:cs typeface="+mn-cs"/>
        </a:defRPr>
      </a:lvl7pPr>
      <a:lvl8pPr marL="3199369" algn="l" defTabSz="914105" rtl="0" eaLnBrk="1" latinLnBrk="0" hangingPunct="1">
        <a:defRPr sz="1765" kern="1200">
          <a:solidFill>
            <a:schemeClr val="tx1"/>
          </a:solidFill>
          <a:latin typeface="+mn-lt"/>
          <a:ea typeface="+mn-ea"/>
          <a:cs typeface="+mn-cs"/>
        </a:defRPr>
      </a:lvl8pPr>
      <a:lvl9pPr marL="3656423" algn="l" defTabSz="914105"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0"/>
          <a:stretch>
            <a:fillRect/>
          </a:stretch>
        </p:blipFill>
        <p:spPr>
          <a:xfrm rot="5400000">
            <a:off x="9179301" y="3012080"/>
            <a:ext cx="6858623" cy="833218"/>
          </a:xfrm>
          <a:prstGeom prst="rect">
            <a:avLst/>
          </a:prstGeom>
        </p:spPr>
      </p:pic>
    </p:spTree>
    <p:extLst>
      <p:ext uri="{BB962C8B-B14F-4D97-AF65-F5344CB8AC3E}">
        <p14:creationId xmlns:p14="http://schemas.microsoft.com/office/powerpoint/2010/main" val="117550101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202">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2507427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5"/>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5" y="1189179"/>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0"/>
          <a:stretch>
            <a:fillRect/>
          </a:stretch>
        </p:blipFill>
        <p:spPr>
          <a:xfrm rot="5400000">
            <a:off x="9179302" y="3012080"/>
            <a:ext cx="6858623" cy="833218"/>
          </a:xfrm>
          <a:prstGeom prst="rect">
            <a:avLst/>
          </a:prstGeom>
        </p:spPr>
      </p:pic>
    </p:spTree>
    <p:extLst>
      <p:ext uri="{BB962C8B-B14F-4D97-AF65-F5344CB8AC3E}">
        <p14:creationId xmlns:p14="http://schemas.microsoft.com/office/powerpoint/2010/main" val="200599258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Lst>
  <p:transition>
    <p:fade/>
  </p:transition>
  <p:txStyles>
    <p:titleStyle>
      <a:lvl1pPr algn="l" defTabSz="896193" rtl="0" eaLnBrk="1" latinLnBrk="0" hangingPunct="1">
        <a:lnSpc>
          <a:spcPct val="90000"/>
        </a:lnSpc>
        <a:spcBef>
          <a:spcPct val="0"/>
        </a:spcBef>
        <a:buNone/>
        <a:defRPr lang="en-US" sz="4704"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43" marR="0" indent="-219643" algn="l" defTabSz="89619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39283" marR="0" indent="-219643" algn="l" defTabSz="89619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8927" marR="0" indent="-219643" algn="l" defTabSz="89619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569" marR="0" indent="-219643" algn="l" defTabSz="89619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212" marR="0" indent="-219643" algn="l" defTabSz="89619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4530" indent="-224049" algn="l" defTabSz="896193" rtl="0" eaLnBrk="1" latinLnBrk="0" hangingPunct="1">
        <a:spcBef>
          <a:spcPct val="20000"/>
        </a:spcBef>
        <a:buFont typeface="Arial" pitchFamily="34" charset="0"/>
        <a:buChar char="•"/>
        <a:defRPr sz="1921" kern="1200">
          <a:solidFill>
            <a:schemeClr val="tx1"/>
          </a:solidFill>
          <a:latin typeface="+mn-lt"/>
          <a:ea typeface="+mn-ea"/>
          <a:cs typeface="+mn-cs"/>
        </a:defRPr>
      </a:lvl6pPr>
      <a:lvl7pPr marL="2912626" indent="-224049" algn="l" defTabSz="896193" rtl="0" eaLnBrk="1" latinLnBrk="0" hangingPunct="1">
        <a:spcBef>
          <a:spcPct val="20000"/>
        </a:spcBef>
        <a:buFont typeface="Arial" pitchFamily="34" charset="0"/>
        <a:buChar char="•"/>
        <a:defRPr sz="1921" kern="1200">
          <a:solidFill>
            <a:schemeClr val="tx1"/>
          </a:solidFill>
          <a:latin typeface="+mn-lt"/>
          <a:ea typeface="+mn-ea"/>
          <a:cs typeface="+mn-cs"/>
        </a:defRPr>
      </a:lvl7pPr>
      <a:lvl8pPr marL="3360722" indent="-224049" algn="l" defTabSz="896193" rtl="0" eaLnBrk="1" latinLnBrk="0" hangingPunct="1">
        <a:spcBef>
          <a:spcPct val="20000"/>
        </a:spcBef>
        <a:buFont typeface="Arial" pitchFamily="34" charset="0"/>
        <a:buChar char="•"/>
        <a:defRPr sz="1921" kern="1200">
          <a:solidFill>
            <a:schemeClr val="tx1"/>
          </a:solidFill>
          <a:latin typeface="+mn-lt"/>
          <a:ea typeface="+mn-ea"/>
          <a:cs typeface="+mn-cs"/>
        </a:defRPr>
      </a:lvl8pPr>
      <a:lvl9pPr marL="3808820" indent="-224049" algn="l" defTabSz="896193" rtl="0" eaLnBrk="1" latinLnBrk="0" hangingPunct="1">
        <a:spcBef>
          <a:spcPct val="20000"/>
        </a:spcBef>
        <a:buFont typeface="Arial" pitchFamily="34" charset="0"/>
        <a:buChar char="•"/>
        <a:defRPr sz="1921" kern="1200">
          <a:solidFill>
            <a:schemeClr val="tx1"/>
          </a:solidFill>
          <a:latin typeface="+mn-lt"/>
          <a:ea typeface="+mn-ea"/>
          <a:cs typeface="+mn-cs"/>
        </a:defRPr>
      </a:lvl9pPr>
    </p:bodyStyle>
    <p:otherStyle>
      <a:defPPr>
        <a:defRPr lang="en-US"/>
      </a:defPPr>
      <a:lvl1pPr marL="0" algn="l" defTabSz="896193" rtl="0" eaLnBrk="1" latinLnBrk="0" hangingPunct="1">
        <a:defRPr sz="1729" kern="1200">
          <a:solidFill>
            <a:schemeClr val="tx1"/>
          </a:solidFill>
          <a:latin typeface="+mn-lt"/>
          <a:ea typeface="+mn-ea"/>
          <a:cs typeface="+mn-cs"/>
        </a:defRPr>
      </a:lvl1pPr>
      <a:lvl2pPr marL="448096" algn="l" defTabSz="896193" rtl="0" eaLnBrk="1" latinLnBrk="0" hangingPunct="1">
        <a:defRPr sz="1729" kern="1200">
          <a:solidFill>
            <a:schemeClr val="tx1"/>
          </a:solidFill>
          <a:latin typeface="+mn-lt"/>
          <a:ea typeface="+mn-ea"/>
          <a:cs typeface="+mn-cs"/>
        </a:defRPr>
      </a:lvl2pPr>
      <a:lvl3pPr marL="896193" algn="l" defTabSz="896193" rtl="0" eaLnBrk="1" latinLnBrk="0" hangingPunct="1">
        <a:defRPr sz="1729" kern="1200">
          <a:solidFill>
            <a:schemeClr val="tx1"/>
          </a:solidFill>
          <a:latin typeface="+mn-lt"/>
          <a:ea typeface="+mn-ea"/>
          <a:cs typeface="+mn-cs"/>
        </a:defRPr>
      </a:lvl3pPr>
      <a:lvl4pPr marL="1344288" algn="l" defTabSz="896193" rtl="0" eaLnBrk="1" latinLnBrk="0" hangingPunct="1">
        <a:defRPr sz="1729" kern="1200">
          <a:solidFill>
            <a:schemeClr val="tx1"/>
          </a:solidFill>
          <a:latin typeface="+mn-lt"/>
          <a:ea typeface="+mn-ea"/>
          <a:cs typeface="+mn-cs"/>
        </a:defRPr>
      </a:lvl4pPr>
      <a:lvl5pPr marL="1792385" algn="l" defTabSz="896193" rtl="0" eaLnBrk="1" latinLnBrk="0" hangingPunct="1">
        <a:defRPr sz="1729" kern="1200">
          <a:solidFill>
            <a:schemeClr val="tx1"/>
          </a:solidFill>
          <a:latin typeface="+mn-lt"/>
          <a:ea typeface="+mn-ea"/>
          <a:cs typeface="+mn-cs"/>
        </a:defRPr>
      </a:lvl5pPr>
      <a:lvl6pPr marL="2240483" algn="l" defTabSz="896193" rtl="0" eaLnBrk="1" latinLnBrk="0" hangingPunct="1">
        <a:defRPr sz="1729" kern="1200">
          <a:solidFill>
            <a:schemeClr val="tx1"/>
          </a:solidFill>
          <a:latin typeface="+mn-lt"/>
          <a:ea typeface="+mn-ea"/>
          <a:cs typeface="+mn-cs"/>
        </a:defRPr>
      </a:lvl6pPr>
      <a:lvl7pPr marL="2688578" algn="l" defTabSz="896193" rtl="0" eaLnBrk="1" latinLnBrk="0" hangingPunct="1">
        <a:defRPr sz="1729" kern="1200">
          <a:solidFill>
            <a:schemeClr val="tx1"/>
          </a:solidFill>
          <a:latin typeface="+mn-lt"/>
          <a:ea typeface="+mn-ea"/>
          <a:cs typeface="+mn-cs"/>
        </a:defRPr>
      </a:lvl7pPr>
      <a:lvl8pPr marL="3136675" algn="l" defTabSz="896193" rtl="0" eaLnBrk="1" latinLnBrk="0" hangingPunct="1">
        <a:defRPr sz="1729" kern="1200">
          <a:solidFill>
            <a:schemeClr val="tx1"/>
          </a:solidFill>
          <a:latin typeface="+mn-lt"/>
          <a:ea typeface="+mn-ea"/>
          <a:cs typeface="+mn-cs"/>
        </a:defRPr>
      </a:lvl8pPr>
      <a:lvl9pPr marL="3584772" algn="l" defTabSz="896193" rtl="0" eaLnBrk="1" latinLnBrk="0" hangingPunct="1">
        <a:defRPr sz="172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202">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9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58.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68.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hbr.org/2016/01/collaborative-overload" TargetMode="External"/><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image" Target="../media/image14.png"/><Relationship Id="rId5" Type="http://schemas.openxmlformats.org/officeDocument/2006/relationships/hyperlink" Target="https://smallbiztrends.com/2017/01/cyber-security-statistics-small-business.html" TargetMode="External"/><Relationship Id="rId10" Type="http://schemas.openxmlformats.org/officeDocument/2006/relationships/chart" Target="../charts/chart1.xml"/><Relationship Id="rId4" Type="http://schemas.openxmlformats.org/officeDocument/2006/relationships/hyperlink" Target="https://www.strategyanalytics.com/access-services/enterprise/mobile-workforce/market-data/report-detail/global-mobile-workforce-forecast-2015-2020#.WVKIF-mQw2w" TargetMode="External"/><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98.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98.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98.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16.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35.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35.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935DF8-893C-4C2D-8A47-3E218141B083}"/>
              </a:ext>
            </a:extLst>
          </p:cNvPr>
          <p:cNvSpPr txBox="1">
            <a:spLocks/>
          </p:cNvSpPr>
          <p:nvPr/>
        </p:nvSpPr>
        <p:spPr>
          <a:xfrm>
            <a:off x="2234066" y="3299669"/>
            <a:ext cx="7723868" cy="454996"/>
          </a:xfrm>
          <a:prstGeom prst="rect">
            <a:avLst/>
          </a:prstGeom>
        </p:spPr>
        <p:txBody>
          <a:bodyPr vert="horz" wrap="square" lIns="0" tIns="0" rIns="0" bIns="0" rtlCol="0" anchor="ctr">
            <a:spAutoFit/>
          </a:bodyPr>
          <a:lstStyle>
            <a:lvl1pPr algn="l" defTabSz="896365" rtl="0" eaLnBrk="1" latinLnBrk="0" hangingPunct="1">
              <a:lnSpc>
                <a:spcPts val="3075"/>
              </a:lnSpc>
              <a:spcBef>
                <a:spcPct val="0"/>
              </a:spcBef>
              <a:buNone/>
              <a:defRPr lang="en-US" sz="2745" b="0" strike="noStrike" kern="1200" cap="none" spc="-144" baseline="0">
                <a:ln w="3175">
                  <a:noFill/>
                </a:ln>
                <a:solidFill>
                  <a:srgbClr val="2F2F2F"/>
                </a:solidFill>
                <a:effectLst/>
                <a:latin typeface="+mj-lt"/>
                <a:ea typeface="+mn-ea"/>
                <a:cs typeface="Segoe UI" pitchFamily="34" charset="0"/>
              </a:defRPr>
            </a:lvl1pPr>
          </a:lstStyle>
          <a:p>
            <a:pPr marL="0" marR="0" lvl="0" indent="0" algn="ctr" defTabSz="896193" rtl="0" eaLnBrk="1" fontAlgn="auto" latinLnBrk="0" hangingPunct="1">
              <a:lnSpc>
                <a:spcPts val="3074"/>
              </a:lnSpc>
              <a:spcBef>
                <a:spcPct val="0"/>
              </a:spcBef>
              <a:spcAft>
                <a:spcPts val="1200"/>
              </a:spcAft>
              <a:buClrTx/>
              <a:buSzTx/>
              <a:buFontTx/>
              <a:buNone/>
              <a:tabLst>
                <a:tab pos="616148" algn="l"/>
              </a:tabLst>
              <a:defRPr/>
            </a:pPr>
            <a:r>
              <a:rPr kumimoji="0" lang="en-US" sz="5400" b="0" i="0" u="none" strike="noStrike" kern="1200" cap="none" spc="-144" normalizeH="0" baseline="0" noProof="0">
                <a:ln w="3175">
                  <a:noFill/>
                </a:ln>
                <a:solidFill>
                  <a:srgbClr val="0186CE"/>
                </a:solidFill>
                <a:effectLst/>
                <a:uLnTx/>
                <a:uFillTx/>
                <a:latin typeface="Segoe UI" panose="020B0502040204020203" pitchFamily="34" charset="0"/>
                <a:ea typeface="+mn-ea"/>
                <a:cs typeface="Segoe UI" pitchFamily="34" charset="0"/>
              </a:rPr>
              <a:t>Microsoft 365 Business</a:t>
            </a:r>
          </a:p>
        </p:txBody>
      </p:sp>
      <p:sp>
        <p:nvSpPr>
          <p:cNvPr id="3" name="Title 1">
            <a:extLst>
              <a:ext uri="{FF2B5EF4-FFF2-40B4-BE49-F238E27FC236}">
                <a16:creationId xmlns:a16="http://schemas.microsoft.com/office/drawing/2014/main" id="{79B963CA-7D67-45FF-91DC-80C5E47D3970}"/>
              </a:ext>
            </a:extLst>
          </p:cNvPr>
          <p:cNvSpPr txBox="1">
            <a:spLocks/>
          </p:cNvSpPr>
          <p:nvPr/>
        </p:nvSpPr>
        <p:spPr>
          <a:xfrm>
            <a:off x="2234066" y="3890369"/>
            <a:ext cx="7723868" cy="397545"/>
          </a:xfrm>
          <a:prstGeom prst="rect">
            <a:avLst/>
          </a:prstGeom>
        </p:spPr>
        <p:txBody>
          <a:bodyPr vert="horz" wrap="square" lIns="0" tIns="0" rIns="0" bIns="0" rtlCol="0" anchor="ctr">
            <a:spAutoFit/>
          </a:bodyPr>
          <a:lstStyle>
            <a:lvl1pPr algn="l" defTabSz="896365" rtl="0" eaLnBrk="1" latinLnBrk="0" hangingPunct="1">
              <a:lnSpc>
                <a:spcPts val="3075"/>
              </a:lnSpc>
              <a:spcBef>
                <a:spcPct val="0"/>
              </a:spcBef>
              <a:buNone/>
              <a:defRPr lang="en-US" sz="2745" b="0" strike="noStrike" kern="1200" cap="none" spc="-144" baseline="0">
                <a:ln w="3175">
                  <a:noFill/>
                </a:ln>
                <a:solidFill>
                  <a:srgbClr val="2F2F2F"/>
                </a:solidFill>
                <a:effectLst/>
                <a:latin typeface="+mj-lt"/>
                <a:ea typeface="+mn-ea"/>
                <a:cs typeface="Segoe UI" pitchFamily="34" charset="0"/>
              </a:defRPr>
            </a:lvl1pPr>
          </a:lstStyle>
          <a:p>
            <a:pPr marL="0" marR="0" lvl="0" indent="0" algn="ctr" defTabSz="896193" rtl="0" eaLnBrk="1" fontAlgn="auto" latinLnBrk="0" hangingPunct="1">
              <a:lnSpc>
                <a:spcPts val="3074"/>
              </a:lnSpc>
              <a:spcBef>
                <a:spcPct val="0"/>
              </a:spcBef>
              <a:spcAft>
                <a:spcPts val="1200"/>
              </a:spcAft>
              <a:buClrTx/>
              <a:buSzTx/>
              <a:buFontTx/>
              <a:buNone/>
              <a:tabLst>
                <a:tab pos="616148" algn="l"/>
              </a:tabLst>
              <a:defRPr/>
            </a:pPr>
            <a:r>
              <a:rPr kumimoji="0" lang="en-US" sz="3200" b="0" i="0" u="none" strike="noStrike" kern="1200" cap="none" spc="-144" normalizeH="0" baseline="0" noProof="0">
                <a:ln w="3175">
                  <a:noFill/>
                </a:ln>
                <a:solidFill>
                  <a:srgbClr val="0186CE"/>
                </a:solidFill>
                <a:effectLst/>
                <a:uLnTx/>
                <a:uFillTx/>
                <a:latin typeface="Segoe UI" panose="020B0502040204020203" pitchFamily="34" charset="0"/>
                <a:ea typeface="+mn-ea"/>
                <a:cs typeface="Segoe UI" pitchFamily="34" charset="0"/>
              </a:rPr>
              <a:t>Sales Readiness Series</a:t>
            </a:r>
          </a:p>
        </p:txBody>
      </p:sp>
      <p:sp>
        <p:nvSpPr>
          <p:cNvPr id="4" name="Title 1">
            <a:extLst>
              <a:ext uri="{FF2B5EF4-FFF2-40B4-BE49-F238E27FC236}">
                <a16:creationId xmlns:a16="http://schemas.microsoft.com/office/drawing/2014/main" id="{8FA2F773-A724-4580-AF87-4241B95E500F}"/>
              </a:ext>
            </a:extLst>
          </p:cNvPr>
          <p:cNvSpPr txBox="1">
            <a:spLocks/>
          </p:cNvSpPr>
          <p:nvPr/>
        </p:nvSpPr>
        <p:spPr>
          <a:xfrm>
            <a:off x="2234066" y="4438461"/>
            <a:ext cx="7723868" cy="367858"/>
          </a:xfrm>
          <a:prstGeom prst="rect">
            <a:avLst/>
          </a:prstGeom>
        </p:spPr>
        <p:txBody>
          <a:bodyPr vert="horz" wrap="square" lIns="0" tIns="0" rIns="0" bIns="0" rtlCol="0" anchor="ctr">
            <a:spAutoFit/>
          </a:bodyPr>
          <a:lstStyle>
            <a:lvl1pPr algn="l" defTabSz="896365" rtl="0" eaLnBrk="1" latinLnBrk="0" hangingPunct="1">
              <a:lnSpc>
                <a:spcPts val="3075"/>
              </a:lnSpc>
              <a:spcBef>
                <a:spcPct val="0"/>
              </a:spcBef>
              <a:buNone/>
              <a:defRPr lang="en-US" sz="2745" b="0" strike="noStrike" kern="1200" cap="none" spc="-144" baseline="0">
                <a:ln w="3175">
                  <a:noFill/>
                </a:ln>
                <a:solidFill>
                  <a:srgbClr val="2F2F2F"/>
                </a:solidFill>
                <a:effectLst/>
                <a:latin typeface="+mj-lt"/>
                <a:ea typeface="+mn-ea"/>
                <a:cs typeface="Segoe UI" pitchFamily="34" charset="0"/>
              </a:defRPr>
            </a:lvl1pPr>
          </a:lstStyle>
          <a:p>
            <a:pPr marL="0" marR="0" lvl="0" indent="0" algn="ctr" defTabSz="896193" rtl="0" eaLnBrk="1" fontAlgn="auto" latinLnBrk="0" hangingPunct="1">
              <a:lnSpc>
                <a:spcPts val="3074"/>
              </a:lnSpc>
              <a:spcBef>
                <a:spcPct val="0"/>
              </a:spcBef>
              <a:spcAft>
                <a:spcPts val="1200"/>
              </a:spcAft>
              <a:buClrTx/>
              <a:buSzTx/>
              <a:buFontTx/>
              <a:buNone/>
              <a:tabLst>
                <a:tab pos="616148" algn="l"/>
              </a:tabLst>
              <a:defRPr/>
            </a:pPr>
            <a:r>
              <a:rPr kumimoji="0" lang="en-US" sz="2400" b="0" i="0" u="none" strike="noStrike" kern="1200" cap="none" spc="-144" normalizeH="0" baseline="0" noProof="0">
                <a:ln w="3175">
                  <a:noFill/>
                </a:ln>
                <a:solidFill>
                  <a:srgbClr val="44546A"/>
                </a:solidFill>
                <a:effectLst/>
                <a:uLnTx/>
                <a:uFillTx/>
                <a:latin typeface="Segoe UI" panose="020B0502040204020203" pitchFamily="34" charset="0"/>
                <a:ea typeface="+mn-ea"/>
                <a:cs typeface="Segoe UI" pitchFamily="34" charset="0"/>
              </a:rPr>
              <a:t>How to Pitch</a:t>
            </a:r>
          </a:p>
        </p:txBody>
      </p:sp>
    </p:spTree>
    <p:extLst>
      <p:ext uri="{BB962C8B-B14F-4D97-AF65-F5344CB8AC3E}">
        <p14:creationId xmlns:p14="http://schemas.microsoft.com/office/powerpoint/2010/main" val="475946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1000"/>
                                        <p:tgtEl>
                                          <p:spTgt spid="3">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6120498" y="1318698"/>
            <a:ext cx="5980616" cy="4077418"/>
            <a:chOff x="5574010" y="986475"/>
            <a:chExt cx="6647122" cy="4531823"/>
          </a:xfrm>
        </p:grpSpPr>
        <p:pic>
          <p:nvPicPr>
            <p:cNvPr id="30" name="Picture 1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74010" y="986475"/>
              <a:ext cx="6647122" cy="453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4336" y="1442316"/>
              <a:ext cx="5636910" cy="3599332"/>
            </a:xfrm>
            <a:prstGeom prst="rect">
              <a:avLst/>
            </a:prstGeom>
            <a:ln w="12700">
              <a:noFill/>
            </a:ln>
          </p:spPr>
        </p:pic>
      </p:grpSp>
      <p:sp>
        <p:nvSpPr>
          <p:cNvPr id="2" name="Title 1"/>
          <p:cNvSpPr>
            <a:spLocks noGrp="1"/>
          </p:cNvSpPr>
          <p:nvPr>
            <p:ph type="title"/>
          </p:nvPr>
        </p:nvSpPr>
        <p:spPr/>
        <p:txBody>
          <a:bodyPr/>
          <a:lstStyle/>
          <a:p>
            <a:r>
              <a:rPr lang="en-US" sz="2800" spc="-127">
                <a:latin typeface="Segoe UI Light"/>
                <a:cs typeface="Segoe UI Light"/>
              </a:rPr>
              <a:t>Demo</a:t>
            </a:r>
          </a:p>
        </p:txBody>
      </p:sp>
      <p:grpSp>
        <p:nvGrpSpPr>
          <p:cNvPr id="29" name="Group 28"/>
          <p:cNvGrpSpPr/>
          <p:nvPr/>
        </p:nvGrpSpPr>
        <p:grpSpPr>
          <a:xfrm>
            <a:off x="9465862" y="3581400"/>
            <a:ext cx="1719760" cy="2532607"/>
            <a:chOff x="7897755" y="3887259"/>
            <a:chExt cx="1754245" cy="2583391"/>
          </a:xfrm>
        </p:grpSpPr>
        <p:pic>
          <p:nvPicPr>
            <p:cNvPr id="28" name="Picture 2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97755" y="3887259"/>
              <a:ext cx="1754245" cy="2583391"/>
            </a:xfrm>
            <a:prstGeom prst="rect">
              <a:avLst/>
            </a:prstGeom>
            <a:noFill/>
            <a:ln>
              <a:noFill/>
            </a:ln>
          </p:spPr>
        </p:pic>
        <p:pic>
          <p:nvPicPr>
            <p:cNvPr id="19" name="Picture 1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59938" y="4115044"/>
              <a:ext cx="1301561" cy="2303386"/>
            </a:xfrm>
            <a:prstGeom prst="rect">
              <a:avLst/>
            </a:prstGeom>
            <a:ln w="12700">
              <a:noFill/>
            </a:ln>
          </p:spPr>
        </p:pic>
      </p:grpSp>
      <p:sp>
        <p:nvSpPr>
          <p:cNvPr id="4" name="TextBox 3">
            <a:extLst>
              <a:ext uri="{FF2B5EF4-FFF2-40B4-BE49-F238E27FC236}">
                <a16:creationId xmlns:a16="http://schemas.microsoft.com/office/drawing/2014/main" id="{7BFAB69D-E001-4745-A025-CB32C78C5131}"/>
              </a:ext>
            </a:extLst>
          </p:cNvPr>
          <p:cNvSpPr txBox="1"/>
          <p:nvPr/>
        </p:nvSpPr>
        <p:spPr>
          <a:xfrm>
            <a:off x="455613" y="1611313"/>
            <a:ext cx="5383747" cy="2751870"/>
          </a:xfrm>
          <a:prstGeom prst="rect">
            <a:avLst/>
          </a:prstGeom>
          <a:noFill/>
        </p:spPr>
        <p:txBody>
          <a:bodyPr wrap="square" lIns="0" tIns="143428" rIns="179285" bIns="143428" rtlCol="0" anchor="t">
            <a:spAutoFit/>
          </a:bodyPr>
          <a:lstStyle/>
          <a:p>
            <a:pPr marL="342900" indent="-342900">
              <a:buFont typeface="Arial"/>
              <a:buChar char="•"/>
              <a:defRPr/>
            </a:pPr>
            <a:r>
              <a:rPr lang="en-US" sz="2000">
                <a:solidFill>
                  <a:srgbClr val="2F2F2F"/>
                </a:solidFill>
                <a:latin typeface="Segoe UI Light"/>
                <a:cs typeface="Segoe UI Light"/>
              </a:rPr>
              <a:t>Incorporate a demo into your pitch</a:t>
            </a:r>
            <a:br>
              <a:rPr lang="en-US">
                <a:latin typeface="+mn-ea"/>
                <a:cs typeface="+mn-ea"/>
              </a:rPr>
            </a:br>
            <a:endParaRPr lang="en-US" sz="2000">
              <a:solidFill>
                <a:srgbClr val="2F2F2F"/>
              </a:solidFill>
              <a:latin typeface="Segoe UI Light"/>
              <a:cs typeface="Segoe UI Light"/>
            </a:endParaRPr>
          </a:p>
          <a:p>
            <a:pPr marL="342900" indent="-342900">
              <a:buFont typeface="Arial"/>
              <a:buChar char="•"/>
              <a:defRPr/>
            </a:pPr>
            <a:r>
              <a:rPr lang="en-US" sz="2000">
                <a:solidFill>
                  <a:srgbClr val="2F2F2F"/>
                </a:solidFill>
                <a:latin typeface="Segoe UI Light"/>
                <a:cs typeface="Segoe UI Light"/>
              </a:rPr>
              <a:t>Get a demo tenant at  http://demos.microsoft.com</a:t>
            </a:r>
            <a:br>
              <a:rPr lang="en-US">
                <a:latin typeface="+mn-ea"/>
                <a:cs typeface="+mn-ea"/>
              </a:rPr>
            </a:br>
            <a:endParaRPr lang="en-US" sz="2000">
              <a:solidFill>
                <a:srgbClr val="2F2F2F"/>
              </a:solidFill>
              <a:latin typeface="Segoe UI Light"/>
              <a:cs typeface="Segoe UI Light"/>
            </a:endParaRPr>
          </a:p>
          <a:p>
            <a:pPr marL="342900" indent="-342900">
              <a:buFont typeface="Arial"/>
              <a:buChar char="•"/>
              <a:defRPr/>
            </a:pPr>
            <a:r>
              <a:rPr lang="en-US" sz="2000">
                <a:solidFill>
                  <a:srgbClr val="2F2F2F"/>
                </a:solidFill>
                <a:latin typeface="Segoe UI Light"/>
                <a:cs typeface="Segoe UI Light"/>
              </a:rPr>
              <a:t>Show the productivity and collaboration value</a:t>
            </a:r>
          </a:p>
          <a:p>
            <a:pPr marL="342900" indent="-342900">
              <a:buFont typeface="Arial"/>
              <a:buChar char="•"/>
              <a:defRPr/>
            </a:pPr>
            <a:endParaRPr lang="en-US" sz="2000">
              <a:latin typeface="Segoe UI Light"/>
              <a:cs typeface="Segoe UI Light"/>
            </a:endParaRPr>
          </a:p>
        </p:txBody>
      </p:sp>
    </p:spTree>
    <p:extLst>
      <p:ext uri="{BB962C8B-B14F-4D97-AF65-F5344CB8AC3E}">
        <p14:creationId xmlns:p14="http://schemas.microsoft.com/office/powerpoint/2010/main" val="389262313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935DF8-893C-4C2D-8A47-3E218141B083}"/>
              </a:ext>
            </a:extLst>
          </p:cNvPr>
          <p:cNvSpPr txBox="1">
            <a:spLocks/>
          </p:cNvSpPr>
          <p:nvPr/>
        </p:nvSpPr>
        <p:spPr>
          <a:xfrm>
            <a:off x="0" y="3328395"/>
            <a:ext cx="12192000" cy="397545"/>
          </a:xfrm>
          <a:prstGeom prst="rect">
            <a:avLst/>
          </a:prstGeom>
        </p:spPr>
        <p:txBody>
          <a:bodyPr vert="horz" wrap="square" lIns="0" tIns="0" rIns="0" bIns="0" rtlCol="0" anchor="ctr">
            <a:spAutoFit/>
          </a:bodyPr>
          <a:lstStyle>
            <a:lvl1pPr algn="l" defTabSz="896365" rtl="0" eaLnBrk="1" latinLnBrk="0" hangingPunct="1">
              <a:lnSpc>
                <a:spcPts val="3075"/>
              </a:lnSpc>
              <a:spcBef>
                <a:spcPct val="0"/>
              </a:spcBef>
              <a:buNone/>
              <a:defRPr lang="en-US" sz="2745" b="0" strike="noStrike" kern="1200" cap="none" spc="-144" baseline="0">
                <a:ln w="3175">
                  <a:noFill/>
                </a:ln>
                <a:solidFill>
                  <a:srgbClr val="2F2F2F"/>
                </a:solidFill>
                <a:effectLst/>
                <a:latin typeface="+mj-lt"/>
                <a:ea typeface="+mn-ea"/>
                <a:cs typeface="Segoe UI" pitchFamily="34" charset="0"/>
              </a:defRPr>
            </a:lvl1pPr>
          </a:lstStyle>
          <a:p>
            <a:pPr marL="0" marR="0" lvl="0" indent="0" algn="ctr" defTabSz="896193" rtl="0" eaLnBrk="1" fontAlgn="auto" latinLnBrk="0" hangingPunct="1">
              <a:lnSpc>
                <a:spcPts val="3074"/>
              </a:lnSpc>
              <a:spcBef>
                <a:spcPct val="0"/>
              </a:spcBef>
              <a:spcAft>
                <a:spcPts val="1200"/>
              </a:spcAft>
              <a:buClrTx/>
              <a:buSzTx/>
              <a:buFontTx/>
              <a:buNone/>
              <a:tabLst>
                <a:tab pos="616148" algn="l"/>
              </a:tabLst>
              <a:defRPr/>
            </a:pPr>
            <a:r>
              <a:rPr kumimoji="0" lang="en-US" sz="5400" b="0" i="0" u="none" strike="noStrike" kern="1200" cap="none" spc="-144" normalizeH="0" baseline="0" noProof="0">
                <a:ln w="3175">
                  <a:noFill/>
                </a:ln>
                <a:solidFill>
                  <a:srgbClr val="0186CE"/>
                </a:solidFill>
                <a:effectLst/>
                <a:uLnTx/>
                <a:uFillTx/>
                <a:latin typeface="Segoe UI Semilight"/>
                <a:ea typeface="+mn-ea"/>
                <a:cs typeface="Segoe UI Semibold" panose="020B0702040204020203" pitchFamily="34" charset="0"/>
              </a:rPr>
              <a:t>Placeholder for </a:t>
            </a:r>
            <a:r>
              <a:rPr kumimoji="0" lang="en-US" sz="5400" b="0" i="0" u="none" strike="noStrike" kern="1200" cap="none" spc="-144" normalizeH="0" baseline="0" noProof="0" err="1">
                <a:ln w="3175">
                  <a:noFill/>
                </a:ln>
                <a:solidFill>
                  <a:srgbClr val="0186CE"/>
                </a:solidFill>
                <a:effectLst/>
                <a:uLnTx/>
                <a:uFillTx/>
                <a:latin typeface="Segoe UI Semilight"/>
                <a:ea typeface="+mn-ea"/>
                <a:cs typeface="Segoe UI Semibold" panose="020B0702040204020203" pitchFamily="34" charset="0"/>
              </a:rPr>
              <a:t>Perfe</a:t>
            </a:r>
            <a:r>
              <a:rPr lang="en-US" sz="5400" err="1">
                <a:solidFill>
                  <a:srgbClr val="0186CE"/>
                </a:solidFill>
                <a:latin typeface="Segoe UI Semilight"/>
                <a:cs typeface="Segoe UI Semibold" panose="020B0702040204020203" pitchFamily="34" charset="0"/>
              </a:rPr>
              <a:t>ct</a:t>
            </a:r>
            <a:r>
              <a:rPr lang="en-US" sz="5400">
                <a:solidFill>
                  <a:srgbClr val="0186CE"/>
                </a:solidFill>
                <a:latin typeface="Segoe UI Semilight"/>
                <a:cs typeface="Segoe UI Semibold" panose="020B0702040204020203" pitchFamily="34" charset="0"/>
              </a:rPr>
              <a:t> Pitch</a:t>
            </a:r>
            <a:endParaRPr kumimoji="0" lang="en-US" sz="5400" b="0" i="0" u="none" strike="noStrike" kern="1200" cap="none" spc="-144" normalizeH="0" baseline="0" noProof="0">
              <a:ln w="3175">
                <a:noFill/>
              </a:ln>
              <a:solidFill>
                <a:srgbClr val="0186CE"/>
              </a:solidFill>
              <a:effectLst/>
              <a:uLnTx/>
              <a:uFillTx/>
              <a:latin typeface="Segoe UI Semilight"/>
              <a:ea typeface="+mn-ea"/>
              <a:cs typeface="Segoe UI Semibold" panose="020B0702040204020203" pitchFamily="34" charset="0"/>
            </a:endParaRPr>
          </a:p>
        </p:txBody>
      </p:sp>
    </p:spTree>
    <p:extLst>
      <p:ext uri="{BB962C8B-B14F-4D97-AF65-F5344CB8AC3E}">
        <p14:creationId xmlns:p14="http://schemas.microsoft.com/office/powerpoint/2010/main" val="316376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ADFAA2-8E35-4F2C-8A03-01C8D4E1DD2F}"/>
              </a:ext>
            </a:extLst>
          </p:cNvPr>
          <p:cNvSpPr/>
          <p:nvPr/>
        </p:nvSpPr>
        <p:spPr bwMode="auto">
          <a:xfrm rot="5400000">
            <a:off x="2383310" y="-982417"/>
            <a:ext cx="4601025" cy="9367636"/>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extBox 10">
            <a:extLst>
              <a:ext uri="{FF2B5EF4-FFF2-40B4-BE49-F238E27FC236}">
                <a16:creationId xmlns:a16="http://schemas.microsoft.com/office/drawing/2014/main" id="{8C4A36C3-92B1-4C32-B7C2-A2282CD0CEC7}"/>
              </a:ext>
            </a:extLst>
          </p:cNvPr>
          <p:cNvSpPr txBox="1"/>
          <p:nvPr/>
        </p:nvSpPr>
        <p:spPr>
          <a:xfrm>
            <a:off x="603510" y="1777772"/>
            <a:ext cx="544464" cy="544464"/>
          </a:xfrm>
          <a:prstGeom prst="ellipse">
            <a:avLst/>
          </a:prstGeom>
          <a:solidFill>
            <a:schemeClr val="accent1"/>
          </a:solidFill>
          <a:ln w="130175" cap="sq">
            <a:solidFill>
              <a:schemeClr val="accent1">
                <a:alpha val="34000"/>
              </a:schemeClr>
            </a:solidFill>
            <a:prstDash val="solid"/>
            <a:miter lim="800000"/>
          </a:ln>
        </p:spPr>
        <p:txBody>
          <a:bodyPr vert="horz" wrap="none" lIns="87880" tIns="43940" rIns="87880" bIns="43940" anchor="ctr" anchorCtr="0" compatLnSpc="1">
            <a:noAutofit/>
          </a:bodyPr>
          <a:lstStyle>
            <a:defPPr>
              <a:defRPr lang="en-US"/>
            </a:defPPr>
            <a:lvl1pPr algn="ctr" defTabSz="914367">
              <a:defRPr sz="1400" kern="0">
                <a:solidFill>
                  <a:schemeClr val="bg2"/>
                </a:solidFill>
                <a:latin typeface="Segoe UI"/>
              </a:defRPr>
            </a:lvl1pPr>
          </a:lstStyle>
          <a:p>
            <a:pPr marL="0" marR="0" lvl="0" indent="0" algn="ctr" defTabSz="896354" rtl="0"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sym typeface="Wingdings" panose="05000000000000000000" pitchFamily="2" charset="2"/>
              </a:rPr>
              <a:t></a:t>
            </a:r>
            <a:endParaRPr kumimoji="0" lang="en-US" sz="1765"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sym typeface="Wingdings" panose="05000000000000000000" pitchFamily="2" charset="2"/>
            </a:endParaRPr>
          </a:p>
        </p:txBody>
      </p:sp>
      <p:sp>
        <p:nvSpPr>
          <p:cNvPr id="12" name="TextBox 11">
            <a:extLst>
              <a:ext uri="{FF2B5EF4-FFF2-40B4-BE49-F238E27FC236}">
                <a16:creationId xmlns:a16="http://schemas.microsoft.com/office/drawing/2014/main" id="{69E6D436-DC14-4A0B-82F8-A5303E88D864}"/>
              </a:ext>
            </a:extLst>
          </p:cNvPr>
          <p:cNvSpPr txBox="1"/>
          <p:nvPr/>
        </p:nvSpPr>
        <p:spPr>
          <a:xfrm>
            <a:off x="1449606" y="1724357"/>
            <a:ext cx="4547216" cy="651295"/>
          </a:xfrm>
          <a:prstGeom prst="rect">
            <a:avLst/>
          </a:prstGeom>
          <a:noFill/>
        </p:spPr>
        <p:txBody>
          <a:bodyPr wrap="square" lIns="179285" tIns="143428" rIns="179285" bIns="143428" rtlCol="0" anchor="ctr" anchorCtr="0">
            <a:spAutoFit/>
          </a:bodyPr>
          <a:lstStyle/>
          <a:p>
            <a:pPr defTabSz="914367">
              <a:defRPr/>
            </a:pPr>
            <a:r>
              <a:rPr lang="en-NZ" sz="2350">
                <a:solidFill>
                  <a:srgbClr val="2F2F2F"/>
                </a:solidFill>
                <a:latin typeface="Segoe UI"/>
              </a:rPr>
              <a:t>Visit Microsoft365.com</a:t>
            </a:r>
            <a:endParaRPr lang="en-US">
              <a:ea typeface="+mn-ea"/>
              <a:cs typeface="+mn-cs"/>
            </a:endParaRPr>
          </a:p>
        </p:txBody>
      </p:sp>
      <p:sp>
        <p:nvSpPr>
          <p:cNvPr id="27" name="TextBox 26">
            <a:extLst>
              <a:ext uri="{FF2B5EF4-FFF2-40B4-BE49-F238E27FC236}">
                <a16:creationId xmlns:a16="http://schemas.microsoft.com/office/drawing/2014/main" id="{0137A87F-F2A3-4004-96FA-A16D5B6157C7}"/>
              </a:ext>
            </a:extLst>
          </p:cNvPr>
          <p:cNvSpPr txBox="1"/>
          <p:nvPr/>
        </p:nvSpPr>
        <p:spPr>
          <a:xfrm>
            <a:off x="603510" y="2878446"/>
            <a:ext cx="544464" cy="544464"/>
          </a:xfrm>
          <a:prstGeom prst="ellipse">
            <a:avLst/>
          </a:prstGeom>
          <a:solidFill>
            <a:schemeClr val="accent1"/>
          </a:solidFill>
          <a:ln w="130175" cap="sq">
            <a:solidFill>
              <a:schemeClr val="accent1">
                <a:alpha val="34000"/>
              </a:schemeClr>
            </a:solidFill>
            <a:prstDash val="solid"/>
            <a:miter lim="800000"/>
          </a:ln>
        </p:spPr>
        <p:txBody>
          <a:bodyPr vert="horz" wrap="none" lIns="87880" tIns="43940" rIns="87880" bIns="43940" anchor="ctr" anchorCtr="0" compatLnSpc="1">
            <a:noAutofit/>
          </a:bodyPr>
          <a:lstStyle>
            <a:defPPr>
              <a:defRPr lang="en-US"/>
            </a:defPPr>
            <a:lvl1pPr algn="ctr" defTabSz="914367">
              <a:defRPr sz="1400" kern="0">
                <a:solidFill>
                  <a:schemeClr val="bg2"/>
                </a:solidFill>
                <a:latin typeface="Segoe UI"/>
              </a:defRPr>
            </a:lvl1pPr>
          </a:lstStyle>
          <a:p>
            <a:pPr marL="0" marR="0" lvl="0" indent="0" algn="ctr" defTabSz="896354" rtl="0"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sym typeface="Wingdings" panose="05000000000000000000" pitchFamily="2" charset="2"/>
              </a:rPr>
              <a:t></a:t>
            </a:r>
            <a:endParaRPr kumimoji="0" lang="en-US" sz="1765"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sym typeface="Wingdings" panose="05000000000000000000" pitchFamily="2" charset="2"/>
            </a:endParaRPr>
          </a:p>
        </p:txBody>
      </p:sp>
      <p:sp>
        <p:nvSpPr>
          <p:cNvPr id="28" name="TextBox 27">
            <a:extLst>
              <a:ext uri="{FF2B5EF4-FFF2-40B4-BE49-F238E27FC236}">
                <a16:creationId xmlns:a16="http://schemas.microsoft.com/office/drawing/2014/main" id="{964DEE05-3C1B-4B54-BD3B-76E07664130F}"/>
              </a:ext>
            </a:extLst>
          </p:cNvPr>
          <p:cNvSpPr txBox="1"/>
          <p:nvPr/>
        </p:nvSpPr>
        <p:spPr>
          <a:xfrm>
            <a:off x="1449606" y="2824815"/>
            <a:ext cx="4547216" cy="651728"/>
          </a:xfrm>
          <a:prstGeom prst="rect">
            <a:avLst/>
          </a:prstGeom>
          <a:noFill/>
        </p:spPr>
        <p:txBody>
          <a:bodyPr wrap="square" lIns="179285" tIns="143428" rIns="179285" bIns="143428" rtlCol="0" anchor="ctr" anchorCtr="0">
            <a:spAutoFit/>
          </a:bodyPr>
          <a:lstStyle/>
          <a:p>
            <a:pPr defTabSz="914367">
              <a:defRPr/>
            </a:pPr>
            <a:r>
              <a:rPr lang="en-US" sz="2350">
                <a:solidFill>
                  <a:srgbClr val="2F2F2F"/>
                </a:solidFill>
              </a:rPr>
              <a:t>Download the </a:t>
            </a:r>
            <a:r>
              <a:rPr lang="en-US" sz="2350">
                <a:solidFill>
                  <a:srgbClr val="2F2F2F"/>
                </a:solidFill>
                <a:cs typeface="Segoe UI"/>
              </a:rPr>
              <a:t>Pitch Deck</a:t>
            </a:r>
            <a:endParaRPr lang="en-US" sz="2353">
              <a:solidFill>
                <a:srgbClr val="2F2F2F"/>
              </a:solidFill>
            </a:endParaRPr>
          </a:p>
        </p:txBody>
      </p:sp>
      <p:sp>
        <p:nvSpPr>
          <p:cNvPr id="29" name="TextBox 28">
            <a:extLst>
              <a:ext uri="{FF2B5EF4-FFF2-40B4-BE49-F238E27FC236}">
                <a16:creationId xmlns:a16="http://schemas.microsoft.com/office/drawing/2014/main" id="{415B978F-8C51-448F-8E7E-AD4209BB4E89}"/>
              </a:ext>
            </a:extLst>
          </p:cNvPr>
          <p:cNvSpPr txBox="1"/>
          <p:nvPr/>
        </p:nvSpPr>
        <p:spPr>
          <a:xfrm>
            <a:off x="603510" y="3979120"/>
            <a:ext cx="544464" cy="544464"/>
          </a:xfrm>
          <a:prstGeom prst="ellipse">
            <a:avLst/>
          </a:prstGeom>
          <a:solidFill>
            <a:schemeClr val="accent1"/>
          </a:solidFill>
          <a:ln w="130175" cap="sq">
            <a:solidFill>
              <a:schemeClr val="accent1">
                <a:alpha val="34000"/>
              </a:schemeClr>
            </a:solidFill>
            <a:prstDash val="solid"/>
            <a:miter lim="800000"/>
          </a:ln>
        </p:spPr>
        <p:txBody>
          <a:bodyPr vert="horz" wrap="none" lIns="87880" tIns="43940" rIns="87880" bIns="43940" anchor="ctr" anchorCtr="0" compatLnSpc="1">
            <a:noAutofit/>
          </a:bodyPr>
          <a:lstStyle>
            <a:defPPr>
              <a:defRPr lang="en-US"/>
            </a:defPPr>
            <a:lvl1pPr algn="ctr" defTabSz="914367">
              <a:defRPr sz="1400" kern="0">
                <a:solidFill>
                  <a:schemeClr val="bg2"/>
                </a:solidFill>
                <a:latin typeface="Segoe UI"/>
              </a:defRPr>
            </a:lvl1pPr>
          </a:lstStyle>
          <a:p>
            <a:pPr marL="0" marR="0" lvl="0" indent="0" algn="ctr" defTabSz="896354" rtl="0"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sym typeface="Wingdings" panose="05000000000000000000" pitchFamily="2" charset="2"/>
              </a:rPr>
              <a:t></a:t>
            </a:r>
            <a:endParaRPr kumimoji="0" lang="en-US" sz="1765"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sym typeface="Wingdings" panose="05000000000000000000" pitchFamily="2" charset="2"/>
            </a:endParaRPr>
          </a:p>
        </p:txBody>
      </p:sp>
      <p:sp>
        <p:nvSpPr>
          <p:cNvPr id="30" name="TextBox 29">
            <a:extLst>
              <a:ext uri="{FF2B5EF4-FFF2-40B4-BE49-F238E27FC236}">
                <a16:creationId xmlns:a16="http://schemas.microsoft.com/office/drawing/2014/main" id="{0A432EEE-22C7-4BC6-A5A7-578976405F9B}"/>
              </a:ext>
            </a:extLst>
          </p:cNvPr>
          <p:cNvSpPr txBox="1"/>
          <p:nvPr/>
        </p:nvSpPr>
        <p:spPr>
          <a:xfrm>
            <a:off x="1449606" y="3925489"/>
            <a:ext cx="4547216" cy="651728"/>
          </a:xfrm>
          <a:prstGeom prst="rect">
            <a:avLst/>
          </a:prstGeom>
          <a:noFill/>
        </p:spPr>
        <p:txBody>
          <a:bodyPr wrap="square" lIns="179285" tIns="143428" rIns="179285" bIns="143428" rtlCol="0" anchor="ctr" anchorCtr="0">
            <a:spAutoFit/>
          </a:bodyPr>
          <a:lstStyle/>
          <a:p>
            <a:pPr defTabSz="914367">
              <a:defRPr/>
            </a:pPr>
            <a:r>
              <a:rPr lang="en-US" sz="2350">
                <a:solidFill>
                  <a:srgbClr val="2F2F2F"/>
                </a:solidFill>
              </a:rPr>
              <a:t>Prepare your elevator pitch</a:t>
            </a:r>
            <a:endParaRPr lang="en-US" sz="2353">
              <a:solidFill>
                <a:srgbClr val="2F2F2F"/>
              </a:solidFill>
            </a:endParaRPr>
          </a:p>
        </p:txBody>
      </p:sp>
      <p:sp>
        <p:nvSpPr>
          <p:cNvPr id="31" name="TextBox 30">
            <a:extLst>
              <a:ext uri="{FF2B5EF4-FFF2-40B4-BE49-F238E27FC236}">
                <a16:creationId xmlns:a16="http://schemas.microsoft.com/office/drawing/2014/main" id="{9335AF54-8E7C-4361-94DA-F1A94EC9FFDD}"/>
              </a:ext>
            </a:extLst>
          </p:cNvPr>
          <p:cNvSpPr txBox="1"/>
          <p:nvPr/>
        </p:nvSpPr>
        <p:spPr>
          <a:xfrm>
            <a:off x="603510" y="5079794"/>
            <a:ext cx="544464" cy="544464"/>
          </a:xfrm>
          <a:prstGeom prst="ellipse">
            <a:avLst/>
          </a:prstGeom>
          <a:solidFill>
            <a:schemeClr val="accent1"/>
          </a:solidFill>
          <a:ln w="130175" cap="sq">
            <a:solidFill>
              <a:schemeClr val="accent1">
                <a:alpha val="34000"/>
              </a:schemeClr>
            </a:solidFill>
            <a:prstDash val="solid"/>
            <a:miter lim="800000"/>
          </a:ln>
        </p:spPr>
        <p:txBody>
          <a:bodyPr vert="horz" wrap="none" lIns="87880" tIns="43940" rIns="87880" bIns="43940" anchor="ctr" anchorCtr="0" compatLnSpc="1">
            <a:noAutofit/>
          </a:bodyPr>
          <a:lstStyle>
            <a:defPPr>
              <a:defRPr lang="en-US"/>
            </a:defPPr>
            <a:lvl1pPr algn="ctr" defTabSz="914367">
              <a:defRPr sz="1400" kern="0">
                <a:solidFill>
                  <a:schemeClr val="bg2"/>
                </a:solidFill>
                <a:latin typeface="Segoe UI"/>
              </a:defRPr>
            </a:lvl1pPr>
          </a:lstStyle>
          <a:p>
            <a:pPr marL="0" marR="0" lvl="0" indent="0" algn="ctr" defTabSz="896354" rtl="0"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sym typeface="Wingdings" panose="05000000000000000000" pitchFamily="2" charset="2"/>
              </a:rPr>
              <a:t></a:t>
            </a:r>
            <a:endParaRPr kumimoji="0" lang="en-US" sz="1765"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sym typeface="Wingdings" panose="05000000000000000000" pitchFamily="2" charset="2"/>
            </a:endParaRPr>
          </a:p>
        </p:txBody>
      </p:sp>
      <p:sp>
        <p:nvSpPr>
          <p:cNvPr id="32" name="TextBox 31">
            <a:extLst>
              <a:ext uri="{FF2B5EF4-FFF2-40B4-BE49-F238E27FC236}">
                <a16:creationId xmlns:a16="http://schemas.microsoft.com/office/drawing/2014/main" id="{AEB8CE7A-B7A3-454C-86E9-2820394EDC86}"/>
              </a:ext>
            </a:extLst>
          </p:cNvPr>
          <p:cNvSpPr txBox="1"/>
          <p:nvPr/>
        </p:nvSpPr>
        <p:spPr>
          <a:xfrm>
            <a:off x="1449606" y="5026163"/>
            <a:ext cx="4547216" cy="651728"/>
          </a:xfrm>
          <a:prstGeom prst="rect">
            <a:avLst/>
          </a:prstGeom>
          <a:noFill/>
        </p:spPr>
        <p:txBody>
          <a:bodyPr wrap="square" lIns="179285" tIns="143428" rIns="179285" bIns="143428" rtlCol="0" anchor="ctr" anchorCtr="0">
            <a:spAutoFit/>
          </a:bodyPr>
          <a:lstStyle/>
          <a:p>
            <a:pPr defTabSz="914367">
              <a:defRPr/>
            </a:pPr>
            <a:r>
              <a:rPr lang="en-US" sz="2350">
                <a:solidFill>
                  <a:srgbClr val="2F2F2F"/>
                </a:solidFill>
              </a:rPr>
              <a:t>Practice, practice, practice!</a:t>
            </a:r>
            <a:endParaRPr lang="en-US" sz="2353">
              <a:solidFill>
                <a:srgbClr val="2F2F2F"/>
              </a:solidFill>
            </a:endParaRPr>
          </a:p>
        </p:txBody>
      </p:sp>
      <p:sp>
        <p:nvSpPr>
          <p:cNvPr id="9" name="Title 8">
            <a:extLst>
              <a:ext uri="{FF2B5EF4-FFF2-40B4-BE49-F238E27FC236}">
                <a16:creationId xmlns:a16="http://schemas.microsoft.com/office/drawing/2014/main" id="{51FB6900-4AB1-408D-893A-84492EBA3CA2}"/>
              </a:ext>
            </a:extLst>
          </p:cNvPr>
          <p:cNvSpPr>
            <a:spLocks noGrp="1"/>
          </p:cNvSpPr>
          <p:nvPr>
            <p:ph type="title"/>
          </p:nvPr>
        </p:nvSpPr>
        <p:spPr/>
        <p:txBody>
          <a:bodyPr/>
          <a:lstStyle/>
          <a:p>
            <a:r>
              <a:rPr lang="en-US"/>
              <a:t>Next steps</a:t>
            </a:r>
          </a:p>
        </p:txBody>
      </p:sp>
      <p:grpSp>
        <p:nvGrpSpPr>
          <p:cNvPr id="5" name="Group 4">
            <a:extLst>
              <a:ext uri="{FF2B5EF4-FFF2-40B4-BE49-F238E27FC236}">
                <a16:creationId xmlns:a16="http://schemas.microsoft.com/office/drawing/2014/main" id="{DBFC7E60-B774-41C1-8059-2A788C316B8A}"/>
              </a:ext>
            </a:extLst>
          </p:cNvPr>
          <p:cNvGrpSpPr/>
          <p:nvPr/>
        </p:nvGrpSpPr>
        <p:grpSpPr>
          <a:xfrm>
            <a:off x="5921168" y="790401"/>
            <a:ext cx="5821999" cy="5821997"/>
            <a:chOff x="6226832" y="931367"/>
            <a:chExt cx="5564874" cy="5564872"/>
          </a:xfrm>
        </p:grpSpPr>
        <p:pic>
          <p:nvPicPr>
            <p:cNvPr id="3" name="Picture 2">
              <a:extLst>
                <a:ext uri="{FF2B5EF4-FFF2-40B4-BE49-F238E27FC236}">
                  <a16:creationId xmlns:a16="http://schemas.microsoft.com/office/drawing/2014/main" id="{B895D5A3-1E02-4771-B66E-AA2CA4A502DC}"/>
                </a:ext>
              </a:extLst>
            </p:cNvPr>
            <p:cNvPicPr>
              <a:picLocks noChangeAspect="1"/>
            </p:cNvPicPr>
            <p:nvPr/>
          </p:nvPicPr>
          <p:blipFill rotWithShape="1">
            <a:blip r:embed="rId3"/>
            <a:srcRect l="18305" t="28858" r="35313" b="1550"/>
            <a:stretch/>
          </p:blipFill>
          <p:spPr>
            <a:xfrm>
              <a:off x="6457164" y="1161699"/>
              <a:ext cx="5104207" cy="5104207"/>
            </a:xfrm>
            <a:prstGeom prst="ellipse">
              <a:avLst/>
            </a:prstGeom>
          </p:spPr>
        </p:pic>
        <p:sp>
          <p:nvSpPr>
            <p:cNvPr id="4" name="Oval 3">
              <a:extLst>
                <a:ext uri="{FF2B5EF4-FFF2-40B4-BE49-F238E27FC236}">
                  <a16:creationId xmlns:a16="http://schemas.microsoft.com/office/drawing/2014/main" id="{E8BF3AA9-1A39-4FEF-8708-F27DB21295C6}"/>
                </a:ext>
              </a:extLst>
            </p:cNvPr>
            <p:cNvSpPr/>
            <p:nvPr/>
          </p:nvSpPr>
          <p:spPr bwMode="auto">
            <a:xfrm>
              <a:off x="6226832" y="931367"/>
              <a:ext cx="5564874" cy="5564872"/>
            </a:xfrm>
            <a:prstGeom prst="ellipse">
              <a:avLst/>
            </a:prstGeom>
            <a:ln w="28575">
              <a:solidFill>
                <a:schemeClr val="bg1">
                  <a:lumMod val="9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2F2F2F"/>
                </a:solidFill>
                <a:effectLst/>
                <a:uLnTx/>
                <a:uFillTx/>
                <a:latin typeface="Segoe UI"/>
                <a:ea typeface="+mn-ea"/>
                <a:cs typeface="+mn-cs"/>
              </a:endParaRPr>
            </a:p>
          </p:txBody>
        </p:sp>
      </p:grpSp>
    </p:spTree>
    <p:extLst>
      <p:ext uri="{BB962C8B-B14F-4D97-AF65-F5344CB8AC3E}">
        <p14:creationId xmlns:p14="http://schemas.microsoft.com/office/powerpoint/2010/main" val="311366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35" presetClass="path" presetSubtype="0" decel="100000" fill="hold" grpId="1" nodeType="withEffect">
                                  <p:stCondLst>
                                    <p:cond delay="0"/>
                                  </p:stCondLst>
                                  <p:childTnLst>
                                    <p:animMotion origin="layout" path="M 3.77585E-6 -5.76487E-7 L -0.09434 -5.76487E-7 " pathEditMode="relative" rAng="0" ptsTypes="AA">
                                      <p:cBhvr>
                                        <p:cTn id="18" dur="750" spd="-100000" fill="hold"/>
                                        <p:tgtEl>
                                          <p:spTgt spid="11"/>
                                        </p:tgtEl>
                                        <p:attrNameLst>
                                          <p:attrName>ppt_x</p:attrName>
                                          <p:attrName>ppt_y</p:attrName>
                                        </p:attrNameLst>
                                      </p:cBhvr>
                                      <p:rCtr x="-4723" y="0"/>
                                    </p:animMotion>
                                  </p:childTnLst>
                                </p:cTn>
                              </p:par>
                              <p:par>
                                <p:cTn id="19" presetID="10" presetClass="entr"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500"/>
                                        <p:tgtEl>
                                          <p:spTgt spid="12">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35" presetClass="path" presetSubtype="0" decel="100000" fill="hold" grpId="1" nodeType="withEffect">
                                  <p:stCondLst>
                                    <p:cond delay="0"/>
                                  </p:stCondLst>
                                  <p:childTnLst>
                                    <p:animMotion origin="layout" path="M 3.77585E-6 -3.58148E-6 L -0.09434 -3.58148E-6 " pathEditMode="relative" rAng="0" ptsTypes="AA">
                                      <p:cBhvr>
                                        <p:cTn id="26" dur="750" spd="-100000" fill="hold"/>
                                        <p:tgtEl>
                                          <p:spTgt spid="27"/>
                                        </p:tgtEl>
                                        <p:attrNameLst>
                                          <p:attrName>ppt_x</p:attrName>
                                          <p:attrName>ppt_y</p:attrName>
                                        </p:attrNameLst>
                                      </p:cBhvr>
                                      <p:rCtr x="-4723" y="0"/>
                                    </p:animMotion>
                                  </p:childTnLst>
                                </p:cTn>
                              </p:par>
                              <p:par>
                                <p:cTn id="27" presetID="10" presetClass="entr" presetSubtype="0" fill="hold" grpId="0" nodeType="with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Effect transition="in" filter="fade">
                                      <p:cBhvr>
                                        <p:cTn id="29" dur="500"/>
                                        <p:tgtEl>
                                          <p:spTgt spid="2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35" presetClass="path" presetSubtype="0" decel="100000" fill="hold" grpId="1" nodeType="withEffect">
                                  <p:stCondLst>
                                    <p:cond delay="0"/>
                                  </p:stCondLst>
                                  <p:childTnLst>
                                    <p:animMotion origin="layout" path="M 3.77585E-6 3.41353E-6 L -0.09434 3.41353E-6 " pathEditMode="relative" rAng="0" ptsTypes="AA">
                                      <p:cBhvr>
                                        <p:cTn id="34" dur="750" spd="-100000" fill="hold"/>
                                        <p:tgtEl>
                                          <p:spTgt spid="29"/>
                                        </p:tgtEl>
                                        <p:attrNameLst>
                                          <p:attrName>ppt_x</p:attrName>
                                          <p:attrName>ppt_y</p:attrName>
                                        </p:attrNameLst>
                                      </p:cBhvr>
                                      <p:rCtr x="-4723" y="0"/>
                                    </p:animMotion>
                                  </p:childTnLst>
                                </p:cTn>
                              </p:par>
                              <p:par>
                                <p:cTn id="35" presetID="10" presetClass="entr" presetSubtype="0" fill="hold" grpId="0" nodeType="with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Effect transition="in" filter="fade">
                                      <p:cBhvr>
                                        <p:cTn id="37" dur="500"/>
                                        <p:tgtEl>
                                          <p:spTgt spid="30">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35" presetClass="path" presetSubtype="0" decel="100000" fill="hold" grpId="1" nodeType="withEffect">
                                  <p:stCondLst>
                                    <p:cond delay="0"/>
                                  </p:stCondLst>
                                  <p:childTnLst>
                                    <p:animMotion origin="layout" path="M 3.77585E-6 3.4453E-6 L -0.09434 3.4453E-6 " pathEditMode="relative" rAng="0" ptsTypes="AA">
                                      <p:cBhvr>
                                        <p:cTn id="42" dur="750" spd="-100000" fill="hold"/>
                                        <p:tgtEl>
                                          <p:spTgt spid="31"/>
                                        </p:tgtEl>
                                        <p:attrNameLst>
                                          <p:attrName>ppt_x</p:attrName>
                                          <p:attrName>ppt_y</p:attrName>
                                        </p:attrNameLst>
                                      </p:cBhvr>
                                      <p:rCtr x="-4723" y="0"/>
                                    </p:animMotion>
                                  </p:childTnLst>
                                </p:cTn>
                              </p:par>
                              <p:par>
                                <p:cTn id="43" presetID="10" presetClass="entr" presetSubtype="0" fill="hold" grpId="0" nodeType="withEffect">
                                  <p:stCondLst>
                                    <p:cond delay="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fade">
                                      <p:cBhvr>
                                        <p:cTn id="45"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1" grpId="1" animBg="1"/>
      <p:bldP spid="12" grpId="0" build="p"/>
      <p:bldP spid="27" grpId="0" animBg="1"/>
      <p:bldP spid="27" grpId="1" animBg="1"/>
      <p:bldP spid="28" grpId="0" build="p"/>
      <p:bldP spid="29" grpId="0" animBg="1"/>
      <p:bldP spid="29" grpId="1" animBg="1"/>
      <p:bldP spid="30" grpId="0" build="p"/>
      <p:bldP spid="31" grpId="0" animBg="1"/>
      <p:bldP spid="31" grpId="1" animBg="1"/>
      <p:bldP spid="3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microsoft"/>
          <p:cNvSpPr/>
          <p:nvPr/>
        </p:nvSpPr>
        <p:spPr>
          <a:xfrm>
            <a:off x="309086" y="2119227"/>
            <a:ext cx="6992439" cy="778454"/>
          </a:xfrm>
          <a:prstGeom prst="rect">
            <a:avLst/>
          </a:prstGeom>
        </p:spPr>
        <p:txBody>
          <a:bodyPr wrap="square" anchor="ctr">
            <a:spAutoFit/>
          </a:bodyPr>
          <a:lstStyle/>
          <a:p>
            <a:pPr defTabSz="914102" fontAlgn="base">
              <a:lnSpc>
                <a:spcPct val="95000"/>
              </a:lnSpc>
              <a:spcBef>
                <a:spcPct val="0"/>
              </a:spcBef>
              <a:spcAft>
                <a:spcPts val="1176"/>
              </a:spcAft>
              <a:defRPr/>
            </a:pPr>
            <a:r>
              <a:rPr lang="en-US" sz="4705" kern="0" spc="-98">
                <a:ln w="3175">
                  <a:noFill/>
                </a:ln>
                <a:gradFill>
                  <a:gsLst>
                    <a:gs pos="24479">
                      <a:srgbClr val="353535"/>
                    </a:gs>
                    <a:gs pos="94000">
                      <a:srgbClr val="353535"/>
                    </a:gs>
                  </a:gsLst>
                  <a:lin ang="5400000" scaled="1"/>
                </a:gradFill>
                <a:latin typeface="Segoe UI Light"/>
                <a:ea typeface="Segoe UI" pitchFamily="34" charset="0"/>
                <a:cs typeface="Segoe UI" pitchFamily="34" charset="0"/>
              </a:rPr>
              <a:t>Microsoft mission</a:t>
            </a:r>
          </a:p>
        </p:txBody>
      </p:sp>
      <p:sp>
        <p:nvSpPr>
          <p:cNvPr id="24" name="Rectangle 23"/>
          <p:cNvSpPr/>
          <p:nvPr/>
        </p:nvSpPr>
        <p:spPr>
          <a:xfrm>
            <a:off x="306591" y="3096974"/>
            <a:ext cx="6720778" cy="1294405"/>
          </a:xfrm>
          <a:prstGeom prst="rect">
            <a:avLst/>
          </a:prstGeom>
        </p:spPr>
        <p:txBody>
          <a:bodyPr wrap="square">
            <a:spAutoFit/>
          </a:bodyPr>
          <a:lstStyle/>
          <a:p>
            <a:pPr marL="28012" defTabSz="914102" fontAlgn="base">
              <a:lnSpc>
                <a:spcPct val="95000"/>
              </a:lnSpc>
              <a:spcBef>
                <a:spcPct val="0"/>
              </a:spcBef>
              <a:spcAft>
                <a:spcPct val="0"/>
              </a:spcAft>
              <a:defRPr/>
            </a:pPr>
            <a:r>
              <a:rPr lang="en-US" sz="2745" kern="0">
                <a:gradFill>
                  <a:gsLst>
                    <a:gs pos="24479">
                      <a:srgbClr val="353535"/>
                    </a:gs>
                    <a:gs pos="94000">
                      <a:srgbClr val="353535"/>
                    </a:gs>
                  </a:gsLst>
                  <a:lin ang="5400000" scaled="1"/>
                </a:gradFill>
                <a:latin typeface="Segoe UI Light"/>
                <a:cs typeface="Segoe UI Semilight" panose="020B0402040204020203" pitchFamily="34" charset="0"/>
              </a:rPr>
              <a:t>Empower every person and</a:t>
            </a:r>
            <a:br>
              <a:rPr lang="en-US" sz="2745" kern="0">
                <a:gradFill>
                  <a:gsLst>
                    <a:gs pos="24479">
                      <a:srgbClr val="353535"/>
                    </a:gs>
                    <a:gs pos="94000">
                      <a:srgbClr val="353535"/>
                    </a:gs>
                  </a:gsLst>
                  <a:lin ang="5400000" scaled="1"/>
                </a:gradFill>
                <a:latin typeface="Segoe UI Light"/>
                <a:cs typeface="Segoe UI Semilight" panose="020B0402040204020203" pitchFamily="34" charset="0"/>
              </a:rPr>
            </a:br>
            <a:r>
              <a:rPr lang="en-US" sz="2745" kern="0">
                <a:gradFill>
                  <a:gsLst>
                    <a:gs pos="24479">
                      <a:srgbClr val="353535"/>
                    </a:gs>
                    <a:gs pos="94000">
                      <a:srgbClr val="353535"/>
                    </a:gs>
                  </a:gsLst>
                  <a:lin ang="5400000" scaled="1"/>
                </a:gradFill>
                <a:latin typeface="Segoe UI Light"/>
                <a:cs typeface="Segoe UI Semilight" panose="020B0402040204020203" pitchFamily="34" charset="0"/>
              </a:rPr>
              <a:t>every organization on the</a:t>
            </a:r>
            <a:br>
              <a:rPr lang="en-US" sz="2745" kern="0">
                <a:gradFill>
                  <a:gsLst>
                    <a:gs pos="24479">
                      <a:srgbClr val="353535"/>
                    </a:gs>
                    <a:gs pos="94000">
                      <a:srgbClr val="353535"/>
                    </a:gs>
                  </a:gsLst>
                  <a:lin ang="5400000" scaled="1"/>
                </a:gradFill>
                <a:latin typeface="Segoe UI Light"/>
                <a:cs typeface="Segoe UI Semilight" panose="020B0402040204020203" pitchFamily="34" charset="0"/>
              </a:rPr>
            </a:br>
            <a:r>
              <a:rPr lang="en-US" sz="2745" kern="0">
                <a:gradFill>
                  <a:gsLst>
                    <a:gs pos="24479">
                      <a:srgbClr val="353535"/>
                    </a:gs>
                    <a:gs pos="94000">
                      <a:srgbClr val="353535"/>
                    </a:gs>
                  </a:gsLst>
                  <a:lin ang="5400000" scaled="1"/>
                </a:gradFill>
                <a:latin typeface="Segoe UI Light"/>
                <a:cs typeface="Segoe UI Semilight" panose="020B0402040204020203" pitchFamily="34" charset="0"/>
              </a:rPr>
              <a:t>planet to achieve more</a:t>
            </a:r>
          </a:p>
        </p:txBody>
      </p:sp>
      <p:pic>
        <p:nvPicPr>
          <p:cNvPr id="19" name="Picture 18">
            <a:extLst>
              <a:ext uri="{FF2B5EF4-FFF2-40B4-BE49-F238E27FC236}">
                <a16:creationId xmlns:a16="http://schemas.microsoft.com/office/drawing/2014/main" id="{F78AFE5C-18E9-49FE-B362-1059758A7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7777" y="291514"/>
            <a:ext cx="2993196" cy="2993196"/>
          </a:xfrm>
          <a:prstGeom prst="rect">
            <a:avLst/>
          </a:prstGeom>
        </p:spPr>
      </p:pic>
      <p:grpSp>
        <p:nvGrpSpPr>
          <p:cNvPr id="4" name="Group 3">
            <a:extLst>
              <a:ext uri="{FF2B5EF4-FFF2-40B4-BE49-F238E27FC236}">
                <a16:creationId xmlns:a16="http://schemas.microsoft.com/office/drawing/2014/main" id="{627D1733-378D-43E2-B450-3F60F63C55CF}"/>
              </a:ext>
            </a:extLst>
          </p:cNvPr>
          <p:cNvGrpSpPr/>
          <p:nvPr/>
        </p:nvGrpSpPr>
        <p:grpSpPr>
          <a:xfrm>
            <a:off x="5626000" y="291514"/>
            <a:ext cx="2994059" cy="2994059"/>
            <a:chOff x="5738813" y="296863"/>
            <a:chExt cx="3054096" cy="3054096"/>
          </a:xfrm>
        </p:grpSpPr>
        <p:sp>
          <p:nvSpPr>
            <p:cNvPr id="3" name="Rectangle 2">
              <a:extLst>
                <a:ext uri="{FF2B5EF4-FFF2-40B4-BE49-F238E27FC236}">
                  <a16:creationId xmlns:a16="http://schemas.microsoft.com/office/drawing/2014/main" id="{CE5394E9-7D30-45BC-9AEA-F85BC15AE045}"/>
                </a:ext>
              </a:extLst>
            </p:cNvPr>
            <p:cNvSpPr/>
            <p:nvPr/>
          </p:nvSpPr>
          <p:spPr bwMode="auto">
            <a:xfrm>
              <a:off x="7192402" y="1750452"/>
              <a:ext cx="146918" cy="1469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32" name="Picture 31">
              <a:extLst>
                <a:ext uri="{FF2B5EF4-FFF2-40B4-BE49-F238E27FC236}">
                  <a16:creationId xmlns:a16="http://schemas.microsoft.com/office/drawing/2014/main" id="{8EC5FB20-F853-4397-930D-96452A652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813" y="296863"/>
              <a:ext cx="3054096" cy="3054096"/>
            </a:xfrm>
            <a:prstGeom prst="rect">
              <a:avLst/>
            </a:prstGeom>
          </p:spPr>
        </p:pic>
      </p:grpSp>
      <p:pic>
        <p:nvPicPr>
          <p:cNvPr id="36" name="Picture 35">
            <a:extLst>
              <a:ext uri="{FF2B5EF4-FFF2-40B4-BE49-F238E27FC236}">
                <a16:creationId xmlns:a16="http://schemas.microsoft.com/office/drawing/2014/main" id="{06E92D4F-AF43-4F0D-9AB3-6EA700AB2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7777" y="3576192"/>
            <a:ext cx="2993196" cy="2993196"/>
          </a:xfrm>
          <a:prstGeom prst="rect">
            <a:avLst/>
          </a:prstGeom>
        </p:spPr>
      </p:pic>
      <p:pic>
        <p:nvPicPr>
          <p:cNvPr id="37" name="Picture 36">
            <a:extLst>
              <a:ext uri="{FF2B5EF4-FFF2-40B4-BE49-F238E27FC236}">
                <a16:creationId xmlns:a16="http://schemas.microsoft.com/office/drawing/2014/main" id="{72066897-EAE6-410A-BC79-F36948E33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6000" y="3576191"/>
            <a:ext cx="2994059" cy="2994059"/>
          </a:xfrm>
          <a:prstGeom prst="rect">
            <a:avLst/>
          </a:prstGeom>
        </p:spPr>
      </p:pic>
      <p:sp>
        <p:nvSpPr>
          <p:cNvPr id="13" name="Rectangle 12">
            <a:extLst>
              <a:ext uri="{FF2B5EF4-FFF2-40B4-BE49-F238E27FC236}">
                <a16:creationId xmlns:a16="http://schemas.microsoft.com/office/drawing/2014/main" id="{2EBAAC82-97A3-4E26-8A82-E34F2E72DB4E}"/>
              </a:ext>
            </a:extLst>
          </p:cNvPr>
          <p:cNvSpPr/>
          <p:nvPr/>
        </p:nvSpPr>
        <p:spPr bwMode="auto">
          <a:xfrm>
            <a:off x="5626000" y="291514"/>
            <a:ext cx="2994059" cy="2994059"/>
          </a:xfrm>
          <a:prstGeom prst="rect">
            <a:avLst/>
          </a:prstGeom>
          <a:solidFill>
            <a:srgbClr val="F25022">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8" name="Group 7">
            <a:extLst>
              <a:ext uri="{FF2B5EF4-FFF2-40B4-BE49-F238E27FC236}">
                <a16:creationId xmlns:a16="http://schemas.microsoft.com/office/drawing/2014/main" id="{9D675CC1-3843-4490-95F5-978A0E616416}"/>
              </a:ext>
            </a:extLst>
          </p:cNvPr>
          <p:cNvGrpSpPr/>
          <p:nvPr/>
        </p:nvGrpSpPr>
        <p:grpSpPr>
          <a:xfrm>
            <a:off x="8906914" y="291514"/>
            <a:ext cx="2994059" cy="2994059"/>
            <a:chOff x="9085516" y="296863"/>
            <a:chExt cx="3054096" cy="3054096"/>
          </a:xfrm>
        </p:grpSpPr>
        <p:sp>
          <p:nvSpPr>
            <p:cNvPr id="14" name="Rectangle 13">
              <a:extLst>
                <a:ext uri="{FF2B5EF4-FFF2-40B4-BE49-F238E27FC236}">
                  <a16:creationId xmlns:a16="http://schemas.microsoft.com/office/drawing/2014/main" id="{F19F1CBD-B893-4EA1-8BB9-7EC24CC49A77}"/>
                </a:ext>
              </a:extLst>
            </p:cNvPr>
            <p:cNvSpPr/>
            <p:nvPr/>
          </p:nvSpPr>
          <p:spPr bwMode="auto">
            <a:xfrm>
              <a:off x="9085516" y="296863"/>
              <a:ext cx="3054096" cy="3054096"/>
            </a:xfrm>
            <a:prstGeom prst="rect">
              <a:avLst/>
            </a:prstGeom>
            <a:solidFill>
              <a:srgbClr val="7FBA00">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 name="Rectangle 4">
              <a:extLst>
                <a:ext uri="{FF2B5EF4-FFF2-40B4-BE49-F238E27FC236}">
                  <a16:creationId xmlns:a16="http://schemas.microsoft.com/office/drawing/2014/main" id="{78D2BFA1-6BEB-4844-B79C-E0666BDD4712}"/>
                </a:ext>
              </a:extLst>
            </p:cNvPr>
            <p:cNvSpPr/>
            <p:nvPr/>
          </p:nvSpPr>
          <p:spPr bwMode="auto">
            <a:xfrm>
              <a:off x="10466261" y="1677608"/>
              <a:ext cx="292607" cy="29260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 name="Group 6">
            <a:extLst>
              <a:ext uri="{FF2B5EF4-FFF2-40B4-BE49-F238E27FC236}">
                <a16:creationId xmlns:a16="http://schemas.microsoft.com/office/drawing/2014/main" id="{6D8C207E-D143-45B7-AA82-C67EB969B489}"/>
              </a:ext>
            </a:extLst>
          </p:cNvPr>
          <p:cNvGrpSpPr/>
          <p:nvPr/>
        </p:nvGrpSpPr>
        <p:grpSpPr>
          <a:xfrm>
            <a:off x="8907777" y="3576191"/>
            <a:ext cx="2994059" cy="2994059"/>
            <a:chOff x="9086396" y="3647405"/>
            <a:chExt cx="3054096" cy="3054096"/>
          </a:xfrm>
        </p:grpSpPr>
        <p:sp>
          <p:nvSpPr>
            <p:cNvPr id="16" name="Rectangle 15">
              <a:extLst>
                <a:ext uri="{FF2B5EF4-FFF2-40B4-BE49-F238E27FC236}">
                  <a16:creationId xmlns:a16="http://schemas.microsoft.com/office/drawing/2014/main" id="{AB9AB046-3538-4C58-BBE0-0002BCBC9E6E}"/>
                </a:ext>
              </a:extLst>
            </p:cNvPr>
            <p:cNvSpPr/>
            <p:nvPr/>
          </p:nvSpPr>
          <p:spPr bwMode="auto">
            <a:xfrm>
              <a:off x="9086396" y="3647405"/>
              <a:ext cx="3054096" cy="3054096"/>
            </a:xfrm>
            <a:prstGeom prst="rect">
              <a:avLst/>
            </a:prstGeom>
            <a:solidFill>
              <a:srgbClr val="FFB900">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2" name="Rectangle 21">
              <a:extLst>
                <a:ext uri="{FF2B5EF4-FFF2-40B4-BE49-F238E27FC236}">
                  <a16:creationId xmlns:a16="http://schemas.microsoft.com/office/drawing/2014/main" id="{98C8B606-FCE2-4554-BB25-6AB768814DF8}"/>
                </a:ext>
              </a:extLst>
            </p:cNvPr>
            <p:cNvSpPr/>
            <p:nvPr/>
          </p:nvSpPr>
          <p:spPr bwMode="auto">
            <a:xfrm>
              <a:off x="10466261" y="5027709"/>
              <a:ext cx="292607" cy="29260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6" name="Group 5">
            <a:extLst>
              <a:ext uri="{FF2B5EF4-FFF2-40B4-BE49-F238E27FC236}">
                <a16:creationId xmlns:a16="http://schemas.microsoft.com/office/drawing/2014/main" id="{6EFF2D70-798E-46AB-A4BB-4CC952A166C1}"/>
              </a:ext>
            </a:extLst>
          </p:cNvPr>
          <p:cNvGrpSpPr/>
          <p:nvPr/>
        </p:nvGrpSpPr>
        <p:grpSpPr>
          <a:xfrm>
            <a:off x="5626000" y="3576191"/>
            <a:ext cx="2994059" cy="2994059"/>
            <a:chOff x="5738813" y="3647405"/>
            <a:chExt cx="3054096" cy="3054096"/>
          </a:xfrm>
        </p:grpSpPr>
        <p:sp>
          <p:nvSpPr>
            <p:cNvPr id="15" name="Rectangle 14">
              <a:extLst>
                <a:ext uri="{FF2B5EF4-FFF2-40B4-BE49-F238E27FC236}">
                  <a16:creationId xmlns:a16="http://schemas.microsoft.com/office/drawing/2014/main" id="{0EB45DF4-3FFE-4ACC-9654-05D3D5346C4D}"/>
                </a:ext>
              </a:extLst>
            </p:cNvPr>
            <p:cNvSpPr/>
            <p:nvPr/>
          </p:nvSpPr>
          <p:spPr bwMode="auto">
            <a:xfrm>
              <a:off x="5738813" y="3647405"/>
              <a:ext cx="3054096" cy="3054096"/>
            </a:xfrm>
            <a:prstGeom prst="rect">
              <a:avLst/>
            </a:prstGeom>
            <a:solidFill>
              <a:srgbClr val="00A4EF">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5" name="Rectangle 24">
              <a:extLst>
                <a:ext uri="{FF2B5EF4-FFF2-40B4-BE49-F238E27FC236}">
                  <a16:creationId xmlns:a16="http://schemas.microsoft.com/office/drawing/2014/main" id="{8EF040BA-FB12-4A4F-9CD8-27AE88C2337B}"/>
                </a:ext>
              </a:extLst>
            </p:cNvPr>
            <p:cNvSpPr/>
            <p:nvPr/>
          </p:nvSpPr>
          <p:spPr bwMode="auto">
            <a:xfrm>
              <a:off x="7119557" y="5027709"/>
              <a:ext cx="292607" cy="29260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Tree>
    <p:extLst>
      <p:ext uri="{BB962C8B-B14F-4D97-AF65-F5344CB8AC3E}">
        <p14:creationId xmlns:p14="http://schemas.microsoft.com/office/powerpoint/2010/main" val="120385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400"/>
                                        <p:tgtEl>
                                          <p:spTgt spid="24"/>
                                        </p:tgtEl>
                                      </p:cBhvr>
                                    </p:animEffect>
                                  </p:childTnLst>
                                </p:cTn>
                              </p:par>
                              <p:par>
                                <p:cTn id="8" presetID="35" presetClass="path" presetSubtype="0" decel="100000" fill="hold" grpId="1" nodeType="withEffect">
                                  <p:stCondLst>
                                    <p:cond delay="0"/>
                                  </p:stCondLst>
                                  <p:childTnLst>
                                    <p:animMotion origin="layout" path="M -3.62522E-7 3.42714E-6 L -0.29908 3.42714E-6 " pathEditMode="relative" rAng="0" ptsTypes="AA">
                                      <p:cBhvr>
                                        <p:cTn id="9" dur="1000" spd="-100000" fill="hold"/>
                                        <p:tgtEl>
                                          <p:spTgt spid="24"/>
                                        </p:tgtEl>
                                        <p:attrNameLst>
                                          <p:attrName>ppt_x</p:attrName>
                                          <p:attrName>ppt_y</p:attrName>
                                        </p:attrNameLst>
                                      </p:cBhvr>
                                      <p:rCtr x="-14960" y="0"/>
                                    </p:animMotion>
                                  </p:childTnLst>
                                </p:cTn>
                              </p:par>
                              <p:par>
                                <p:cTn id="10" presetID="10" presetClass="entr" presetSubtype="0" fill="hold" grpId="0" nodeType="withEffect">
                                  <p:stCondLst>
                                    <p:cond delay="4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50"/>
                                        <p:tgtEl>
                                          <p:spTgt spid="23"/>
                                        </p:tgtEl>
                                      </p:cBhvr>
                                    </p:animEffect>
                                  </p:childTnLst>
                                </p:cTn>
                              </p:par>
                              <p:par>
                                <p:cTn id="13" presetID="42" presetClass="path" presetSubtype="0" decel="100000" fill="hold" grpId="1" nodeType="withEffect">
                                  <p:stCondLst>
                                    <p:cond delay="0"/>
                                  </p:stCondLst>
                                  <p:childTnLst>
                                    <p:animMotion origin="layout" path="M -1.09778E-6 2.23332E-6 L -1.09778E-6 0.25011 " pathEditMode="relative" rAng="0" ptsTypes="AA">
                                      <p:cBhvr>
                                        <p:cTn id="14" dur="750" spd="-100000" fill="hold"/>
                                        <p:tgtEl>
                                          <p:spTgt spid="23"/>
                                        </p:tgtEl>
                                        <p:attrNameLst>
                                          <p:attrName>ppt_x</p:attrName>
                                          <p:attrName>ppt_y</p:attrName>
                                        </p:attrNameLst>
                                      </p:cBhvr>
                                      <p:rCtr x="0" y="12506"/>
                                    </p:animMotion>
                                  </p:childTnLst>
                                </p:cTn>
                              </p:par>
                              <p:par>
                                <p:cTn id="15" presetID="10"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6" presetClass="emph" presetSubtype="0" accel="100000" autoRev="1" fill="hold" grpId="1" nodeType="withEffect">
                                  <p:stCondLst>
                                    <p:cond delay="0"/>
                                  </p:stCondLst>
                                  <p:childTnLst>
                                    <p:animScale>
                                      <p:cBhvr>
                                        <p:cTn id="19" dur="500" fill="hold"/>
                                        <p:tgtEl>
                                          <p:spTgt spid="13"/>
                                        </p:tgtEl>
                                      </p:cBhvr>
                                      <p:by x="80000" y="80000"/>
                                    </p:animScale>
                                  </p:childTnLst>
                                </p:cTn>
                              </p:par>
                              <p:par>
                                <p:cTn id="20" presetID="10" presetClass="entr" presetSubtype="0" fill="hold" nodeType="withEffect">
                                  <p:stCondLst>
                                    <p:cond delay="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6" presetClass="emph" presetSubtype="0" accel="100000" autoRev="1" fill="hold" nodeType="withEffect">
                                  <p:stCondLst>
                                    <p:cond delay="0"/>
                                  </p:stCondLst>
                                  <p:childTnLst>
                                    <p:animScale>
                                      <p:cBhvr>
                                        <p:cTn id="24" dur="500" fill="hold"/>
                                        <p:tgtEl>
                                          <p:spTgt spid="19"/>
                                        </p:tgtEl>
                                      </p:cBhvr>
                                      <p:by x="80000" y="80000"/>
                                    </p:animScale>
                                  </p:childTnLst>
                                </p:cTn>
                              </p:par>
                              <p:par>
                                <p:cTn id="25" presetID="10" presetClass="entr" presetSubtype="0" fill="hold" nodeType="withEffect">
                                  <p:stCondLst>
                                    <p:cond delay="50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6" presetClass="emph" presetSubtype="0" accel="100000" autoRev="1" fill="hold" nodeType="withEffect">
                                  <p:stCondLst>
                                    <p:cond delay="0"/>
                                  </p:stCondLst>
                                  <p:childTnLst>
                                    <p:animScale>
                                      <p:cBhvr>
                                        <p:cTn id="29" dur="500" fill="hold"/>
                                        <p:tgtEl>
                                          <p:spTgt spid="37"/>
                                        </p:tgtEl>
                                      </p:cBhvr>
                                      <p:by x="80000" y="80000"/>
                                    </p:animScale>
                                  </p:childTnLst>
                                </p:cTn>
                              </p:par>
                              <p:par>
                                <p:cTn id="30" presetID="10" presetClass="entr" presetSubtype="0" fill="hold" nodeType="withEffect">
                                  <p:stCondLst>
                                    <p:cond delay="50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6" presetClass="emph" presetSubtype="0" accel="100000" autoRev="1" fill="hold" nodeType="withEffect">
                                  <p:stCondLst>
                                    <p:cond delay="0"/>
                                  </p:stCondLst>
                                  <p:childTnLst>
                                    <p:animScale>
                                      <p:cBhvr>
                                        <p:cTn id="34" dur="500" fill="hold"/>
                                        <p:tgtEl>
                                          <p:spTgt spid="36"/>
                                        </p:tgtEl>
                                      </p:cBhvr>
                                      <p:by x="80000" y="80000"/>
                                    </p:animScale>
                                  </p:childTnLst>
                                </p:cTn>
                              </p:par>
                              <p:par>
                                <p:cTn id="35" presetID="10" presetClass="entr" presetSubtype="0"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6" presetClass="emph" presetSubtype="0" accel="100000" autoRev="1" fill="hold" nodeType="withEffect">
                                  <p:stCondLst>
                                    <p:cond delay="0"/>
                                  </p:stCondLst>
                                  <p:childTnLst>
                                    <p:animScale>
                                      <p:cBhvr>
                                        <p:cTn id="39" dur="500" fill="hold"/>
                                        <p:tgtEl>
                                          <p:spTgt spid="4"/>
                                        </p:tgtEl>
                                      </p:cBhvr>
                                      <p:by x="80000" y="80000"/>
                                    </p:animScale>
                                  </p:childTnLst>
                                </p:cTn>
                              </p:par>
                              <p:par>
                                <p:cTn id="40" presetID="10" presetClass="entr" presetSubtype="0" fill="hold" nodeType="withEffect">
                                  <p:stCondLst>
                                    <p:cond delay="50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6" presetClass="emph" presetSubtype="0" accel="100000" autoRev="1" fill="hold" nodeType="withEffect">
                                  <p:stCondLst>
                                    <p:cond delay="0"/>
                                  </p:stCondLst>
                                  <p:childTnLst>
                                    <p:animScale>
                                      <p:cBhvr>
                                        <p:cTn id="44" dur="500" fill="hold"/>
                                        <p:tgtEl>
                                          <p:spTgt spid="8"/>
                                        </p:tgtEl>
                                      </p:cBhvr>
                                      <p:by x="80000" y="80000"/>
                                    </p:animScale>
                                  </p:childTnLst>
                                </p:cTn>
                              </p:par>
                              <p:par>
                                <p:cTn id="45" presetID="10" presetClass="entr" presetSubtype="0" fill="hold" nodeType="withEffect">
                                  <p:stCondLst>
                                    <p:cond delay="50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6" presetClass="emph" presetSubtype="0" accel="100000" autoRev="1" fill="hold" nodeType="withEffect">
                                  <p:stCondLst>
                                    <p:cond delay="0"/>
                                  </p:stCondLst>
                                  <p:childTnLst>
                                    <p:animScale>
                                      <p:cBhvr>
                                        <p:cTn id="49" dur="500" fill="hold"/>
                                        <p:tgtEl>
                                          <p:spTgt spid="7"/>
                                        </p:tgtEl>
                                      </p:cBhvr>
                                      <p:by x="80000" y="80000"/>
                                    </p:animScale>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6" presetClass="emph" presetSubtype="0" accel="100000" autoRev="1" fill="hold" nodeType="withEffect">
                                  <p:stCondLst>
                                    <p:cond delay="0"/>
                                  </p:stCondLst>
                                  <p:childTnLst>
                                    <p:animScale>
                                      <p:cBhvr>
                                        <p:cTn id="54" dur="500" fill="hold"/>
                                        <p:tgtEl>
                                          <p:spTgt spid="6"/>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66" y="1678897"/>
            <a:ext cx="12190271" cy="5247075"/>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Title 1"/>
          <p:cNvSpPr>
            <a:spLocks noGrp="1"/>
          </p:cNvSpPr>
          <p:nvPr>
            <p:ph type="title"/>
          </p:nvPr>
        </p:nvSpPr>
        <p:spPr/>
        <p:txBody>
          <a:bodyPr/>
          <a:lstStyle/>
          <a:p>
            <a:r>
              <a:rPr lang="en-US"/>
              <a:t>The reality of SMB today</a:t>
            </a:r>
          </a:p>
        </p:txBody>
      </p:sp>
      <p:sp>
        <p:nvSpPr>
          <p:cNvPr id="3" name="Rectangle 2"/>
          <p:cNvSpPr/>
          <p:nvPr/>
        </p:nvSpPr>
        <p:spPr>
          <a:xfrm>
            <a:off x="444280" y="6345939"/>
            <a:ext cx="10453331" cy="507759"/>
          </a:xfrm>
          <a:prstGeom prst="rect">
            <a:avLst/>
          </a:prstGeom>
        </p:spPr>
        <p:txBody>
          <a:bodyPr wrap="square">
            <a:spAutoFit/>
          </a:bodyPr>
          <a:lstStyle/>
          <a:p>
            <a:pPr defTabSz="914192"/>
            <a:r>
              <a:rPr lang="en-US" sz="882" baseline="30000">
                <a:solidFill>
                  <a:srgbClr val="2F2F2F"/>
                </a:solidFill>
                <a:latin typeface="Segoe UI"/>
              </a:rPr>
              <a:t>1</a:t>
            </a:r>
            <a:r>
              <a:rPr lang="en-US" sz="882">
                <a:solidFill>
                  <a:srgbClr val="2F2F2F"/>
                </a:solidFill>
                <a:latin typeface="Segoe UI"/>
              </a:rPr>
              <a:t> Harvard Business Review, January-February Issue 2016, </a:t>
            </a:r>
            <a:r>
              <a:rPr lang="en-US" sz="882" u="sng">
                <a:solidFill>
                  <a:srgbClr val="2F2F2F"/>
                </a:solidFill>
                <a:latin typeface="Segoe UI"/>
                <a:hlinkClick r:id="rId3"/>
              </a:rPr>
              <a:t>‘Collaborative Overload’</a:t>
            </a:r>
            <a:endParaRPr lang="en-US" sz="882">
              <a:solidFill>
                <a:srgbClr val="2F2F2F"/>
              </a:solidFill>
              <a:latin typeface="Segoe UI"/>
            </a:endParaRPr>
          </a:p>
          <a:p>
            <a:pPr defTabSz="914192"/>
            <a:r>
              <a:rPr lang="en-US" sz="882" baseline="30000">
                <a:solidFill>
                  <a:srgbClr val="2F2F2F"/>
                </a:solidFill>
                <a:latin typeface="Segoe UI"/>
              </a:rPr>
              <a:t>2 </a:t>
            </a:r>
            <a:r>
              <a:rPr lang="en-US" sz="882">
                <a:solidFill>
                  <a:srgbClr val="2F2F2F"/>
                </a:solidFill>
                <a:latin typeface="Segoe UI" panose="020B0502040204020203" pitchFamily="34" charset="0"/>
                <a:ea typeface="Calibri" panose="020F0502020204030204" pitchFamily="34" charset="0"/>
                <a:cs typeface="Times New Roman" panose="02020603050405020304" pitchFamily="18" charset="0"/>
              </a:rPr>
              <a:t>Strategic Analytics, </a:t>
            </a:r>
            <a:r>
              <a:rPr lang="en-US" sz="882" u="sng">
                <a:solidFill>
                  <a:srgbClr val="1F4E79"/>
                </a:solidFill>
                <a:latin typeface="Segoe UI" panose="020B0502040204020203" pitchFamily="34" charset="0"/>
                <a:ea typeface="Calibri" panose="020F0502020204030204" pitchFamily="34" charset="0"/>
                <a:cs typeface="Times New Roman" panose="02020603050405020304" pitchFamily="18" charset="0"/>
                <a:hlinkClick r:id="rId4"/>
              </a:rPr>
              <a:t>Global Mobile Workforce Forecast, 2015-2020</a:t>
            </a:r>
            <a:r>
              <a:rPr lang="en-US" sz="882">
                <a:solidFill>
                  <a:srgbClr val="2F2F2F"/>
                </a:solidFill>
                <a:latin typeface="Segoe UI" panose="020B0502040204020203" pitchFamily="34" charset="0"/>
                <a:ea typeface="Calibri" panose="020F0502020204030204" pitchFamily="34" charset="0"/>
                <a:cs typeface="Times New Roman" panose="02020603050405020304" pitchFamily="18" charset="0"/>
              </a:rPr>
              <a:t>, November 2015</a:t>
            </a:r>
            <a:endParaRPr lang="en-US" sz="1077">
              <a:solidFill>
                <a:srgbClr val="2F2F2F"/>
              </a:solidFill>
              <a:latin typeface="Calibri" panose="020F0502020204030204" pitchFamily="34" charset="0"/>
              <a:ea typeface="Calibri" panose="020F0502020204030204" pitchFamily="34" charset="0"/>
              <a:cs typeface="Times New Roman" panose="02020603050405020304" pitchFamily="18" charset="0"/>
            </a:endParaRPr>
          </a:p>
          <a:p>
            <a:pPr defTabSz="914192"/>
            <a:r>
              <a:rPr lang="en-US" sz="882" baseline="30000">
                <a:solidFill>
                  <a:srgbClr val="2F2F2F"/>
                </a:solidFill>
                <a:latin typeface="Segoe UI"/>
              </a:rPr>
              <a:t>3</a:t>
            </a:r>
            <a:r>
              <a:rPr lang="en-US" sz="882">
                <a:solidFill>
                  <a:srgbClr val="2F2F2F"/>
                </a:solidFill>
                <a:latin typeface="Segoe UI"/>
              </a:rPr>
              <a:t> Small Business Trends, </a:t>
            </a:r>
            <a:r>
              <a:rPr lang="en-US" sz="882" u="sng">
                <a:solidFill>
                  <a:srgbClr val="2F2F2F"/>
                </a:solidFill>
                <a:latin typeface="Segoe UI"/>
                <a:hlinkClick r:id="rId5"/>
              </a:rPr>
              <a:t>CYBER SECURITY STATISTICS – Numbers Small Businesses Need to Know</a:t>
            </a:r>
            <a:r>
              <a:rPr lang="en-US" sz="882">
                <a:solidFill>
                  <a:srgbClr val="2F2F2F"/>
                </a:solidFill>
                <a:latin typeface="Segoe UI"/>
              </a:rPr>
              <a:t>, Jan. 3, 2017</a:t>
            </a:r>
          </a:p>
        </p:txBody>
      </p:sp>
      <p:grpSp>
        <p:nvGrpSpPr>
          <p:cNvPr id="7" name="Group 6"/>
          <p:cNvGrpSpPr/>
          <p:nvPr/>
        </p:nvGrpSpPr>
        <p:grpSpPr>
          <a:xfrm>
            <a:off x="4317983" y="1933283"/>
            <a:ext cx="3526376" cy="4093536"/>
            <a:chOff x="4404310" y="1971335"/>
            <a:chExt cx="3597597" cy="4176213"/>
          </a:xfrm>
        </p:grpSpPr>
        <p:sp>
          <p:nvSpPr>
            <p:cNvPr id="22" name="Rectangle 21"/>
            <p:cNvSpPr/>
            <p:nvPr/>
          </p:nvSpPr>
          <p:spPr bwMode="auto">
            <a:xfrm>
              <a:off x="4404310" y="1971335"/>
              <a:ext cx="3597597" cy="4176213"/>
            </a:xfrm>
            <a:prstGeom prst="rect">
              <a:avLst/>
            </a:prstGeom>
            <a:solidFill>
              <a:schemeClr val="tx2">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 name="Rectangle 3"/>
            <p:cNvSpPr/>
            <p:nvPr/>
          </p:nvSpPr>
          <p:spPr>
            <a:xfrm>
              <a:off x="4481092" y="4987725"/>
              <a:ext cx="3475376" cy="659291"/>
            </a:xfrm>
            <a:prstGeom prst="rect">
              <a:avLst/>
            </a:prstGeom>
          </p:spPr>
          <p:txBody>
            <a:bodyPr wrap="square" anchor="t">
              <a:spAutoFit/>
            </a:bodyPr>
            <a:lstStyle/>
            <a:p>
              <a:pPr algn="ctr" defTabSz="914192"/>
              <a:r>
                <a:rPr lang="en-US" sz="1765" b="1">
                  <a:solidFill>
                    <a:srgbClr val="FFFFFF"/>
                  </a:solidFill>
                  <a:latin typeface="Segoe UI"/>
                  <a:cs typeface="Times New Roman" panose="02020603050405020304" pitchFamily="18" charset="0"/>
                </a:rPr>
                <a:t>37% </a:t>
              </a:r>
              <a:r>
                <a:rPr lang="en-US" sz="1765">
                  <a:solidFill>
                    <a:srgbClr val="FFFFFF"/>
                  </a:solidFill>
                  <a:latin typeface="Segoe UI"/>
                  <a:cs typeface="Times New Roman" panose="02020603050405020304" pitchFamily="18" charset="0"/>
                </a:rPr>
                <a:t>of the global </a:t>
              </a:r>
            </a:p>
            <a:p>
              <a:pPr algn="ctr" defTabSz="914192"/>
              <a:r>
                <a:rPr lang="en-US" sz="1765">
                  <a:solidFill>
                    <a:srgbClr val="FFFFFF"/>
                  </a:solidFill>
                  <a:latin typeface="Segoe UI"/>
                  <a:cs typeface="Times New Roman" panose="02020603050405020304" pitchFamily="18" charset="0"/>
                </a:rPr>
                <a:t>workforce is </a:t>
              </a:r>
              <a:r>
                <a:rPr lang="en-US" sz="1765" b="1">
                  <a:solidFill>
                    <a:srgbClr val="FFFFFF"/>
                  </a:solidFill>
                  <a:latin typeface="Segoe UI"/>
                  <a:cs typeface="Times New Roman" panose="02020603050405020304" pitchFamily="18" charset="0"/>
                </a:rPr>
                <a:t>mobile</a:t>
              </a:r>
              <a:r>
                <a:rPr lang="en-US" sz="1765" baseline="30000">
                  <a:solidFill>
                    <a:srgbClr val="FFFFFF"/>
                  </a:solidFill>
                  <a:latin typeface="Segoe UI"/>
                  <a:ea typeface="Calibri" panose="020F0502020204030204" pitchFamily="34" charset="0"/>
                  <a:cs typeface="Times New Roman" panose="02020603050405020304" pitchFamily="18" charset="0"/>
                </a:rPr>
                <a:t>2</a:t>
              </a:r>
              <a:endParaRPr lang="en-US" sz="1765">
                <a:solidFill>
                  <a:srgbClr val="FFFFFF"/>
                </a:solidFill>
                <a:latin typeface="Segoe UI"/>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758572E6-2320-4DC7-AA8D-9FE92938E912}"/>
                </a:ext>
              </a:extLst>
            </p:cNvPr>
            <p:cNvCxnSpPr/>
            <p:nvPr/>
          </p:nvCxnSpPr>
          <p:spPr>
            <a:xfrm>
              <a:off x="4611719" y="4736532"/>
              <a:ext cx="3174854" cy="0"/>
            </a:xfrm>
            <a:prstGeom prst="line">
              <a:avLst/>
            </a:prstGeom>
            <a:ln w="28575">
              <a:solidFill>
                <a:schemeClr val="bg1">
                  <a:alpha val="3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877226" y="2417914"/>
              <a:ext cx="2636412" cy="1913462"/>
              <a:chOff x="4877226" y="2417914"/>
              <a:chExt cx="2636412" cy="1913462"/>
            </a:xfrm>
          </p:grpSpPr>
          <p:sp>
            <p:nvSpPr>
              <p:cNvPr id="34" name="Block Arc 86"/>
              <p:cNvSpPr/>
              <p:nvPr/>
            </p:nvSpPr>
            <p:spPr bwMode="auto">
              <a:xfrm>
                <a:off x="4877226"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35" name="Block Arc 86"/>
              <p:cNvSpPr/>
              <p:nvPr/>
            </p:nvSpPr>
            <p:spPr bwMode="auto">
              <a:xfrm>
                <a:off x="5215810"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36" name="Block Arc 86"/>
              <p:cNvSpPr/>
              <p:nvPr/>
            </p:nvSpPr>
            <p:spPr bwMode="auto">
              <a:xfrm>
                <a:off x="5554395"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37" name="Block Arc 86"/>
              <p:cNvSpPr/>
              <p:nvPr/>
            </p:nvSpPr>
            <p:spPr bwMode="auto">
              <a:xfrm>
                <a:off x="5892979"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38" name="Block Arc 86"/>
              <p:cNvSpPr/>
              <p:nvPr/>
            </p:nvSpPr>
            <p:spPr bwMode="auto">
              <a:xfrm>
                <a:off x="6231563"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39" name="Block Arc 86"/>
              <p:cNvSpPr/>
              <p:nvPr/>
            </p:nvSpPr>
            <p:spPr bwMode="auto">
              <a:xfrm>
                <a:off x="6570148"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40" name="Block Arc 86"/>
              <p:cNvSpPr/>
              <p:nvPr/>
            </p:nvSpPr>
            <p:spPr bwMode="auto">
              <a:xfrm>
                <a:off x="4877226" y="281784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42" name="Block Arc 86"/>
              <p:cNvSpPr/>
              <p:nvPr/>
            </p:nvSpPr>
            <p:spPr bwMode="auto">
              <a:xfrm>
                <a:off x="5215297"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44" name="Block Arc 86"/>
              <p:cNvSpPr/>
              <p:nvPr/>
            </p:nvSpPr>
            <p:spPr bwMode="auto">
              <a:xfrm>
                <a:off x="5553369"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45" name="Block Arc 86"/>
              <p:cNvSpPr/>
              <p:nvPr/>
            </p:nvSpPr>
            <p:spPr bwMode="auto">
              <a:xfrm>
                <a:off x="5891440"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46" name="Block Arc 86"/>
              <p:cNvSpPr/>
              <p:nvPr/>
            </p:nvSpPr>
            <p:spPr bwMode="auto">
              <a:xfrm>
                <a:off x="6229512"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47" name="Block Arc 86"/>
              <p:cNvSpPr/>
              <p:nvPr/>
            </p:nvSpPr>
            <p:spPr bwMode="auto">
              <a:xfrm>
                <a:off x="6567583"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48" name="Block Arc 86"/>
              <p:cNvSpPr/>
              <p:nvPr/>
            </p:nvSpPr>
            <p:spPr bwMode="auto">
              <a:xfrm>
                <a:off x="4877226" y="3217772"/>
                <a:ext cx="136734" cy="313748"/>
              </a:xfrm>
              <a:custGeom>
                <a:avLst/>
                <a:gdLst/>
                <a:ahLst/>
                <a:cxnLst/>
                <a:rect l="l" t="t" r="r" b="b"/>
                <a:pathLst>
                  <a:path w="136734" h="313748">
                    <a:moveTo>
                      <a:pt x="135663" y="48"/>
                    </a:moveTo>
                    <a:lnTo>
                      <a:pt x="136734" y="297"/>
                    </a:lnTo>
                    <a:lnTo>
                      <a:pt x="136734" y="33936"/>
                    </a:lnTo>
                    <a:cubicBezTo>
                      <a:pt x="136049" y="33501"/>
                      <a:pt x="135336" y="33467"/>
                      <a:pt x="134619" y="33445"/>
                    </a:cubicBezTo>
                    <a:cubicBezTo>
                      <a:pt x="100463" y="32377"/>
                      <a:pt x="71760" y="58895"/>
                      <a:pt x="70126" y="93028"/>
                    </a:cubicBezTo>
                    <a:cubicBezTo>
                      <a:pt x="68492" y="127162"/>
                      <a:pt x="94531" y="156300"/>
                      <a:pt x="128632" y="158500"/>
                    </a:cubicBezTo>
                    <a:lnTo>
                      <a:pt x="128568" y="159493"/>
                    </a:lnTo>
                    <a:cubicBezTo>
                      <a:pt x="129262" y="159242"/>
                      <a:pt x="129965" y="159224"/>
                      <a:pt x="130669" y="159211"/>
                    </a:cubicBezTo>
                    <a:lnTo>
                      <a:pt x="132784" y="159421"/>
                    </a:lnTo>
                    <a:cubicBezTo>
                      <a:pt x="132783" y="159157"/>
                      <a:pt x="132783" y="158893"/>
                      <a:pt x="132782" y="158630"/>
                    </a:cubicBezTo>
                    <a:lnTo>
                      <a:pt x="136734" y="157833"/>
                    </a:lnTo>
                    <a:lnTo>
                      <a:pt x="136734" y="195191"/>
                    </a:lnTo>
                    <a:cubicBezTo>
                      <a:pt x="134914" y="193914"/>
                      <a:pt x="133021" y="193884"/>
                      <a:pt x="131117" y="193921"/>
                    </a:cubicBezTo>
                    <a:cubicBezTo>
                      <a:pt x="77630" y="194954"/>
                      <a:pt x="34712" y="248298"/>
                      <a:pt x="34712" y="313748"/>
                    </a:cubicBezTo>
                    <a:lnTo>
                      <a:pt x="0" y="313748"/>
                    </a:lnTo>
                    <a:cubicBezTo>
                      <a:pt x="0" y="251769"/>
                      <a:pt x="31339" y="198212"/>
                      <a:pt x="76816" y="173867"/>
                    </a:cubicBezTo>
                    <a:cubicBezTo>
                      <a:pt x="51126" y="155682"/>
                      <a:pt x="35137" y="125145"/>
                      <a:pt x="36751" y="91431"/>
                    </a:cubicBezTo>
                    <a:cubicBezTo>
                      <a:pt x="39257" y="39080"/>
                      <a:pt x="83278" y="-1590"/>
                      <a:pt x="135663" y="48"/>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49" name="Block Arc 86"/>
              <p:cNvSpPr/>
              <p:nvPr/>
            </p:nvSpPr>
            <p:spPr bwMode="auto">
              <a:xfrm>
                <a:off x="5215297"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50" name="Block Arc 86"/>
              <p:cNvSpPr/>
              <p:nvPr/>
            </p:nvSpPr>
            <p:spPr bwMode="auto">
              <a:xfrm>
                <a:off x="5553369"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51" name="Block Arc 86"/>
              <p:cNvSpPr/>
              <p:nvPr/>
            </p:nvSpPr>
            <p:spPr bwMode="auto">
              <a:xfrm>
                <a:off x="5891440"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52" name="Block Arc 86"/>
              <p:cNvSpPr/>
              <p:nvPr/>
            </p:nvSpPr>
            <p:spPr bwMode="auto">
              <a:xfrm>
                <a:off x="6229512"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53" name="Block Arc 86"/>
              <p:cNvSpPr/>
              <p:nvPr/>
            </p:nvSpPr>
            <p:spPr bwMode="auto">
              <a:xfrm>
                <a:off x="6567583"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54" name="Block Arc 86"/>
              <p:cNvSpPr/>
              <p:nvPr/>
            </p:nvSpPr>
            <p:spPr bwMode="auto">
              <a:xfrm>
                <a:off x="4877226" y="3617700"/>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55" name="Block Arc 86"/>
              <p:cNvSpPr/>
              <p:nvPr/>
            </p:nvSpPr>
            <p:spPr bwMode="auto">
              <a:xfrm>
                <a:off x="5215297"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56" name="Block Arc 86"/>
              <p:cNvSpPr/>
              <p:nvPr/>
            </p:nvSpPr>
            <p:spPr bwMode="auto">
              <a:xfrm>
                <a:off x="5553369"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57" name="Block Arc 86"/>
              <p:cNvSpPr/>
              <p:nvPr/>
            </p:nvSpPr>
            <p:spPr bwMode="auto">
              <a:xfrm>
                <a:off x="5891440"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58" name="Block Arc 86"/>
              <p:cNvSpPr/>
              <p:nvPr/>
            </p:nvSpPr>
            <p:spPr bwMode="auto">
              <a:xfrm>
                <a:off x="6229512"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59" name="Block Arc 86"/>
              <p:cNvSpPr/>
              <p:nvPr/>
            </p:nvSpPr>
            <p:spPr bwMode="auto">
              <a:xfrm>
                <a:off x="6567583"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60" name="Block Arc 86"/>
              <p:cNvSpPr/>
              <p:nvPr/>
            </p:nvSpPr>
            <p:spPr bwMode="auto">
              <a:xfrm>
                <a:off x="6908732"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61" name="Block Arc 86"/>
              <p:cNvSpPr/>
              <p:nvPr/>
            </p:nvSpPr>
            <p:spPr bwMode="auto">
              <a:xfrm>
                <a:off x="6905653"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62" name="Block Arc 86"/>
              <p:cNvSpPr/>
              <p:nvPr/>
            </p:nvSpPr>
            <p:spPr bwMode="auto">
              <a:xfrm>
                <a:off x="6905653"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63" name="Block Arc 86"/>
              <p:cNvSpPr/>
              <p:nvPr/>
            </p:nvSpPr>
            <p:spPr bwMode="auto">
              <a:xfrm>
                <a:off x="6905653"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64" name="Block Arc 86"/>
              <p:cNvSpPr/>
              <p:nvPr/>
            </p:nvSpPr>
            <p:spPr bwMode="auto">
              <a:xfrm>
                <a:off x="7247317" y="2417914"/>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66" name="Block Arc 86"/>
              <p:cNvSpPr/>
              <p:nvPr/>
            </p:nvSpPr>
            <p:spPr bwMode="auto">
              <a:xfrm>
                <a:off x="7248346" y="281672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2"/>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68" name="Block Arc 86"/>
              <p:cNvSpPr/>
              <p:nvPr/>
            </p:nvSpPr>
            <p:spPr bwMode="auto">
              <a:xfrm>
                <a:off x="7248346" y="3215533"/>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70" name="Block Arc 86"/>
              <p:cNvSpPr/>
              <p:nvPr/>
            </p:nvSpPr>
            <p:spPr bwMode="auto">
              <a:xfrm>
                <a:off x="7248346" y="3614342"/>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76" name="Block Arc 86"/>
              <p:cNvSpPr/>
              <p:nvPr/>
            </p:nvSpPr>
            <p:spPr bwMode="auto">
              <a:xfrm>
                <a:off x="4877226"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77" name="Block Arc 86"/>
              <p:cNvSpPr/>
              <p:nvPr/>
            </p:nvSpPr>
            <p:spPr bwMode="auto">
              <a:xfrm>
                <a:off x="5215297"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78" name="Block Arc 86"/>
              <p:cNvSpPr/>
              <p:nvPr/>
            </p:nvSpPr>
            <p:spPr bwMode="auto">
              <a:xfrm>
                <a:off x="5553369"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79" name="Block Arc 86"/>
              <p:cNvSpPr/>
              <p:nvPr/>
            </p:nvSpPr>
            <p:spPr bwMode="auto">
              <a:xfrm>
                <a:off x="5891440"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80" name="Block Arc 86"/>
              <p:cNvSpPr/>
              <p:nvPr/>
            </p:nvSpPr>
            <p:spPr bwMode="auto">
              <a:xfrm>
                <a:off x="6229512"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81" name="Block Arc 86"/>
              <p:cNvSpPr/>
              <p:nvPr/>
            </p:nvSpPr>
            <p:spPr bwMode="auto">
              <a:xfrm>
                <a:off x="6567583"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82" name="Block Arc 86"/>
              <p:cNvSpPr/>
              <p:nvPr/>
            </p:nvSpPr>
            <p:spPr bwMode="auto">
              <a:xfrm>
                <a:off x="6905653"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83" name="Block Arc 86"/>
              <p:cNvSpPr/>
              <p:nvPr/>
            </p:nvSpPr>
            <p:spPr bwMode="auto">
              <a:xfrm>
                <a:off x="7248346" y="4017628"/>
                <a:ext cx="265292" cy="313748"/>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sp>
            <p:nvSpPr>
              <p:cNvPr id="65" name="Block Arc 86"/>
              <p:cNvSpPr/>
              <p:nvPr/>
            </p:nvSpPr>
            <p:spPr bwMode="auto">
              <a:xfrm flipH="1">
                <a:off x="5010576" y="3217772"/>
                <a:ext cx="136734" cy="313748"/>
              </a:xfrm>
              <a:custGeom>
                <a:avLst/>
                <a:gdLst/>
                <a:ahLst/>
                <a:cxnLst/>
                <a:rect l="l" t="t" r="r" b="b"/>
                <a:pathLst>
                  <a:path w="136734" h="313748">
                    <a:moveTo>
                      <a:pt x="135663" y="48"/>
                    </a:moveTo>
                    <a:lnTo>
                      <a:pt x="136734" y="297"/>
                    </a:lnTo>
                    <a:lnTo>
                      <a:pt x="136734" y="33936"/>
                    </a:lnTo>
                    <a:cubicBezTo>
                      <a:pt x="136049" y="33501"/>
                      <a:pt x="135336" y="33467"/>
                      <a:pt x="134619" y="33445"/>
                    </a:cubicBezTo>
                    <a:cubicBezTo>
                      <a:pt x="100463" y="32377"/>
                      <a:pt x="71760" y="58895"/>
                      <a:pt x="70126" y="93028"/>
                    </a:cubicBezTo>
                    <a:cubicBezTo>
                      <a:pt x="68492" y="127162"/>
                      <a:pt x="94531" y="156300"/>
                      <a:pt x="128632" y="158500"/>
                    </a:cubicBezTo>
                    <a:lnTo>
                      <a:pt x="128568" y="159493"/>
                    </a:lnTo>
                    <a:cubicBezTo>
                      <a:pt x="129262" y="159242"/>
                      <a:pt x="129965" y="159224"/>
                      <a:pt x="130669" y="159211"/>
                    </a:cubicBezTo>
                    <a:lnTo>
                      <a:pt x="132784" y="159421"/>
                    </a:lnTo>
                    <a:cubicBezTo>
                      <a:pt x="132783" y="159157"/>
                      <a:pt x="132783" y="158893"/>
                      <a:pt x="132782" y="158630"/>
                    </a:cubicBezTo>
                    <a:lnTo>
                      <a:pt x="136734" y="157833"/>
                    </a:lnTo>
                    <a:lnTo>
                      <a:pt x="136734" y="195191"/>
                    </a:lnTo>
                    <a:cubicBezTo>
                      <a:pt x="134914" y="193914"/>
                      <a:pt x="133021" y="193884"/>
                      <a:pt x="131117" y="193921"/>
                    </a:cubicBezTo>
                    <a:cubicBezTo>
                      <a:pt x="77630" y="194954"/>
                      <a:pt x="34712" y="248298"/>
                      <a:pt x="34712" y="313748"/>
                    </a:cubicBezTo>
                    <a:lnTo>
                      <a:pt x="0" y="313748"/>
                    </a:lnTo>
                    <a:cubicBezTo>
                      <a:pt x="0" y="251769"/>
                      <a:pt x="31339" y="198212"/>
                      <a:pt x="76816" y="173867"/>
                    </a:cubicBezTo>
                    <a:cubicBezTo>
                      <a:pt x="51126" y="155682"/>
                      <a:pt x="35137" y="125145"/>
                      <a:pt x="36751" y="91431"/>
                    </a:cubicBezTo>
                    <a:cubicBezTo>
                      <a:pt x="39257" y="39080"/>
                      <a:pt x="83278" y="-1590"/>
                      <a:pt x="135663" y="48"/>
                    </a:cubicBezTo>
                    <a:close/>
                  </a:path>
                </a:pathLst>
              </a:custGeom>
              <a:solidFill>
                <a:schemeClr val="bg1">
                  <a:lumMod val="50000"/>
                  <a:alpha val="61000"/>
                </a:schemeClr>
              </a:solidFill>
              <a:ln w="0">
                <a:noFill/>
                <a:prstDash val="solid"/>
                <a:round/>
                <a:headEnd/>
                <a:tailEnd/>
              </a:ln>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grpSp>
      </p:grpSp>
      <p:grpSp>
        <p:nvGrpSpPr>
          <p:cNvPr id="72" name="Group 71"/>
          <p:cNvGrpSpPr/>
          <p:nvPr/>
        </p:nvGrpSpPr>
        <p:grpSpPr>
          <a:xfrm>
            <a:off x="8101655" y="1933283"/>
            <a:ext cx="3527797" cy="4093536"/>
            <a:chOff x="8264399" y="1971335"/>
            <a:chExt cx="3599048" cy="4176213"/>
          </a:xfrm>
        </p:grpSpPr>
        <p:sp>
          <p:nvSpPr>
            <p:cNvPr id="23" name="Rectangle 22">
              <a:extLst>
                <a:ext uri="{FF2B5EF4-FFF2-40B4-BE49-F238E27FC236}">
                  <a16:creationId xmlns:a16="http://schemas.microsoft.com/office/drawing/2014/main" id="{DC407EF4-4BA5-4CEA-A371-91D1374365CC}"/>
                </a:ext>
              </a:extLst>
            </p:cNvPr>
            <p:cNvSpPr/>
            <p:nvPr/>
          </p:nvSpPr>
          <p:spPr bwMode="auto">
            <a:xfrm>
              <a:off x="8264399" y="1971335"/>
              <a:ext cx="3599048" cy="4176213"/>
            </a:xfrm>
            <a:prstGeom prst="rect">
              <a:avLst/>
            </a:prstGeom>
            <a:solidFill>
              <a:schemeClr val="accent6">
                <a:lumMod val="75000"/>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 name="Rectangle 24">
              <a:extLst>
                <a:ext uri="{FF2B5EF4-FFF2-40B4-BE49-F238E27FC236}">
                  <a16:creationId xmlns:a16="http://schemas.microsoft.com/office/drawing/2014/main" id="{7FEC6AA5-9F48-4450-AE74-74A9D37F5B31}"/>
                </a:ext>
              </a:extLst>
            </p:cNvPr>
            <p:cNvSpPr/>
            <p:nvPr/>
          </p:nvSpPr>
          <p:spPr>
            <a:xfrm>
              <a:off x="8561283" y="4987725"/>
              <a:ext cx="3005282" cy="659291"/>
            </a:xfrm>
            <a:prstGeom prst="rect">
              <a:avLst/>
            </a:prstGeom>
          </p:spPr>
          <p:txBody>
            <a:bodyPr wrap="square" anchor="t">
              <a:spAutoFit/>
            </a:bodyPr>
            <a:lstStyle/>
            <a:p>
              <a:pPr algn="ctr" defTabSz="914192"/>
              <a:r>
                <a:rPr lang="en-US" sz="1765" b="1">
                  <a:solidFill>
                    <a:srgbClr val="FFFFFF"/>
                  </a:solidFill>
                  <a:latin typeface="Segoe UI"/>
                  <a:ea typeface="Calibri" panose="020F0502020204030204" pitchFamily="34" charset="0"/>
                  <a:cs typeface="Times New Roman" panose="02020603050405020304" pitchFamily="18" charset="0"/>
                </a:rPr>
                <a:t>43% of cyber-attacks</a:t>
              </a:r>
              <a:r>
                <a:rPr lang="en-US" sz="1765">
                  <a:solidFill>
                    <a:srgbClr val="FFFFFF"/>
                  </a:solidFill>
                  <a:latin typeface="Segoe UI"/>
                  <a:ea typeface="Calibri" panose="020F0502020204030204" pitchFamily="34" charset="0"/>
                  <a:cs typeface="Times New Roman" panose="02020603050405020304" pitchFamily="18" charset="0"/>
                </a:rPr>
                <a:t> target small business</a:t>
              </a:r>
              <a:r>
                <a:rPr lang="en-US" sz="1765" baseline="30000">
                  <a:solidFill>
                    <a:srgbClr val="FFFFFF"/>
                  </a:solidFill>
                  <a:latin typeface="Segoe UI"/>
                  <a:ea typeface="Calibri" panose="020F0502020204030204" pitchFamily="34" charset="0"/>
                  <a:cs typeface="Times New Roman" panose="02020603050405020304" pitchFamily="18" charset="0"/>
                </a:rPr>
                <a:t>3</a:t>
              </a:r>
            </a:p>
          </p:txBody>
        </p:sp>
        <p:cxnSp>
          <p:nvCxnSpPr>
            <p:cNvPr id="32" name="Straight Connector 31">
              <a:extLst>
                <a:ext uri="{FF2B5EF4-FFF2-40B4-BE49-F238E27FC236}">
                  <a16:creationId xmlns:a16="http://schemas.microsoft.com/office/drawing/2014/main" id="{758572E6-2320-4DC7-AA8D-9FE92938E912}"/>
                </a:ext>
              </a:extLst>
            </p:cNvPr>
            <p:cNvCxnSpPr/>
            <p:nvPr/>
          </p:nvCxnSpPr>
          <p:spPr>
            <a:xfrm>
              <a:off x="8471197" y="4736532"/>
              <a:ext cx="3174854" cy="0"/>
            </a:xfrm>
            <a:prstGeom prst="line">
              <a:avLst/>
            </a:prstGeom>
            <a:ln w="28575">
              <a:solidFill>
                <a:schemeClr val="bg1">
                  <a:alpha val="3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37" name="Picture 13"/>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aturation sat="0"/>
                      </a14:imgEffect>
                      <a14:imgEffect>
                        <a14:brightnessContrast bright="-29000" contrast="40000"/>
                      </a14:imgEffect>
                    </a14:imgLayer>
                  </a14:imgProps>
                </a:ext>
                <a:ext uri="{28A0092B-C50C-407E-A947-70E740481C1C}">
                  <a14:useLocalDpi xmlns:a14="http://schemas.microsoft.com/office/drawing/2010/main"/>
                </a:ext>
              </a:extLst>
            </a:blip>
            <a:srcRect/>
            <a:stretch/>
          </p:blipFill>
          <p:spPr bwMode="auto">
            <a:xfrm>
              <a:off x="9250102" y="2957286"/>
              <a:ext cx="1682750" cy="148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rightnessContrast bright="100000" contrast="40000"/>
                      </a14:imgEffect>
                    </a14:imgLayer>
                  </a14:imgProps>
                </a:ext>
                <a:ext uri="{28A0092B-C50C-407E-A947-70E740481C1C}">
                  <a14:useLocalDpi xmlns:a14="http://schemas.microsoft.com/office/drawing/2010/main"/>
                </a:ext>
              </a:extLst>
            </a:blip>
            <a:srcRect/>
            <a:stretch/>
          </p:blipFill>
          <p:spPr bwMode="auto">
            <a:xfrm>
              <a:off x="9250102" y="2292282"/>
              <a:ext cx="1682750" cy="66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a:extLst>
                <a:ext uri="{FF2B5EF4-FFF2-40B4-BE49-F238E27FC236}">
                  <a16:creationId xmlns:a16="http://schemas.microsoft.com/office/drawing/2014/main" id="{6B818DC9-6121-45FD-B9BE-4F24209B2089}"/>
                </a:ext>
              </a:extLst>
            </p:cNvPr>
            <p:cNvSpPr/>
            <p:nvPr/>
          </p:nvSpPr>
          <p:spPr>
            <a:xfrm>
              <a:off x="9421374" y="3345580"/>
              <a:ext cx="1381332" cy="533712"/>
            </a:xfrm>
            <a:prstGeom prst="rect">
              <a:avLst/>
            </a:prstGeom>
          </p:spPr>
          <p:txBody>
            <a:bodyPr wrap="square">
              <a:spAutoFit/>
            </a:bodyPr>
            <a:lstStyle/>
            <a:p>
              <a:pPr algn="ctr" defTabSz="914192"/>
              <a:r>
                <a:rPr lang="en-US" sz="2745" b="1">
                  <a:solidFill>
                    <a:srgbClr val="FFFFFF"/>
                  </a:solidFill>
                  <a:latin typeface="Segoe UI" panose="020B0502040204020203" pitchFamily="34" charset="0"/>
                  <a:cs typeface="Times New Roman" panose="02020603050405020304" pitchFamily="18" charset="0"/>
                </a:rPr>
                <a:t>43%</a:t>
              </a:r>
            </a:p>
          </p:txBody>
        </p:sp>
      </p:grpSp>
      <p:grpSp>
        <p:nvGrpSpPr>
          <p:cNvPr id="67" name="Group 66"/>
          <p:cNvGrpSpPr/>
          <p:nvPr/>
        </p:nvGrpSpPr>
        <p:grpSpPr>
          <a:xfrm>
            <a:off x="534315" y="1933283"/>
            <a:ext cx="3526376" cy="4064413"/>
            <a:chOff x="544222" y="1971335"/>
            <a:chExt cx="3597597" cy="4146502"/>
          </a:xfrm>
        </p:grpSpPr>
        <p:sp>
          <p:nvSpPr>
            <p:cNvPr id="69" name="Rectangle 68">
              <a:extLst/>
            </p:cNvPr>
            <p:cNvSpPr/>
            <p:nvPr/>
          </p:nvSpPr>
          <p:spPr bwMode="auto">
            <a:xfrm>
              <a:off x="544222" y="1971335"/>
              <a:ext cx="3597597" cy="4146502"/>
            </a:xfrm>
            <a:prstGeom prst="rect">
              <a:avLst/>
            </a:prstGeom>
            <a:solidFill>
              <a:schemeClr val="accent1">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1" name="Rectangle 70">
              <a:extLst/>
            </p:cNvPr>
            <p:cNvSpPr/>
            <p:nvPr/>
          </p:nvSpPr>
          <p:spPr>
            <a:xfrm>
              <a:off x="803382" y="4987725"/>
              <a:ext cx="3079280" cy="659291"/>
            </a:xfrm>
            <a:prstGeom prst="rect">
              <a:avLst/>
            </a:prstGeom>
          </p:spPr>
          <p:txBody>
            <a:bodyPr wrap="square" anchor="t">
              <a:spAutoFit/>
            </a:bodyPr>
            <a:lstStyle/>
            <a:p>
              <a:pPr algn="ctr" defTabSz="914192"/>
              <a:r>
                <a:rPr lang="en-US" sz="1765" b="1">
                  <a:solidFill>
                    <a:srgbClr val="FFFFFF"/>
                  </a:solidFill>
                  <a:latin typeface="Segoe UI"/>
                  <a:ea typeface="Calibri" panose="020F0502020204030204" pitchFamily="34" charset="0"/>
                  <a:cs typeface="Segoe UI" panose="020B0502040204020203" pitchFamily="34" charset="0"/>
                </a:rPr>
                <a:t>50% more time </a:t>
              </a:r>
              <a:r>
                <a:rPr lang="en-US" sz="1765">
                  <a:solidFill>
                    <a:srgbClr val="FFFFFF"/>
                  </a:solidFill>
                  <a:latin typeface="Segoe UI"/>
                  <a:ea typeface="Calibri" panose="020F0502020204030204" pitchFamily="34" charset="0"/>
                  <a:cs typeface="Segoe UI" panose="020B0502040204020203" pitchFamily="34" charset="0"/>
                </a:rPr>
                <a:t>in collaborative activities</a:t>
              </a:r>
              <a:r>
                <a:rPr lang="en-US" sz="1765" baseline="30000">
                  <a:solidFill>
                    <a:srgbClr val="FFFFFF"/>
                  </a:solidFill>
                  <a:latin typeface="Segoe UI"/>
                  <a:ea typeface="Calibri" panose="020F0502020204030204" pitchFamily="34" charset="0"/>
                  <a:cs typeface="Times New Roman" panose="02020603050405020304" pitchFamily="18" charset="0"/>
                </a:rPr>
                <a:t>1</a:t>
              </a:r>
            </a:p>
          </p:txBody>
        </p:sp>
        <p:cxnSp>
          <p:nvCxnSpPr>
            <p:cNvPr id="73" name="Straight Connector 72">
              <a:extLst/>
            </p:cNvPr>
            <p:cNvCxnSpPr/>
            <p:nvPr/>
          </p:nvCxnSpPr>
          <p:spPr>
            <a:xfrm>
              <a:off x="744007" y="4736532"/>
              <a:ext cx="3174854" cy="0"/>
            </a:xfrm>
            <a:prstGeom prst="line">
              <a:avLst/>
            </a:prstGeom>
            <a:ln w="28575">
              <a:solidFill>
                <a:schemeClr val="bg1">
                  <a:alpha val="30000"/>
                </a:schemeClr>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74" name="Chart 73">
              <a:extLst/>
            </p:cNvPr>
            <p:cNvGraphicFramePr/>
            <p:nvPr>
              <p:extLst/>
            </p:nvPr>
          </p:nvGraphicFramePr>
          <p:xfrm>
            <a:off x="1240266" y="2254527"/>
            <a:ext cx="2223428" cy="2158448"/>
          </p:xfrm>
          <a:graphic>
            <a:graphicData uri="http://schemas.openxmlformats.org/drawingml/2006/chart">
              <c:chart xmlns:c="http://schemas.openxmlformats.org/drawingml/2006/chart" xmlns:r="http://schemas.openxmlformats.org/officeDocument/2006/relationships" r:id="rId10"/>
            </a:graphicData>
          </a:graphic>
        </p:graphicFrame>
        <p:sp>
          <p:nvSpPr>
            <p:cNvPr id="75" name="Rectangle 74">
              <a:extLst/>
            </p:cNvPr>
            <p:cNvSpPr/>
            <p:nvPr/>
          </p:nvSpPr>
          <p:spPr>
            <a:xfrm>
              <a:off x="1686536" y="2940079"/>
              <a:ext cx="1381332" cy="533712"/>
            </a:xfrm>
            <a:prstGeom prst="rect">
              <a:avLst/>
            </a:prstGeom>
          </p:spPr>
          <p:txBody>
            <a:bodyPr wrap="square">
              <a:spAutoFit/>
            </a:bodyPr>
            <a:lstStyle/>
            <a:p>
              <a:pPr algn="ctr" defTabSz="914192"/>
              <a:r>
                <a:rPr lang="en-US" sz="2745" b="1">
                  <a:solidFill>
                    <a:srgbClr val="FFFFFF"/>
                  </a:solidFill>
                  <a:latin typeface="Segoe UI" panose="020B0502040204020203" pitchFamily="34" charset="0"/>
                  <a:cs typeface="Times New Roman" panose="02020603050405020304" pitchFamily="18" charset="0"/>
                </a:rPr>
                <a:t>50%</a:t>
              </a:r>
            </a:p>
          </p:txBody>
        </p:sp>
        <p:sp>
          <p:nvSpPr>
            <p:cNvPr id="84" name="Freeform 102"/>
            <p:cNvSpPr>
              <a:spLocks/>
            </p:cNvSpPr>
            <p:nvPr/>
          </p:nvSpPr>
          <p:spPr bwMode="black">
            <a:xfrm>
              <a:off x="2229066" y="3411108"/>
              <a:ext cx="256384" cy="349857"/>
            </a:xfrm>
            <a:custGeom>
              <a:avLst/>
              <a:gdLst>
                <a:gd name="T0" fmla="*/ 37 w 96"/>
                <a:gd name="T1" fmla="*/ 45 h 131"/>
                <a:gd name="T2" fmla="*/ 0 w 96"/>
                <a:gd name="T3" fmla="*/ 83 h 131"/>
                <a:gd name="T4" fmla="*/ 0 w 96"/>
                <a:gd name="T5" fmla="*/ 52 h 131"/>
                <a:gd name="T6" fmla="*/ 48 w 96"/>
                <a:gd name="T7" fmla="*/ 0 h 131"/>
                <a:gd name="T8" fmla="*/ 96 w 96"/>
                <a:gd name="T9" fmla="*/ 52 h 131"/>
                <a:gd name="T10" fmla="*/ 96 w 96"/>
                <a:gd name="T11" fmla="*/ 83 h 131"/>
                <a:gd name="T12" fmla="*/ 60 w 96"/>
                <a:gd name="T13" fmla="*/ 45 h 131"/>
                <a:gd name="T14" fmla="*/ 60 w 96"/>
                <a:gd name="T15" fmla="*/ 131 h 131"/>
                <a:gd name="T16" fmla="*/ 37 w 96"/>
                <a:gd name="T17" fmla="*/ 131 h 131"/>
                <a:gd name="T18" fmla="*/ 37 w 96"/>
                <a:gd name="T19" fmla="*/ 4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1">
                  <a:moveTo>
                    <a:pt x="37" y="45"/>
                  </a:moveTo>
                  <a:lnTo>
                    <a:pt x="0" y="83"/>
                  </a:lnTo>
                  <a:lnTo>
                    <a:pt x="0" y="52"/>
                  </a:lnTo>
                  <a:lnTo>
                    <a:pt x="48" y="0"/>
                  </a:lnTo>
                  <a:lnTo>
                    <a:pt x="96" y="52"/>
                  </a:lnTo>
                  <a:lnTo>
                    <a:pt x="96" y="83"/>
                  </a:lnTo>
                  <a:lnTo>
                    <a:pt x="60" y="45"/>
                  </a:lnTo>
                  <a:lnTo>
                    <a:pt x="60" y="131"/>
                  </a:lnTo>
                  <a:lnTo>
                    <a:pt x="37" y="131"/>
                  </a:lnTo>
                  <a:lnTo>
                    <a:pt x="37" y="45"/>
                  </a:lnTo>
                  <a:close/>
                </a:path>
              </a:pathLst>
            </a:custGeom>
            <a:solidFill>
              <a:srgbClr val="FFFFFF"/>
            </a:solidFill>
            <a:ln>
              <a:noFill/>
            </a:ln>
            <a:extLst/>
          </p:spPr>
          <p:txBody>
            <a:bodyPr vert="horz" wrap="square" lIns="89630" tIns="44814" rIns="89630" bIns="44814" numCol="1" anchor="t" anchorCtr="0" compatLnSpc="1">
              <a:prstTxWarp prst="textNoShape">
                <a:avLst/>
              </a:prstTxWarp>
            </a:bodyPr>
            <a:lstStyle/>
            <a:p>
              <a:pPr defTabSz="914192"/>
              <a:endParaRPr lang="en-US" sz="1765">
                <a:solidFill>
                  <a:srgbClr val="2F2F2F"/>
                </a:solidFill>
                <a:latin typeface="Segoe UI"/>
              </a:endParaRPr>
            </a:p>
          </p:txBody>
        </p:sp>
      </p:grpSp>
    </p:spTree>
    <p:extLst>
      <p:ext uri="{BB962C8B-B14F-4D97-AF65-F5344CB8AC3E}">
        <p14:creationId xmlns:p14="http://schemas.microsoft.com/office/powerpoint/2010/main" val="976202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500" fill="hold"/>
                                        <p:tgtEl>
                                          <p:spTgt spid="72"/>
                                        </p:tgtEl>
                                        <p:attrNameLst>
                                          <p:attrName>ppt_x</p:attrName>
                                        </p:attrNameLst>
                                      </p:cBhvr>
                                      <p:tavLst>
                                        <p:tav tm="0">
                                          <p:val>
                                            <p:strVal val="#ppt_x"/>
                                          </p:val>
                                        </p:tav>
                                        <p:tav tm="100000">
                                          <p:val>
                                            <p:strVal val="#ppt_x"/>
                                          </p:val>
                                        </p:tav>
                                      </p:tavLst>
                                    </p:anim>
                                    <p:anim calcmode="lin" valueType="num">
                                      <p:cBhvr additive="base">
                                        <p:cTn id="16" dur="500" fill="hold"/>
                                        <p:tgtEl>
                                          <p:spTgt spid="7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64" y="486"/>
            <a:ext cx="12190272" cy="68570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866" y="973"/>
            <a:ext cx="12190271" cy="4412088"/>
          </a:xfrm>
          <a:prstGeom prst="rect">
            <a:avLst/>
          </a:prstGeom>
          <a:gradFill flip="none" rotWithShape="1">
            <a:gsLst>
              <a:gs pos="0">
                <a:srgbClr val="1E2428">
                  <a:alpha val="63000"/>
                </a:srgbClr>
              </a:gs>
              <a:gs pos="52000">
                <a:schemeClr val="accent1">
                  <a:tint val="23500"/>
                  <a:satMod val="160000"/>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p:cNvSpPr/>
          <p:nvPr/>
        </p:nvSpPr>
        <p:spPr bwMode="auto">
          <a:xfrm>
            <a:off x="865" y="974"/>
            <a:ext cx="6675871" cy="3428028"/>
          </a:xfrm>
          <a:prstGeom prst="rect">
            <a:avLst/>
          </a:prstGeom>
          <a:gradFill flip="none" rotWithShape="1">
            <a:gsLst>
              <a:gs pos="0">
                <a:srgbClr val="1E2428">
                  <a:alpha val="57647"/>
                </a:srgbClr>
              </a:gs>
              <a:gs pos="52000">
                <a:schemeClr val="accent1">
                  <a:tint val="23500"/>
                  <a:satMod val="160000"/>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p:cNvSpPr/>
          <p:nvPr/>
        </p:nvSpPr>
        <p:spPr bwMode="auto">
          <a:xfrm>
            <a:off x="864" y="974"/>
            <a:ext cx="6889566" cy="6887267"/>
          </a:xfrm>
          <a:prstGeom prst="rect">
            <a:avLst/>
          </a:prstGeom>
          <a:gradFill flip="none" rotWithShape="1">
            <a:gsLst>
              <a:gs pos="0">
                <a:schemeClr val="bg1">
                  <a:lumMod val="10000"/>
                  <a:alpha val="70000"/>
                </a:schemeClr>
              </a:gs>
              <a:gs pos="66000">
                <a:schemeClr val="accent1">
                  <a:tint val="23500"/>
                  <a:satMod val="160000"/>
                  <a:alpha val="0"/>
                </a:schemeClr>
              </a:gs>
            </a:gsLst>
            <a:lin ang="19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p:cNvSpPr>
            <a:spLocks noChangeAspect="1"/>
          </p:cNvSpPr>
          <p:nvPr/>
        </p:nvSpPr>
        <p:spPr>
          <a:xfrm>
            <a:off x="3160560" y="4626158"/>
            <a:ext cx="2355990" cy="1071922"/>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Connect with customers, coworkers, and suppliers</a:t>
            </a:r>
          </a:p>
        </p:txBody>
      </p:sp>
      <p:sp>
        <p:nvSpPr>
          <p:cNvPr id="3" name="Title 2"/>
          <p:cNvSpPr>
            <a:spLocks noGrp="1"/>
          </p:cNvSpPr>
          <p:nvPr>
            <p:ph type="title"/>
          </p:nvPr>
        </p:nvSpPr>
        <p:spPr>
          <a:xfrm>
            <a:off x="1298490" y="621226"/>
            <a:ext cx="10396281" cy="403022"/>
          </a:xfrm>
        </p:spPr>
        <p:txBody>
          <a:bodyPr/>
          <a:lstStyle/>
          <a:p>
            <a:r>
              <a:rPr lang="en-US">
                <a:solidFill>
                  <a:schemeClr val="bg2"/>
                </a:solidFill>
              </a:rPr>
              <a:t>Achieve more together</a:t>
            </a:r>
          </a:p>
        </p:txBody>
      </p:sp>
      <p:sp>
        <p:nvSpPr>
          <p:cNvPr id="2" name="Rectangle 1"/>
          <p:cNvSpPr>
            <a:spLocks noChangeAspect="1"/>
          </p:cNvSpPr>
          <p:nvPr/>
        </p:nvSpPr>
        <p:spPr>
          <a:xfrm>
            <a:off x="9398624" y="4502198"/>
            <a:ext cx="2355990" cy="1071922"/>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Bring together everything your team needs, in one place</a:t>
            </a:r>
          </a:p>
        </p:txBody>
      </p:sp>
      <p:sp>
        <p:nvSpPr>
          <p:cNvPr id="4" name="Rectangle 3"/>
          <p:cNvSpPr>
            <a:spLocks noChangeAspect="1"/>
          </p:cNvSpPr>
          <p:nvPr/>
        </p:nvSpPr>
        <p:spPr>
          <a:xfrm>
            <a:off x="5375906" y="1237345"/>
            <a:ext cx="2355990" cy="1071922"/>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Create great work with Word, Excel, and PowerPoint</a:t>
            </a:r>
          </a:p>
        </p:txBody>
      </p:sp>
      <p:sp>
        <p:nvSpPr>
          <p:cNvPr id="26" name="Rectangle 25">
            <a:extLst>
              <a:ext uri="{FF2B5EF4-FFF2-40B4-BE49-F238E27FC236}">
                <a16:creationId xmlns:a16="http://schemas.microsoft.com/office/drawing/2014/main" id="{E0CFE274-4A82-4DF0-9288-AB967A271ED9}"/>
              </a:ext>
            </a:extLst>
          </p:cNvPr>
          <p:cNvSpPr>
            <a:spLocks noChangeAspect="1"/>
          </p:cNvSpPr>
          <p:nvPr/>
        </p:nvSpPr>
        <p:spPr>
          <a:xfrm>
            <a:off x="2160805" y="2849110"/>
            <a:ext cx="2355990" cy="1071922"/>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Meet Cortana, your new digital personal assistant</a:t>
            </a:r>
          </a:p>
        </p:txBody>
      </p:sp>
      <p:grpSp>
        <p:nvGrpSpPr>
          <p:cNvPr id="10" name="Group 9">
            <a:extLst>
              <a:ext uri="{FF2B5EF4-FFF2-40B4-BE49-F238E27FC236}">
                <a16:creationId xmlns:a16="http://schemas.microsoft.com/office/drawing/2014/main" id="{F6543148-8C41-4469-888A-95F6ED9566D0}"/>
              </a:ext>
            </a:extLst>
          </p:cNvPr>
          <p:cNvGrpSpPr/>
          <p:nvPr/>
        </p:nvGrpSpPr>
        <p:grpSpPr>
          <a:xfrm>
            <a:off x="482902" y="449661"/>
            <a:ext cx="685800" cy="685800"/>
            <a:chOff x="482902" y="449661"/>
            <a:chExt cx="685800" cy="685800"/>
          </a:xfrm>
        </p:grpSpPr>
        <p:sp>
          <p:nvSpPr>
            <p:cNvPr id="15" name="Oval 14"/>
            <p:cNvSpPr/>
            <p:nvPr/>
          </p:nvSpPr>
          <p:spPr bwMode="auto">
            <a:xfrm>
              <a:off x="538184" y="526374"/>
              <a:ext cx="575236" cy="575236"/>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 name="Picture 7" descr="A close up of a sign&#10;&#10;Description generated with high confidence">
              <a:extLst>
                <a:ext uri="{FF2B5EF4-FFF2-40B4-BE49-F238E27FC236}">
                  <a16:creationId xmlns:a16="http://schemas.microsoft.com/office/drawing/2014/main" id="{1D0AEAD5-3245-4372-81F8-C07B5D775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902" y="449661"/>
              <a:ext cx="685800" cy="685800"/>
            </a:xfrm>
            <a:prstGeom prst="rect">
              <a:avLst/>
            </a:prstGeom>
          </p:spPr>
        </p:pic>
      </p:grpSp>
      <p:cxnSp>
        <p:nvCxnSpPr>
          <p:cNvPr id="16" name="Straight Arrow Connector 15">
            <a:extLst>
              <a:ext uri="{FF2B5EF4-FFF2-40B4-BE49-F238E27FC236}">
                <a16:creationId xmlns:a16="http://schemas.microsoft.com/office/drawing/2014/main" id="{2AB00BAC-B530-4142-B906-0CB4B7C382F7}"/>
              </a:ext>
            </a:extLst>
          </p:cNvPr>
          <p:cNvCxnSpPr>
            <a:cxnSpLocks/>
            <a:stCxn id="26" idx="3"/>
          </p:cNvCxnSpPr>
          <p:nvPr/>
        </p:nvCxnSpPr>
        <p:spPr>
          <a:xfrm>
            <a:off x="4516795" y="3385071"/>
            <a:ext cx="1223605" cy="445249"/>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BB99355-8431-449B-94E8-E4EA4A67CA98}"/>
              </a:ext>
            </a:extLst>
          </p:cNvPr>
          <p:cNvCxnSpPr>
            <a:cxnSpLocks/>
          </p:cNvCxnSpPr>
          <p:nvPr/>
        </p:nvCxnSpPr>
        <p:spPr>
          <a:xfrm>
            <a:off x="5516550" y="5146040"/>
            <a:ext cx="589610" cy="0"/>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152D4F-7919-4E5B-B212-BB88C66023F3}"/>
              </a:ext>
            </a:extLst>
          </p:cNvPr>
          <p:cNvCxnSpPr>
            <a:cxnSpLocks/>
            <a:stCxn id="4" idx="2"/>
          </p:cNvCxnSpPr>
          <p:nvPr/>
        </p:nvCxnSpPr>
        <p:spPr>
          <a:xfrm flipH="1">
            <a:off x="6212840" y="2309267"/>
            <a:ext cx="341061" cy="539843"/>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1FA6253-0B8E-4B3D-AD74-C615B2AC14EB}"/>
              </a:ext>
            </a:extLst>
          </p:cNvPr>
          <p:cNvCxnSpPr>
            <a:cxnSpLocks/>
            <a:stCxn id="2" idx="1"/>
          </p:cNvCxnSpPr>
          <p:nvPr/>
        </p:nvCxnSpPr>
        <p:spPr>
          <a:xfrm flipH="1" flipV="1">
            <a:off x="7437120" y="4988560"/>
            <a:ext cx="1961504" cy="49599"/>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89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par>
                          <p:cTn id="25" fill="hold">
                            <p:stCondLst>
                              <p:cond delay="1250"/>
                            </p:stCondLst>
                            <p:childTnLst>
                              <p:par>
                                <p:cTn id="26" presetID="22" presetClass="entr" presetSubtype="2"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par>
                          <p:cTn id="29" fill="hold">
                            <p:stCondLst>
                              <p:cond delay="1750"/>
                            </p:stCondLst>
                            <p:childTnLst>
                              <p:par>
                                <p:cTn id="30" presetID="22" presetClass="entr" presetSubtype="2"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par>
                          <p:cTn id="33" fill="hold">
                            <p:stCondLst>
                              <p:cond delay="2250"/>
                            </p:stCondLst>
                            <p:childTnLst>
                              <p:par>
                                <p:cTn id="34" presetID="22" presetClass="entr" presetSubtype="2"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right)">
                                      <p:cBhvr>
                                        <p:cTn id="36" dur="500"/>
                                        <p:tgtEl>
                                          <p:spTgt spid="22"/>
                                        </p:tgtEl>
                                      </p:cBhvr>
                                    </p:animEffect>
                                  </p:childTnLst>
                                </p:cTn>
                              </p:par>
                            </p:childTnLst>
                          </p:cTn>
                        </p:par>
                        <p:par>
                          <p:cTn id="37" fill="hold">
                            <p:stCondLst>
                              <p:cond delay="2750"/>
                            </p:stCondLst>
                            <p:childTnLst>
                              <p:par>
                                <p:cTn id="38" presetID="22" presetClass="entr" presetSubtype="2"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right)">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front of a building&#10;&#10;Description generated with high confidence">
            <a:extLst>
              <a:ext uri="{FF2B5EF4-FFF2-40B4-BE49-F238E27FC236}">
                <a16:creationId xmlns:a16="http://schemas.microsoft.com/office/drawing/2014/main" id="{0084FB71-C1D5-4080-8BC0-E921AA6759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4" y="487"/>
            <a:ext cx="12187223" cy="6857027"/>
          </a:xfrm>
          <a:prstGeom prst="rect">
            <a:avLst/>
          </a:prstGeom>
        </p:spPr>
      </p:pic>
      <p:sp>
        <p:nvSpPr>
          <p:cNvPr id="23" name="Rectangle 22"/>
          <p:cNvSpPr/>
          <p:nvPr/>
        </p:nvSpPr>
        <p:spPr bwMode="auto">
          <a:xfrm>
            <a:off x="0" y="487"/>
            <a:ext cx="6675871" cy="3428028"/>
          </a:xfrm>
          <a:prstGeom prst="rect">
            <a:avLst/>
          </a:prstGeom>
          <a:gradFill flip="none" rotWithShape="1">
            <a:gsLst>
              <a:gs pos="0">
                <a:srgbClr val="1E2428">
                  <a:alpha val="57647"/>
                </a:srgbClr>
              </a:gs>
              <a:gs pos="52000">
                <a:schemeClr val="accent1">
                  <a:tint val="23500"/>
                  <a:satMod val="160000"/>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extBox 11"/>
          <p:cNvSpPr txBox="1"/>
          <p:nvPr/>
        </p:nvSpPr>
        <p:spPr>
          <a:xfrm>
            <a:off x="10964880" y="-709011"/>
            <a:ext cx="1226257" cy="544610"/>
          </a:xfrm>
          <a:prstGeom prst="rect">
            <a:avLst/>
          </a:prstGeom>
          <a:solidFill>
            <a:srgbClr val="FFC000"/>
          </a:solidFill>
        </p:spPr>
        <p:txBody>
          <a:bodyPr wrap="square" lIns="182845" tIns="146275" rIns="182845" bIns="146275" rtlCol="0">
            <a:spAutoFit/>
          </a:bodyPr>
          <a:lstStyle/>
          <a:p>
            <a:pPr marL="0" marR="0" lvl="0" indent="0" algn="l" defTabSz="914192" rtl="0" eaLnBrk="1" fontAlgn="auto" latinLnBrk="0" hangingPunct="1">
              <a:lnSpc>
                <a:spcPct val="90000"/>
              </a:lnSpc>
              <a:spcBef>
                <a:spcPts val="0"/>
              </a:spcBef>
              <a:spcAft>
                <a:spcPts val="600"/>
              </a:spcAft>
              <a:buClrTx/>
              <a:buSzTx/>
              <a:buFontTx/>
              <a:buNone/>
              <a:tabLst/>
              <a:defRPr/>
            </a:pPr>
            <a:r>
              <a:rPr kumimoji="0" lang="en-US" sz="1765" b="0" i="0" u="none" strike="noStrike" kern="1200" cap="none" spc="0" normalizeH="0" baseline="0" noProof="0">
                <a:ln>
                  <a:noFill/>
                </a:ln>
                <a:gradFill>
                  <a:gsLst>
                    <a:gs pos="2917">
                      <a:srgbClr val="2F2F2F"/>
                    </a:gs>
                    <a:gs pos="30000">
                      <a:srgbClr val="2F2F2F"/>
                    </a:gs>
                  </a:gsLst>
                  <a:lin ang="5400000" scaled="0"/>
                </a:gradFill>
                <a:effectLst/>
                <a:uLnTx/>
                <a:uFillTx/>
                <a:latin typeface="Segoe UI"/>
                <a:ea typeface="+mn-ea"/>
                <a:cs typeface="+mn-cs"/>
              </a:rPr>
              <a:t>Pillar 2</a:t>
            </a:r>
          </a:p>
        </p:txBody>
      </p:sp>
      <p:sp>
        <p:nvSpPr>
          <p:cNvPr id="16" name="Title 2"/>
          <p:cNvSpPr>
            <a:spLocks noGrp="1"/>
          </p:cNvSpPr>
          <p:nvPr>
            <p:ph type="title"/>
          </p:nvPr>
        </p:nvSpPr>
        <p:spPr>
          <a:xfrm>
            <a:off x="1298490" y="621226"/>
            <a:ext cx="10396281" cy="403022"/>
          </a:xfrm>
        </p:spPr>
        <p:txBody>
          <a:bodyPr/>
          <a:lstStyle/>
          <a:p>
            <a:r>
              <a:rPr lang="en-US">
                <a:solidFill>
                  <a:schemeClr val="bg2"/>
                </a:solidFill>
              </a:rPr>
              <a:t>Anywhere it matters</a:t>
            </a:r>
          </a:p>
        </p:txBody>
      </p:sp>
      <p:sp>
        <p:nvSpPr>
          <p:cNvPr id="18" name="Rectangle 17"/>
          <p:cNvSpPr>
            <a:spLocks noChangeAspect="1"/>
          </p:cNvSpPr>
          <p:nvPr/>
        </p:nvSpPr>
        <p:spPr>
          <a:xfrm>
            <a:off x="9093291" y="4031828"/>
            <a:ext cx="2243226" cy="980800"/>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No </a:t>
            </a:r>
            <a:r>
              <a:rPr kumimoji="0" lang="en-US" sz="1568" b="0" i="0" u="none" strike="noStrike" kern="0" cap="none" spc="0" normalizeH="0" baseline="0" noProof="0" err="1">
                <a:ln>
                  <a:noFill/>
                </a:ln>
                <a:solidFill>
                  <a:srgbClr val="FFFFFF"/>
                </a:solidFill>
                <a:effectLst/>
                <a:uLnTx/>
                <a:uFillTx/>
                <a:latin typeface="Segoe UI Semibold"/>
                <a:ea typeface="+mn-ea"/>
                <a:cs typeface="+mn-cs"/>
              </a:rPr>
              <a:t>wifi</a:t>
            </a:r>
            <a:r>
              <a:rPr kumimoji="0" lang="en-US" sz="1568" b="0" i="0" u="none" strike="noStrike" kern="0" cap="none" spc="0" normalizeH="0" baseline="0" noProof="0">
                <a:ln>
                  <a:noFill/>
                </a:ln>
                <a:solidFill>
                  <a:srgbClr val="FFFFFF"/>
                </a:solidFill>
                <a:effectLst/>
                <a:uLnTx/>
                <a:uFillTx/>
                <a:latin typeface="Segoe UI Semibold"/>
                <a:ea typeface="+mn-ea"/>
                <a:cs typeface="+mn-cs"/>
              </a:rPr>
              <a:t>, no problem. Edit offline and sync later</a:t>
            </a:r>
          </a:p>
        </p:txBody>
      </p:sp>
      <p:sp>
        <p:nvSpPr>
          <p:cNvPr id="19" name="Rectangle 18"/>
          <p:cNvSpPr>
            <a:spLocks noChangeAspect="1"/>
          </p:cNvSpPr>
          <p:nvPr/>
        </p:nvSpPr>
        <p:spPr>
          <a:xfrm>
            <a:off x="5510316" y="880664"/>
            <a:ext cx="2243226" cy="980800"/>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Work together with coworkers, from anywhere</a:t>
            </a:r>
          </a:p>
        </p:txBody>
      </p:sp>
      <p:sp>
        <p:nvSpPr>
          <p:cNvPr id="5" name="Rectangle 4"/>
          <p:cNvSpPr/>
          <p:nvPr/>
        </p:nvSpPr>
        <p:spPr>
          <a:xfrm>
            <a:off x="5381446" y="5052263"/>
            <a:ext cx="2230367" cy="917907"/>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Take your work with you, with secure cloud storage</a:t>
            </a:r>
          </a:p>
        </p:txBody>
      </p:sp>
      <p:sp>
        <p:nvSpPr>
          <p:cNvPr id="33" name="Rectangle 32">
            <a:extLst>
              <a:ext uri="{FF2B5EF4-FFF2-40B4-BE49-F238E27FC236}">
                <a16:creationId xmlns:a16="http://schemas.microsoft.com/office/drawing/2014/main" id="{9E935098-69C1-4E81-BBBC-DC225F703D7D}"/>
              </a:ext>
            </a:extLst>
          </p:cNvPr>
          <p:cNvSpPr>
            <a:spLocks noChangeAspect="1"/>
          </p:cNvSpPr>
          <p:nvPr/>
        </p:nvSpPr>
        <p:spPr>
          <a:xfrm>
            <a:off x="2702637" y="1861464"/>
            <a:ext cx="2243226" cy="980800"/>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Stay engaged with your teams, from your favorite device</a:t>
            </a:r>
          </a:p>
        </p:txBody>
      </p:sp>
      <p:grpSp>
        <p:nvGrpSpPr>
          <p:cNvPr id="7" name="Group 6">
            <a:extLst>
              <a:ext uri="{FF2B5EF4-FFF2-40B4-BE49-F238E27FC236}">
                <a16:creationId xmlns:a16="http://schemas.microsoft.com/office/drawing/2014/main" id="{29D26398-0ACB-48EF-AFFE-F4055845FFDC}"/>
              </a:ext>
            </a:extLst>
          </p:cNvPr>
          <p:cNvGrpSpPr/>
          <p:nvPr/>
        </p:nvGrpSpPr>
        <p:grpSpPr>
          <a:xfrm>
            <a:off x="482902" y="471092"/>
            <a:ext cx="685800" cy="685800"/>
            <a:chOff x="482902" y="471092"/>
            <a:chExt cx="685800" cy="685800"/>
          </a:xfrm>
        </p:grpSpPr>
        <p:sp>
          <p:nvSpPr>
            <p:cNvPr id="31" name="Oval 30">
              <a:extLst>
                <a:ext uri="{FF2B5EF4-FFF2-40B4-BE49-F238E27FC236}">
                  <a16:creationId xmlns:a16="http://schemas.microsoft.com/office/drawing/2014/main" id="{DD1F4A4E-7ED5-457D-8102-DD06733AC5A7}"/>
                </a:ext>
              </a:extLst>
            </p:cNvPr>
            <p:cNvSpPr/>
            <p:nvPr/>
          </p:nvSpPr>
          <p:spPr bwMode="auto">
            <a:xfrm>
              <a:off x="538184" y="526374"/>
              <a:ext cx="575236" cy="575236"/>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descr="A picture containing thing&#10;&#10;Description generated with high confidence">
              <a:extLst>
                <a:ext uri="{FF2B5EF4-FFF2-40B4-BE49-F238E27FC236}">
                  <a16:creationId xmlns:a16="http://schemas.microsoft.com/office/drawing/2014/main" id="{3E23C6ED-2C51-4430-B7D0-C2339E75F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902" y="471092"/>
              <a:ext cx="685800" cy="685800"/>
            </a:xfrm>
            <a:prstGeom prst="rect">
              <a:avLst/>
            </a:prstGeom>
          </p:spPr>
        </p:pic>
      </p:grpSp>
      <p:cxnSp>
        <p:nvCxnSpPr>
          <p:cNvPr id="14" name="Straight Arrow Connector 13">
            <a:extLst>
              <a:ext uri="{FF2B5EF4-FFF2-40B4-BE49-F238E27FC236}">
                <a16:creationId xmlns:a16="http://schemas.microsoft.com/office/drawing/2014/main" id="{E3A3BA3F-5B97-4CAB-B974-0DA6E049517C}"/>
              </a:ext>
            </a:extLst>
          </p:cNvPr>
          <p:cNvCxnSpPr>
            <a:cxnSpLocks/>
            <a:stCxn id="33" idx="3"/>
          </p:cNvCxnSpPr>
          <p:nvPr/>
        </p:nvCxnSpPr>
        <p:spPr>
          <a:xfrm>
            <a:off x="4945863" y="2351864"/>
            <a:ext cx="2857017" cy="594536"/>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87B67A1-5ACF-4296-ABA0-0DCBAF7A4788}"/>
              </a:ext>
            </a:extLst>
          </p:cNvPr>
          <p:cNvCxnSpPr>
            <a:cxnSpLocks/>
            <a:stCxn id="19" idx="2"/>
          </p:cNvCxnSpPr>
          <p:nvPr/>
        </p:nvCxnSpPr>
        <p:spPr>
          <a:xfrm>
            <a:off x="6631929" y="1861464"/>
            <a:ext cx="1686066" cy="749656"/>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3184A1D-FB75-43AB-8D48-4F072A58CBDB}"/>
              </a:ext>
            </a:extLst>
          </p:cNvPr>
          <p:cNvCxnSpPr>
            <a:cxnSpLocks/>
            <a:stCxn id="5" idx="0"/>
          </p:cNvCxnSpPr>
          <p:nvPr/>
        </p:nvCxnSpPr>
        <p:spPr>
          <a:xfrm flipV="1">
            <a:off x="6496630" y="2854961"/>
            <a:ext cx="1900610" cy="2197302"/>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7EFB756-8620-47A9-8D48-6B60782917D7}"/>
              </a:ext>
            </a:extLst>
          </p:cNvPr>
          <p:cNvCxnSpPr>
            <a:cxnSpLocks/>
            <a:stCxn id="18" idx="0"/>
          </p:cNvCxnSpPr>
          <p:nvPr/>
        </p:nvCxnSpPr>
        <p:spPr>
          <a:xfrm flipH="1" flipV="1">
            <a:off x="8834120" y="2842264"/>
            <a:ext cx="1380784" cy="1189564"/>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90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3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4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par>
                          <p:cTn id="25" fill="hold">
                            <p:stCondLst>
                              <p:cond delay="950"/>
                            </p:stCondLst>
                            <p:childTnLst>
                              <p:par>
                                <p:cTn id="26" presetID="22" presetClass="entr" presetSubtype="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par>
                          <p:cTn id="29" fill="hold">
                            <p:stCondLst>
                              <p:cond delay="1450"/>
                            </p:stCondLst>
                            <p:childTnLst>
                              <p:par>
                                <p:cTn id="30" presetID="22" presetClass="entr" presetSubtype="2"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childTnLst>
                          </p:cTn>
                        </p:par>
                        <p:par>
                          <p:cTn id="33" fill="hold">
                            <p:stCondLst>
                              <p:cond delay="1950"/>
                            </p:stCondLst>
                            <p:childTnLst>
                              <p:par>
                                <p:cTn id="34" presetID="22" presetClass="entr" presetSubtype="2"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right)">
                                      <p:cBhvr>
                                        <p:cTn id="36" dur="500"/>
                                        <p:tgtEl>
                                          <p:spTgt spid="20"/>
                                        </p:tgtEl>
                                      </p:cBhvr>
                                    </p:animEffect>
                                  </p:childTnLst>
                                </p:cTn>
                              </p:par>
                            </p:childTnLst>
                          </p:cTn>
                        </p:par>
                        <p:par>
                          <p:cTn id="37" fill="hold">
                            <p:stCondLst>
                              <p:cond delay="2450"/>
                            </p:stCondLst>
                            <p:childTnLst>
                              <p:par>
                                <p:cTn id="38" presetID="22" presetClass="entr" presetSubtype="2"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right)">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5"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lothing, man, holding&#10;&#10;Description generated with high confidence">
            <a:extLst>
              <a:ext uri="{FF2B5EF4-FFF2-40B4-BE49-F238E27FC236}">
                <a16:creationId xmlns:a16="http://schemas.microsoft.com/office/drawing/2014/main" id="{C71291C3-A4EF-4427-8354-51FA27C006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86"/>
            <a:ext cx="12192000" cy="6857029"/>
          </a:xfrm>
          <a:prstGeom prst="rect">
            <a:avLst/>
          </a:prstGeom>
        </p:spPr>
      </p:pic>
      <p:sp>
        <p:nvSpPr>
          <p:cNvPr id="25" name="Rectangle 24"/>
          <p:cNvSpPr/>
          <p:nvPr/>
        </p:nvSpPr>
        <p:spPr bwMode="auto">
          <a:xfrm>
            <a:off x="0" y="487"/>
            <a:ext cx="6675871" cy="3428028"/>
          </a:xfrm>
          <a:prstGeom prst="rect">
            <a:avLst/>
          </a:prstGeom>
          <a:gradFill flip="none" rotWithShape="1">
            <a:gsLst>
              <a:gs pos="0">
                <a:srgbClr val="1E2428">
                  <a:alpha val="57647"/>
                </a:srgbClr>
              </a:gs>
              <a:gs pos="52000">
                <a:schemeClr val="accent1">
                  <a:tint val="23500"/>
                  <a:satMod val="160000"/>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21"/>
          <p:cNvSpPr/>
          <p:nvPr/>
        </p:nvSpPr>
        <p:spPr bwMode="auto">
          <a:xfrm>
            <a:off x="865" y="974"/>
            <a:ext cx="6675871" cy="3428028"/>
          </a:xfrm>
          <a:prstGeom prst="rect">
            <a:avLst/>
          </a:prstGeom>
          <a:gradFill flip="none" rotWithShape="1">
            <a:gsLst>
              <a:gs pos="0">
                <a:srgbClr val="1E2428">
                  <a:alpha val="57647"/>
                </a:srgbClr>
              </a:gs>
              <a:gs pos="52000">
                <a:schemeClr val="accent1">
                  <a:tint val="23500"/>
                  <a:satMod val="160000"/>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5"/>
          <p:cNvSpPr/>
          <p:nvPr/>
        </p:nvSpPr>
        <p:spPr bwMode="auto">
          <a:xfrm>
            <a:off x="866" y="974"/>
            <a:ext cx="5165373" cy="6856541"/>
          </a:xfrm>
          <a:prstGeom prst="rect">
            <a:avLst/>
          </a:prstGeom>
          <a:gradFill flip="none" rotWithShape="1">
            <a:gsLst>
              <a:gs pos="0">
                <a:schemeClr val="bg1">
                  <a:lumMod val="10000"/>
                  <a:alpha val="40000"/>
                </a:schemeClr>
              </a:gs>
              <a:gs pos="100000">
                <a:schemeClr val="accent1">
                  <a:tint val="23500"/>
                  <a:satMod val="160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Title 2"/>
          <p:cNvSpPr>
            <a:spLocks noGrp="1"/>
          </p:cNvSpPr>
          <p:nvPr>
            <p:ph type="title"/>
          </p:nvPr>
        </p:nvSpPr>
        <p:spPr>
          <a:xfrm>
            <a:off x="1298490" y="621226"/>
            <a:ext cx="10396281" cy="403022"/>
          </a:xfrm>
        </p:spPr>
        <p:txBody>
          <a:bodyPr/>
          <a:lstStyle/>
          <a:p>
            <a:r>
              <a:rPr lang="en-US">
                <a:solidFill>
                  <a:schemeClr val="bg2"/>
                </a:solidFill>
              </a:rPr>
              <a:t>Always-on security</a:t>
            </a:r>
          </a:p>
        </p:txBody>
      </p:sp>
      <p:sp>
        <p:nvSpPr>
          <p:cNvPr id="14" name="Rectangle 13"/>
          <p:cNvSpPr>
            <a:spLocks noChangeAspect="1"/>
          </p:cNvSpPr>
          <p:nvPr/>
        </p:nvSpPr>
        <p:spPr>
          <a:xfrm>
            <a:off x="7713629" y="3417095"/>
            <a:ext cx="2373819" cy="1047573"/>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Enable solid security, with simplified management</a:t>
            </a:r>
          </a:p>
        </p:txBody>
      </p:sp>
      <p:sp>
        <p:nvSpPr>
          <p:cNvPr id="18" name="Rectangle 17"/>
          <p:cNvSpPr>
            <a:spLocks noChangeAspect="1"/>
          </p:cNvSpPr>
          <p:nvPr/>
        </p:nvSpPr>
        <p:spPr>
          <a:xfrm>
            <a:off x="4772140" y="1793349"/>
            <a:ext cx="2373819" cy="1047573"/>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Help protect against security threats</a:t>
            </a:r>
          </a:p>
        </p:txBody>
      </p:sp>
      <p:sp>
        <p:nvSpPr>
          <p:cNvPr id="23" name="Rectangle 22"/>
          <p:cNvSpPr>
            <a:spLocks noChangeAspect="1"/>
          </p:cNvSpPr>
          <p:nvPr/>
        </p:nvSpPr>
        <p:spPr>
          <a:xfrm>
            <a:off x="636563" y="2596109"/>
            <a:ext cx="2373819" cy="1047573"/>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Safeguard company data across PCs, phones &amp; tablets</a:t>
            </a:r>
          </a:p>
        </p:txBody>
      </p:sp>
      <p:sp>
        <p:nvSpPr>
          <p:cNvPr id="26" name="Rectangle 25">
            <a:extLst>
              <a:ext uri="{FF2B5EF4-FFF2-40B4-BE49-F238E27FC236}">
                <a16:creationId xmlns:a16="http://schemas.microsoft.com/office/drawing/2014/main" id="{5A6A83DA-7B4F-4132-A858-E81A24FD44D2}"/>
              </a:ext>
            </a:extLst>
          </p:cNvPr>
          <p:cNvSpPr>
            <a:spLocks noChangeAspect="1"/>
          </p:cNvSpPr>
          <p:nvPr/>
        </p:nvSpPr>
        <p:spPr>
          <a:xfrm>
            <a:off x="3870960" y="5159425"/>
            <a:ext cx="2373819" cy="1047573"/>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Get the latest Office 365 and Windows 10 updates</a:t>
            </a:r>
          </a:p>
        </p:txBody>
      </p:sp>
      <p:grpSp>
        <p:nvGrpSpPr>
          <p:cNvPr id="5" name="Group 4">
            <a:extLst>
              <a:ext uri="{FF2B5EF4-FFF2-40B4-BE49-F238E27FC236}">
                <a16:creationId xmlns:a16="http://schemas.microsoft.com/office/drawing/2014/main" id="{8A74E8B5-4123-4F46-8B0A-08352DE92315}"/>
              </a:ext>
            </a:extLst>
          </p:cNvPr>
          <p:cNvGrpSpPr/>
          <p:nvPr/>
        </p:nvGrpSpPr>
        <p:grpSpPr>
          <a:xfrm>
            <a:off x="497229" y="471092"/>
            <a:ext cx="685800" cy="685800"/>
            <a:chOff x="497229" y="471092"/>
            <a:chExt cx="685800" cy="685800"/>
          </a:xfrm>
        </p:grpSpPr>
        <p:sp>
          <p:nvSpPr>
            <p:cNvPr id="24" name="Oval 23">
              <a:extLst>
                <a:ext uri="{FF2B5EF4-FFF2-40B4-BE49-F238E27FC236}">
                  <a16:creationId xmlns:a16="http://schemas.microsoft.com/office/drawing/2014/main" id="{8ECDE35B-DDEB-484C-8E10-D35A7937C468}"/>
                </a:ext>
              </a:extLst>
            </p:cNvPr>
            <p:cNvSpPr/>
            <p:nvPr/>
          </p:nvSpPr>
          <p:spPr bwMode="auto">
            <a:xfrm>
              <a:off x="538184" y="526374"/>
              <a:ext cx="575236" cy="575236"/>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Picture 3" descr="A picture containing thing&#10;&#10;Description generated with very high confidence">
              <a:extLst>
                <a:ext uri="{FF2B5EF4-FFF2-40B4-BE49-F238E27FC236}">
                  <a16:creationId xmlns:a16="http://schemas.microsoft.com/office/drawing/2014/main" id="{5B6F2659-24A2-40C9-9FE1-A3602B17E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29" y="471092"/>
              <a:ext cx="685800" cy="685800"/>
            </a:xfrm>
            <a:prstGeom prst="rect">
              <a:avLst/>
            </a:prstGeom>
          </p:spPr>
        </p:pic>
      </p:grpSp>
      <p:cxnSp>
        <p:nvCxnSpPr>
          <p:cNvPr id="15" name="Straight Arrow Connector 14">
            <a:extLst>
              <a:ext uri="{FF2B5EF4-FFF2-40B4-BE49-F238E27FC236}">
                <a16:creationId xmlns:a16="http://schemas.microsoft.com/office/drawing/2014/main" id="{B8AAE668-3A43-464C-851D-E784E704BB82}"/>
              </a:ext>
            </a:extLst>
          </p:cNvPr>
          <p:cNvCxnSpPr>
            <a:cxnSpLocks/>
            <a:stCxn id="23" idx="3"/>
          </p:cNvCxnSpPr>
          <p:nvPr/>
        </p:nvCxnSpPr>
        <p:spPr>
          <a:xfrm>
            <a:off x="3010382" y="3119896"/>
            <a:ext cx="860578" cy="611141"/>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20F5F31-E275-40F9-B63B-072F0984E692}"/>
              </a:ext>
            </a:extLst>
          </p:cNvPr>
          <p:cNvCxnSpPr>
            <a:cxnSpLocks/>
            <a:stCxn id="18" idx="2"/>
          </p:cNvCxnSpPr>
          <p:nvPr/>
        </p:nvCxnSpPr>
        <p:spPr>
          <a:xfrm flipH="1">
            <a:off x="4480560" y="2840922"/>
            <a:ext cx="1478490" cy="669358"/>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E7C2D8A-706F-410B-A001-6A5CD7BB9B95}"/>
              </a:ext>
            </a:extLst>
          </p:cNvPr>
          <p:cNvCxnSpPr>
            <a:cxnSpLocks/>
            <a:stCxn id="26" idx="0"/>
          </p:cNvCxnSpPr>
          <p:nvPr/>
        </p:nvCxnSpPr>
        <p:spPr>
          <a:xfrm flipH="1" flipV="1">
            <a:off x="4185920" y="3947028"/>
            <a:ext cx="871950" cy="1212397"/>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C53609E-D1A8-40FA-ADBE-E16CA50F2133}"/>
              </a:ext>
            </a:extLst>
          </p:cNvPr>
          <p:cNvCxnSpPr>
            <a:cxnSpLocks/>
            <a:stCxn id="14" idx="1"/>
          </p:cNvCxnSpPr>
          <p:nvPr/>
        </p:nvCxnSpPr>
        <p:spPr>
          <a:xfrm flipH="1" flipV="1">
            <a:off x="4632961" y="3662680"/>
            <a:ext cx="3080668" cy="278202"/>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464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125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childTnLst>
                          </p:cTn>
                        </p:par>
                        <p:par>
                          <p:cTn id="29" fill="hold">
                            <p:stCondLst>
                              <p:cond delay="1750"/>
                            </p:stCondLst>
                            <p:childTnLst>
                              <p:par>
                                <p:cTn id="30" presetID="22" presetClass="entr" presetSubtype="2"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par>
                          <p:cTn id="33" fill="hold">
                            <p:stCondLst>
                              <p:cond delay="2250"/>
                            </p:stCondLst>
                            <p:childTnLst>
                              <p:par>
                                <p:cTn id="34" presetID="22" presetClass="entr" presetSubtype="2"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right)">
                                      <p:cBhvr>
                                        <p:cTn id="36" dur="500"/>
                                        <p:tgtEl>
                                          <p:spTgt spid="20"/>
                                        </p:tgtEl>
                                      </p:cBhvr>
                                    </p:animEffect>
                                  </p:childTnLst>
                                </p:cTn>
                              </p:par>
                            </p:childTnLst>
                          </p:cTn>
                        </p:par>
                        <p:par>
                          <p:cTn id="37" fill="hold">
                            <p:stCondLst>
                              <p:cond delay="2750"/>
                            </p:stCondLst>
                            <p:childTnLst>
                              <p:par>
                                <p:cTn id="38" presetID="22" presetClass="entr" presetSubtype="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3"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standing on a table&#10;&#10;Description generated with very high confidence">
            <a:extLst>
              <a:ext uri="{FF2B5EF4-FFF2-40B4-BE49-F238E27FC236}">
                <a16:creationId xmlns:a16="http://schemas.microsoft.com/office/drawing/2014/main" id="{EDAA84AF-A57B-4848-A521-75C467212D5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8" y="-1"/>
            <a:ext cx="12188952" cy="6858001"/>
          </a:xfrm>
          <a:prstGeom prst="rect">
            <a:avLst/>
          </a:prstGeom>
        </p:spPr>
      </p:pic>
      <p:sp>
        <p:nvSpPr>
          <p:cNvPr id="22" name="Rectangle 21"/>
          <p:cNvSpPr/>
          <p:nvPr/>
        </p:nvSpPr>
        <p:spPr bwMode="auto">
          <a:xfrm>
            <a:off x="865" y="973"/>
            <a:ext cx="7331087" cy="3785905"/>
          </a:xfrm>
          <a:prstGeom prst="rect">
            <a:avLst/>
          </a:prstGeom>
          <a:gradFill flip="none" rotWithShape="1">
            <a:gsLst>
              <a:gs pos="0">
                <a:srgbClr val="2C291A">
                  <a:alpha val="89000"/>
                </a:srgbClr>
              </a:gs>
              <a:gs pos="52000">
                <a:schemeClr val="accent1">
                  <a:tint val="23500"/>
                  <a:satMod val="160000"/>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Title 2"/>
          <p:cNvSpPr>
            <a:spLocks noGrp="1"/>
          </p:cNvSpPr>
          <p:nvPr>
            <p:ph type="title"/>
          </p:nvPr>
        </p:nvSpPr>
        <p:spPr>
          <a:xfrm>
            <a:off x="1298490" y="621226"/>
            <a:ext cx="10396281" cy="403022"/>
          </a:xfrm>
        </p:spPr>
        <p:txBody>
          <a:bodyPr/>
          <a:lstStyle/>
          <a:p>
            <a:r>
              <a:rPr lang="en-US">
                <a:solidFill>
                  <a:schemeClr val="bg2"/>
                </a:solidFill>
              </a:rPr>
              <a:t>Simplified for business</a:t>
            </a:r>
          </a:p>
        </p:txBody>
      </p:sp>
      <p:sp>
        <p:nvSpPr>
          <p:cNvPr id="14" name="Rectangle 13"/>
          <p:cNvSpPr>
            <a:spLocks noChangeAspect="1"/>
          </p:cNvSpPr>
          <p:nvPr/>
        </p:nvSpPr>
        <p:spPr>
          <a:xfrm>
            <a:off x="8951158" y="3959503"/>
            <a:ext cx="2663600" cy="1018149"/>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Manage users &amp; devices with a single console</a:t>
            </a:r>
          </a:p>
        </p:txBody>
      </p:sp>
      <p:sp>
        <p:nvSpPr>
          <p:cNvPr id="18" name="Rectangle 17"/>
          <p:cNvSpPr>
            <a:spLocks noChangeAspect="1"/>
          </p:cNvSpPr>
          <p:nvPr/>
        </p:nvSpPr>
        <p:spPr>
          <a:xfrm>
            <a:off x="4928922" y="1134968"/>
            <a:ext cx="2663600" cy="1018149"/>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Quickly setup new employees to get them going</a:t>
            </a:r>
          </a:p>
        </p:txBody>
      </p:sp>
      <p:sp>
        <p:nvSpPr>
          <p:cNvPr id="26" name="Rectangle 25">
            <a:extLst>
              <a:ext uri="{FF2B5EF4-FFF2-40B4-BE49-F238E27FC236}">
                <a16:creationId xmlns:a16="http://schemas.microsoft.com/office/drawing/2014/main" id="{5A6A83DA-7B4F-4132-A858-E81A24FD44D2}"/>
              </a:ext>
            </a:extLst>
          </p:cNvPr>
          <p:cNvSpPr>
            <a:spLocks noChangeAspect="1"/>
          </p:cNvSpPr>
          <p:nvPr/>
        </p:nvSpPr>
        <p:spPr>
          <a:xfrm>
            <a:off x="1940025" y="4280610"/>
            <a:ext cx="2663600" cy="1018149"/>
          </a:xfrm>
          <a:prstGeom prst="rect">
            <a:avLst/>
          </a:prstGeom>
          <a:solidFill>
            <a:schemeClr val="accent1">
              <a:alpha val="86000"/>
            </a:schemeClr>
          </a:solidFill>
          <a:ln w="12700">
            <a:solidFill>
              <a:schemeClr val="bg2"/>
            </a:solidFill>
          </a:ln>
        </p:spPr>
        <p:txBody>
          <a:bodyPr wrap="square" lIns="134464" tIns="0" rIns="134464" bIns="0" anchor="ctr" anchorCtr="0">
            <a:noAutofit/>
          </a:bodyPr>
          <a:lstStyle/>
          <a:p>
            <a:pPr marL="0" marR="0" lvl="0" indent="0" algn="ctr" defTabSz="896214" rtl="0" eaLnBrk="1" fontAlgn="auto" latinLnBrk="0" hangingPunct="1">
              <a:lnSpc>
                <a:spcPct val="100000"/>
              </a:lnSpc>
              <a:spcBef>
                <a:spcPts val="0"/>
              </a:spcBef>
              <a:spcAft>
                <a:spcPts val="1175"/>
              </a:spcAft>
              <a:buClrTx/>
              <a:buSzTx/>
              <a:buFontTx/>
              <a:buNone/>
              <a:tabLst/>
              <a:defRPr/>
            </a:pPr>
            <a:r>
              <a:rPr kumimoji="0" lang="en-US" sz="1568" b="0" i="0" u="none" strike="noStrike" kern="0" cap="none" spc="0" normalizeH="0" baseline="0" noProof="0">
                <a:ln>
                  <a:noFill/>
                </a:ln>
                <a:solidFill>
                  <a:srgbClr val="FFFFFF"/>
                </a:solidFill>
                <a:effectLst/>
                <a:uLnTx/>
                <a:uFillTx/>
                <a:latin typeface="Segoe UI Semibold"/>
                <a:ea typeface="+mn-ea"/>
                <a:cs typeface="+mn-cs"/>
              </a:rPr>
              <a:t>Simplify with a single login for all devices</a:t>
            </a:r>
          </a:p>
        </p:txBody>
      </p:sp>
      <p:grpSp>
        <p:nvGrpSpPr>
          <p:cNvPr id="7" name="Group 6">
            <a:extLst>
              <a:ext uri="{FF2B5EF4-FFF2-40B4-BE49-F238E27FC236}">
                <a16:creationId xmlns:a16="http://schemas.microsoft.com/office/drawing/2014/main" id="{13906DB1-A9B1-4F66-98DF-E4765EA3F622}"/>
              </a:ext>
            </a:extLst>
          </p:cNvPr>
          <p:cNvGrpSpPr/>
          <p:nvPr/>
        </p:nvGrpSpPr>
        <p:grpSpPr>
          <a:xfrm>
            <a:off x="482902" y="471092"/>
            <a:ext cx="685800" cy="685800"/>
            <a:chOff x="482902" y="471092"/>
            <a:chExt cx="685800" cy="685800"/>
          </a:xfrm>
        </p:grpSpPr>
        <p:sp>
          <p:nvSpPr>
            <p:cNvPr id="24" name="Oval 23">
              <a:extLst>
                <a:ext uri="{FF2B5EF4-FFF2-40B4-BE49-F238E27FC236}">
                  <a16:creationId xmlns:a16="http://schemas.microsoft.com/office/drawing/2014/main" id="{8ECDE35B-DDEB-484C-8E10-D35A7937C468}"/>
                </a:ext>
              </a:extLst>
            </p:cNvPr>
            <p:cNvSpPr/>
            <p:nvPr/>
          </p:nvSpPr>
          <p:spPr bwMode="auto">
            <a:xfrm>
              <a:off x="538184" y="526374"/>
              <a:ext cx="575236" cy="575236"/>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D6E3F9E4-608F-4ED6-9011-B5F4E1850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902" y="471092"/>
              <a:ext cx="685800" cy="685800"/>
            </a:xfrm>
            <a:prstGeom prst="rect">
              <a:avLst/>
            </a:prstGeom>
          </p:spPr>
        </p:pic>
      </p:grpSp>
      <p:cxnSp>
        <p:nvCxnSpPr>
          <p:cNvPr id="11" name="Straight Arrow Connector 10">
            <a:extLst>
              <a:ext uri="{FF2B5EF4-FFF2-40B4-BE49-F238E27FC236}">
                <a16:creationId xmlns:a16="http://schemas.microsoft.com/office/drawing/2014/main" id="{2F904337-CEBA-4A3C-8BD9-C6B304EC9AF2}"/>
              </a:ext>
            </a:extLst>
          </p:cNvPr>
          <p:cNvCxnSpPr>
            <a:cxnSpLocks/>
            <a:stCxn id="26" idx="3"/>
          </p:cNvCxnSpPr>
          <p:nvPr/>
        </p:nvCxnSpPr>
        <p:spPr>
          <a:xfrm flipV="1">
            <a:off x="4603625" y="4327276"/>
            <a:ext cx="2351976" cy="462409"/>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70B1357-C8B0-4D4C-8EA9-722F0154AEA3}"/>
              </a:ext>
            </a:extLst>
          </p:cNvPr>
          <p:cNvCxnSpPr>
            <a:cxnSpLocks/>
            <a:stCxn id="18" idx="2"/>
          </p:cNvCxnSpPr>
          <p:nvPr/>
        </p:nvCxnSpPr>
        <p:spPr>
          <a:xfrm>
            <a:off x="6260722" y="2153117"/>
            <a:ext cx="694879" cy="978414"/>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2033142-4F5D-4A87-8FEF-BF2277CA1247}"/>
              </a:ext>
            </a:extLst>
          </p:cNvPr>
          <p:cNvCxnSpPr>
            <a:cxnSpLocks/>
            <a:stCxn id="14" idx="1"/>
          </p:cNvCxnSpPr>
          <p:nvPr/>
        </p:nvCxnSpPr>
        <p:spPr>
          <a:xfrm flipH="1" flipV="1">
            <a:off x="7077456" y="3786878"/>
            <a:ext cx="1873702" cy="681700"/>
          </a:xfrm>
          <a:prstGeom prst="straightConnector1">
            <a:avLst/>
          </a:prstGeom>
          <a:ln w="19050">
            <a:solidFill>
              <a:schemeClr val="bg2"/>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401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childTnLst>
                          </p:cTn>
                        </p:par>
                        <p:par>
                          <p:cTn id="24" fill="hold">
                            <p:stCondLst>
                              <p:cond delay="1500"/>
                            </p:stCondLst>
                            <p:childTnLst>
                              <p:par>
                                <p:cTn id="25" presetID="2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righ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kitchen&#10;&#10;Description generated with very high confidence">
            <a:extLst>
              <a:ext uri="{FF2B5EF4-FFF2-40B4-BE49-F238E27FC236}">
                <a16:creationId xmlns:a16="http://schemas.microsoft.com/office/drawing/2014/main" id="{66A01A6D-14B9-4BD1-9174-BF225524207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58150" y="0"/>
            <a:ext cx="4833849" cy="6858000"/>
          </a:xfrm>
          <a:prstGeom prst="rect">
            <a:avLst/>
          </a:prstGeom>
        </p:spPr>
      </p:pic>
      <p:sp>
        <p:nvSpPr>
          <p:cNvPr id="6" name="Rectangle 5"/>
          <p:cNvSpPr/>
          <p:nvPr/>
        </p:nvSpPr>
        <p:spPr>
          <a:xfrm>
            <a:off x="399966" y="1381945"/>
            <a:ext cx="7036100" cy="5170646"/>
          </a:xfrm>
          <a:prstGeom prst="rect">
            <a:avLst/>
          </a:prstGeom>
        </p:spPr>
        <p:txBody>
          <a:bodyPr wrap="square" anchor="t">
            <a:spAutoFit/>
          </a:bodyPr>
          <a:lstStyle/>
          <a:p>
            <a:pPr lvl="0" defTabSz="914367">
              <a:lnSpc>
                <a:spcPct val="150000"/>
              </a:lnSpc>
              <a:defRPr/>
            </a:pPr>
            <a:r>
              <a:rPr lang="en-NZ" sz="2000" i="1">
                <a:latin typeface="Segoe UI"/>
                <a:cs typeface="Segoe UI"/>
              </a:rPr>
              <a:t>COLD:</a:t>
            </a:r>
          </a:p>
          <a:p>
            <a:pPr defTabSz="914367">
              <a:lnSpc>
                <a:spcPct val="150000"/>
              </a:lnSpc>
              <a:defRPr/>
            </a:pPr>
            <a:r>
              <a:rPr lang="en-NZ" sz="2000" i="1">
                <a:latin typeface="Segoe UI Light"/>
                <a:cs typeface="Segoe UI Light"/>
              </a:rPr>
              <a:t>How many employees do you have? </a:t>
            </a:r>
          </a:p>
          <a:p>
            <a:pPr defTabSz="914367">
              <a:lnSpc>
                <a:spcPct val="150000"/>
              </a:lnSpc>
              <a:defRPr/>
            </a:pPr>
            <a:r>
              <a:rPr lang="en-NZ" sz="2000" i="1">
                <a:latin typeface="Segoe UI Light"/>
                <a:cs typeface="Segoe UI Light"/>
              </a:rPr>
              <a:t>Are they all in one office? </a:t>
            </a:r>
          </a:p>
          <a:p>
            <a:pPr defTabSz="914367">
              <a:lnSpc>
                <a:spcPct val="150000"/>
              </a:lnSpc>
              <a:defRPr/>
            </a:pPr>
            <a:r>
              <a:rPr lang="en-NZ" sz="2000" i="1">
                <a:latin typeface="Segoe UI Light"/>
                <a:cs typeface="Segoe UI Light"/>
              </a:rPr>
              <a:t>Do you have sales people on the road or in multiple offices? </a:t>
            </a:r>
          </a:p>
          <a:p>
            <a:pPr defTabSz="914367">
              <a:lnSpc>
                <a:spcPct val="150000"/>
              </a:lnSpc>
              <a:defRPr/>
            </a:pPr>
            <a:r>
              <a:rPr lang="en-NZ" sz="2000" i="1">
                <a:latin typeface="Segoe UI Light"/>
                <a:cs typeface="Segoe UI Light"/>
              </a:rPr>
              <a:t>How do different departments interact? </a:t>
            </a:r>
          </a:p>
          <a:p>
            <a:pPr defTabSz="914367">
              <a:lnSpc>
                <a:spcPct val="150000"/>
              </a:lnSpc>
              <a:defRPr/>
            </a:pPr>
            <a:endParaRPr lang="en-NZ" sz="2000" i="1">
              <a:latin typeface="Segoe UI Light"/>
              <a:cs typeface="Segoe UI Light"/>
            </a:endParaRPr>
          </a:p>
          <a:p>
            <a:pPr lvl="0" defTabSz="914367">
              <a:lnSpc>
                <a:spcPct val="150000"/>
              </a:lnSpc>
              <a:defRPr/>
            </a:pPr>
            <a:r>
              <a:rPr lang="en-NZ" sz="2000" i="1">
                <a:latin typeface="Segoe UI"/>
                <a:cs typeface="Segoe UI"/>
              </a:rPr>
              <a:t>WARM:</a:t>
            </a:r>
          </a:p>
          <a:p>
            <a:pPr defTabSz="914367">
              <a:lnSpc>
                <a:spcPct val="150000"/>
              </a:lnSpc>
              <a:defRPr/>
            </a:pPr>
            <a:r>
              <a:rPr lang="en-NZ" sz="2000">
                <a:latin typeface="Segoe UI Light"/>
                <a:cs typeface="Segoe UI Light"/>
              </a:rPr>
              <a:t>How often does your team collaborate on documents? </a:t>
            </a:r>
          </a:p>
          <a:p>
            <a:pPr defTabSz="914367">
              <a:lnSpc>
                <a:spcPct val="150000"/>
              </a:lnSpc>
              <a:defRPr/>
            </a:pPr>
            <a:r>
              <a:rPr lang="en-NZ" sz="2000">
                <a:latin typeface="Segoe UI Light"/>
                <a:cs typeface="Segoe UI Light"/>
              </a:rPr>
              <a:t>How often does your sales team work from the road? </a:t>
            </a:r>
          </a:p>
          <a:p>
            <a:pPr defTabSz="914367">
              <a:lnSpc>
                <a:spcPct val="150000"/>
              </a:lnSpc>
              <a:defRPr/>
            </a:pPr>
            <a:r>
              <a:rPr lang="en-NZ" sz="2000">
                <a:latin typeface="Segoe UI Light"/>
                <a:cs typeface="Segoe UI Light"/>
              </a:rPr>
              <a:t>What progress insights are you needing from your team and how often? </a:t>
            </a:r>
            <a:endParaRPr lang="en-US" sz="2000" b="0" i="0" u="none" strike="noStrike" cap="none" baseline="0" noProof="0">
              <a:solidFill>
                <a:srgbClr val="2C292A"/>
              </a:solidFill>
              <a:latin typeface="Segoe UI Light"/>
              <a:cs typeface="Segoe UI Light"/>
            </a:endParaRPr>
          </a:p>
        </p:txBody>
      </p:sp>
      <p:sp>
        <p:nvSpPr>
          <p:cNvPr id="5" name="Rectangle 4"/>
          <p:cNvSpPr/>
          <p:nvPr/>
        </p:nvSpPr>
        <p:spPr>
          <a:xfrm>
            <a:off x="322047" y="531861"/>
            <a:ext cx="8691323" cy="523220"/>
          </a:xfrm>
          <a:prstGeom prst="rect">
            <a:avLst/>
          </a:prstGeom>
        </p:spPr>
        <p:txBody>
          <a:bodyPr wrap="square">
            <a:spAutoFit/>
          </a:bodyPr>
          <a:lstStyle/>
          <a:p>
            <a:pPr lvl="0" defTabSz="914367">
              <a:defRPr/>
            </a:pPr>
            <a:r>
              <a:rPr lang="en-US" sz="2800" spc="-49">
                <a:ln w="3175">
                  <a:noFill/>
                </a:ln>
                <a:solidFill>
                  <a:srgbClr val="2C292A"/>
                </a:solidFill>
                <a:latin typeface="Segoe UI Light"/>
                <a:cs typeface="Segoe UI Light"/>
              </a:rPr>
              <a:t>Know Your Customer</a:t>
            </a:r>
            <a:endParaRPr kumimoji="0" lang="en-US" sz="2800" b="0" i="0" u="none" strike="noStrike" kern="1200" cap="none" spc="-49" normalizeH="0" baseline="0" noProof="0">
              <a:ln w="3175">
                <a:noFill/>
              </a:ln>
              <a:solidFill>
                <a:srgbClr val="2C292A"/>
              </a:solidFill>
              <a:effectLst/>
              <a:uLnTx/>
              <a:uFillTx/>
              <a:latin typeface="Segoe UI Light"/>
              <a:cs typeface="Segoe UI Light"/>
            </a:endParaRPr>
          </a:p>
        </p:txBody>
      </p:sp>
      <p:sp>
        <p:nvSpPr>
          <p:cNvPr id="2" name="TextBox 1">
            <a:extLst>
              <a:ext uri="{FF2B5EF4-FFF2-40B4-BE49-F238E27FC236}">
                <a16:creationId xmlns:a16="http://schemas.microsoft.com/office/drawing/2014/main" id="{94A64627-1B33-4BA0-9B6A-8221A70DA716}"/>
              </a:ext>
            </a:extLst>
          </p:cNvPr>
          <p:cNvSpPr txBox="1"/>
          <p:nvPr/>
        </p:nvSpPr>
        <p:spPr>
          <a:xfrm>
            <a:off x="9290957" y="707571"/>
            <a:ext cx="1828065"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0000"/>
                </a:solidFill>
                <a:effectLst/>
                <a:uLnTx/>
                <a:uFillTx/>
                <a:latin typeface="Segoe UI"/>
                <a:ea typeface="+mn-ea"/>
                <a:cs typeface="+mn-cs"/>
              </a:rPr>
              <a:t>Need a pic</a:t>
            </a:r>
          </a:p>
        </p:txBody>
      </p:sp>
      <p:pic>
        <p:nvPicPr>
          <p:cNvPr id="4" name="Picture 3" descr="A person standing in front of a store&#10;&#10;Description generated with high confidence">
            <a:extLst>
              <a:ext uri="{FF2B5EF4-FFF2-40B4-BE49-F238E27FC236}">
                <a16:creationId xmlns:a16="http://schemas.microsoft.com/office/drawing/2014/main" id="{EF29F339-6187-44B5-9340-805F88AC9E6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58149" y="-1"/>
            <a:ext cx="4833851" cy="6858000"/>
          </a:xfrm>
          <a:prstGeom prst="rect">
            <a:avLst/>
          </a:prstGeom>
        </p:spPr>
      </p:pic>
    </p:spTree>
    <p:extLst>
      <p:ext uri="{BB962C8B-B14F-4D97-AF65-F5344CB8AC3E}">
        <p14:creationId xmlns:p14="http://schemas.microsoft.com/office/powerpoint/2010/main" val="2527147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AC57EEBE-33C3-4FC2-9597-F15416FCA73D}"/>
              </a:ext>
            </a:extLst>
          </p:cNvPr>
          <p:cNvSpPr txBox="1"/>
          <p:nvPr/>
        </p:nvSpPr>
        <p:spPr>
          <a:xfrm>
            <a:off x="455613" y="1611313"/>
            <a:ext cx="6275387" cy="2444093"/>
          </a:xfrm>
          <a:prstGeom prst="rect">
            <a:avLst/>
          </a:prstGeom>
          <a:noFill/>
        </p:spPr>
        <p:txBody>
          <a:bodyPr wrap="square" lIns="0" tIns="143428" rIns="179285" bIns="143428" rtlCol="0" anchor="t">
            <a:spAutoFit/>
          </a:bodyPr>
          <a:lstStyle/>
          <a:p>
            <a:pPr marL="342900" indent="-342900">
              <a:buFont typeface="Arial" panose="020B0604020202020204" pitchFamily="34" charset="0"/>
              <a:buChar char="•"/>
              <a:defRPr/>
            </a:pPr>
            <a:r>
              <a:rPr lang="en-US" sz="2000" b="1">
                <a:solidFill>
                  <a:srgbClr val="2F2F2F"/>
                </a:solidFill>
                <a:latin typeface="Segoe UI Light"/>
                <a:cs typeface="Segoe UI Light"/>
              </a:rPr>
              <a:t>Achieve more together</a:t>
            </a:r>
          </a:p>
          <a:p>
            <a:pPr marL="342900" indent="-342900">
              <a:buFont typeface="Arial" panose="020B0604020202020204" pitchFamily="34" charset="0"/>
              <a:buChar char="•"/>
              <a:defRPr/>
            </a:pPr>
            <a:endParaRPr lang="en-US" sz="2000" b="1">
              <a:solidFill>
                <a:srgbClr val="2F2F2F"/>
              </a:solidFill>
              <a:latin typeface="Segoe UI Light"/>
              <a:cs typeface="Segoe UI Light"/>
            </a:endParaRPr>
          </a:p>
          <a:p>
            <a:pPr marL="342900" indent="-342900">
              <a:buFont typeface="Arial" panose="020B0604020202020204" pitchFamily="34" charset="0"/>
              <a:buChar char="•"/>
              <a:defRPr/>
            </a:pPr>
            <a:r>
              <a:rPr lang="en-US" sz="2000" b="1">
                <a:solidFill>
                  <a:srgbClr val="2F2F2F"/>
                </a:solidFill>
                <a:latin typeface="Segoe UI Light"/>
                <a:cs typeface="Segoe UI Light"/>
              </a:rPr>
              <a:t>Anywhere it matters</a:t>
            </a:r>
            <a:endParaRPr lang="en-US" sz="2000">
              <a:solidFill>
                <a:srgbClr val="2F2F2F"/>
              </a:solidFill>
              <a:latin typeface="Segoe UI Light"/>
              <a:cs typeface="Segoe UI Light"/>
            </a:endParaRPr>
          </a:p>
          <a:p>
            <a:pPr marL="342900" indent="-342900">
              <a:buFont typeface="Arial" panose="020B0604020202020204" pitchFamily="34" charset="0"/>
              <a:buChar char="•"/>
              <a:defRPr/>
            </a:pPr>
            <a:endParaRPr lang="en-US" sz="2000" b="1">
              <a:solidFill>
                <a:srgbClr val="2F2F2F"/>
              </a:solidFill>
              <a:latin typeface="Segoe UI Light"/>
              <a:cs typeface="Segoe UI Light"/>
            </a:endParaRPr>
          </a:p>
          <a:p>
            <a:pPr marL="342900" indent="-342900">
              <a:buFont typeface="Arial" panose="020B0604020202020204" pitchFamily="34" charset="0"/>
              <a:buChar char="•"/>
              <a:defRPr/>
            </a:pPr>
            <a:r>
              <a:rPr lang="en-US" sz="2000" b="1">
                <a:solidFill>
                  <a:srgbClr val="2F2F2F"/>
                </a:solidFill>
                <a:latin typeface="Segoe UI Light"/>
                <a:cs typeface="Segoe UI Light"/>
              </a:rPr>
              <a:t>Always-on security</a:t>
            </a:r>
            <a:endParaRPr lang="en-US" sz="2000">
              <a:solidFill>
                <a:srgbClr val="2F2F2F"/>
              </a:solidFill>
              <a:latin typeface="Segoe UI Light"/>
              <a:cs typeface="Segoe UI Light"/>
            </a:endParaRPr>
          </a:p>
          <a:p>
            <a:pPr marL="342900" indent="-342900">
              <a:buFont typeface="Arial" panose="020B0604020202020204" pitchFamily="34" charset="0"/>
              <a:buChar char="•"/>
              <a:defRPr/>
            </a:pPr>
            <a:endParaRPr lang="en-US" sz="2000" b="1">
              <a:solidFill>
                <a:srgbClr val="2F2F2F"/>
              </a:solidFill>
              <a:latin typeface="Segoe UI Light"/>
              <a:cs typeface="Segoe UI Light"/>
            </a:endParaRPr>
          </a:p>
          <a:p>
            <a:pPr marL="342900" indent="-342900">
              <a:buFont typeface="Arial" panose="020B0604020202020204" pitchFamily="34" charset="0"/>
              <a:buChar char="•"/>
              <a:defRPr/>
            </a:pPr>
            <a:r>
              <a:rPr lang="en-US" sz="2000" b="1">
                <a:solidFill>
                  <a:srgbClr val="2F2F2F"/>
                </a:solidFill>
                <a:latin typeface="Segoe UI Light"/>
                <a:cs typeface="Segoe UI Light"/>
              </a:rPr>
              <a:t>Simplified for business</a:t>
            </a:r>
            <a:endParaRPr lang="en-US" sz="2000">
              <a:solidFill>
                <a:srgbClr val="2F2F2F"/>
              </a:solidFill>
              <a:latin typeface="Segoe UI Light"/>
              <a:cs typeface="Segoe UI Light"/>
            </a:endParaRPr>
          </a:p>
        </p:txBody>
      </p:sp>
      <p:pic>
        <p:nvPicPr>
          <p:cNvPr id="5" name="Picture 4" descr="A person standing in a kitchen&#10;&#10;Description generated with very high confidence">
            <a:extLst>
              <a:ext uri="{FF2B5EF4-FFF2-40B4-BE49-F238E27FC236}">
                <a16:creationId xmlns:a16="http://schemas.microsoft.com/office/drawing/2014/main" id="{BB0B0685-1E55-45ED-9FE7-BC84DE5DE3D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58150" y="0"/>
            <a:ext cx="4833849" cy="6858000"/>
          </a:xfrm>
          <a:prstGeom prst="rect">
            <a:avLst/>
          </a:prstGeom>
        </p:spPr>
      </p:pic>
      <p:sp>
        <p:nvSpPr>
          <p:cNvPr id="2" name="Rectangle 1"/>
          <p:cNvSpPr/>
          <p:nvPr/>
        </p:nvSpPr>
        <p:spPr>
          <a:xfrm>
            <a:off x="322729" y="530198"/>
            <a:ext cx="8691323" cy="523220"/>
          </a:xfrm>
          <a:prstGeom prst="rect">
            <a:avLst/>
          </a:prstGeom>
        </p:spPr>
        <p:txBody>
          <a:bodyPr wrap="square" anchor="t">
            <a:spAutoFit/>
          </a:bodyPr>
          <a:lstStyle/>
          <a:p>
            <a:pPr defTabSz="914367">
              <a:defRPr/>
            </a:pPr>
            <a:r>
              <a:rPr lang="en-US" sz="2800">
                <a:solidFill>
                  <a:srgbClr val="2C292A"/>
                </a:solidFill>
                <a:latin typeface="Segoe UI Light"/>
                <a:cs typeface="Segoe UI Light"/>
              </a:rPr>
              <a:t>One solution, designed for your business</a:t>
            </a:r>
            <a:endParaRPr lang="en-US"/>
          </a:p>
        </p:txBody>
      </p:sp>
    </p:spTree>
    <p:extLst>
      <p:ext uri="{BB962C8B-B14F-4D97-AF65-F5344CB8AC3E}">
        <p14:creationId xmlns:p14="http://schemas.microsoft.com/office/powerpoint/2010/main" val="168430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AC57EEBE-33C3-4FC2-9597-F15416FCA73D}"/>
              </a:ext>
            </a:extLst>
          </p:cNvPr>
          <p:cNvSpPr txBox="1"/>
          <p:nvPr/>
        </p:nvSpPr>
        <p:spPr>
          <a:xfrm>
            <a:off x="455613" y="1611313"/>
            <a:ext cx="6274852" cy="3675200"/>
          </a:xfrm>
          <a:prstGeom prst="rect">
            <a:avLst/>
          </a:prstGeom>
          <a:noFill/>
        </p:spPr>
        <p:txBody>
          <a:bodyPr wrap="square" lIns="0" tIns="143428" rIns="179285" bIns="143428"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F2F2F"/>
                </a:solidFill>
                <a:effectLst/>
                <a:uLnTx/>
                <a:uFillTx/>
                <a:latin typeface="Segoe UI Light"/>
                <a:cs typeface="Segoe UI Light"/>
              </a:rPr>
              <a:t>Meet Chad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2F2F2F"/>
              </a:solidFill>
              <a:effectLst/>
              <a:uLnTx/>
              <a:uFillTx/>
              <a:latin typeface="Segoe UI Light"/>
              <a:cs typeface="Segoe UI Ligh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2F2F2F"/>
                </a:solidFill>
                <a:latin typeface="Segoe UI Light"/>
                <a:cs typeface="Segoe UI Light"/>
              </a:rPr>
              <a:t>Chad needs simplicity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2F2F2F"/>
              </a:solidFill>
              <a:effectLst/>
              <a:uLnTx/>
              <a:uFillTx/>
              <a:latin typeface="Segoe UI Light"/>
              <a:cs typeface="Segoe UI Ligh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2F2F2F"/>
                </a:solidFill>
                <a:latin typeface="Segoe UI Light"/>
                <a:cs typeface="Segoe UI Light"/>
              </a:rPr>
              <a:t>He needs to be able to work while travelling 4 months out of the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2F2F2F"/>
              </a:solidFill>
              <a:effectLst/>
              <a:uLnTx/>
              <a:uFillTx/>
              <a:latin typeface="Segoe UI Light"/>
              <a:cs typeface="Segoe UI Ligh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2F2F2F"/>
                </a:solidFill>
                <a:latin typeface="Segoe UI Light"/>
                <a:cs typeface="Segoe UI Light"/>
              </a:rPr>
              <a:t>He needs to get real-time insight from his production floor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2F2F2F"/>
              </a:solidFill>
              <a:effectLst/>
              <a:uLnTx/>
              <a:uFillTx/>
              <a:latin typeface="Segoe UI Light"/>
              <a:cs typeface="Segoe UI Ligh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rgbClr val="2F2F2F"/>
                </a:solidFill>
                <a:latin typeface="Segoe UI Light"/>
                <a:cs typeface="Segoe UI Light"/>
              </a:rPr>
              <a:t>He really wants to protect his customer lists</a:t>
            </a:r>
            <a:endParaRPr kumimoji="0" lang="en-US" sz="2000" b="0" i="0" u="none" strike="noStrike" kern="1200" cap="none" spc="0" normalizeH="0" baseline="0" noProof="0">
              <a:ln>
                <a:noFill/>
              </a:ln>
              <a:solidFill>
                <a:srgbClr val="2F2F2F"/>
              </a:solidFill>
              <a:effectLst/>
              <a:uLnTx/>
              <a:uFillTx/>
              <a:latin typeface="Segoe UI Light"/>
              <a:cs typeface="Segoe UI Light"/>
            </a:endParaRPr>
          </a:p>
        </p:txBody>
      </p:sp>
      <p:pic>
        <p:nvPicPr>
          <p:cNvPr id="5" name="Picture 4" descr="A person standing in a kitchen&#10;&#10;Description generated with very high confidence">
            <a:extLst>
              <a:ext uri="{FF2B5EF4-FFF2-40B4-BE49-F238E27FC236}">
                <a16:creationId xmlns:a16="http://schemas.microsoft.com/office/drawing/2014/main" id="{BB0B0685-1E55-45ED-9FE7-BC84DE5DE3D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58150" y="0"/>
            <a:ext cx="4833849" cy="6858000"/>
          </a:xfrm>
          <a:prstGeom prst="rect">
            <a:avLst/>
          </a:prstGeom>
        </p:spPr>
      </p:pic>
      <p:sp>
        <p:nvSpPr>
          <p:cNvPr id="2" name="Rectangle 1"/>
          <p:cNvSpPr/>
          <p:nvPr/>
        </p:nvSpPr>
        <p:spPr>
          <a:xfrm>
            <a:off x="322729" y="530198"/>
            <a:ext cx="8691323" cy="523220"/>
          </a:xfrm>
          <a:prstGeom prst="rect">
            <a:avLst/>
          </a:prstGeom>
        </p:spPr>
        <p:txBody>
          <a:bodyPr wrap="square" anchor="t">
            <a:spAutoFit/>
          </a:bodyPr>
          <a:lstStyle/>
          <a:p>
            <a:pPr defTabSz="914367">
              <a:defRPr/>
            </a:pPr>
            <a:r>
              <a:rPr lang="en-US" sz="2800">
                <a:solidFill>
                  <a:srgbClr val="2C292A"/>
                </a:solidFill>
                <a:latin typeface="Segoe UI Light"/>
                <a:cs typeface="Segoe UI Light"/>
              </a:rPr>
              <a:t>Find your customer story</a:t>
            </a:r>
            <a:endParaRPr kumimoji="0" lang="en-US" sz="2800" b="0" i="0" u="none" strike="noStrike" kern="1200" cap="none" spc="-49" normalizeH="0" baseline="0" noProof="0">
              <a:ln w="3175">
                <a:noFill/>
              </a:ln>
              <a:solidFill>
                <a:srgbClr val="2C292A"/>
              </a:solidFill>
              <a:effectLst/>
              <a:uLnTx/>
              <a:uFillTx/>
              <a:latin typeface="Segoe UI Light"/>
              <a:cs typeface="Segoe UI Light"/>
            </a:endParaRPr>
          </a:p>
        </p:txBody>
      </p:sp>
    </p:spTree>
    <p:extLst>
      <p:ext uri="{BB962C8B-B14F-4D97-AF65-F5344CB8AC3E}">
        <p14:creationId xmlns:p14="http://schemas.microsoft.com/office/powerpoint/2010/main" val="4019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F7CA4DD3-8A26-4BFE-B361-277536E70685}" vid="{DC517985-AF00-427B-A27C-74FF5728D0B0}"/>
    </a:ext>
  </a:extLst>
</a:theme>
</file>

<file path=ppt/theme/theme10.xml><?xml version="1.0" encoding="utf-8"?>
<a:theme xmlns:a="http://schemas.openxmlformats.org/drawingml/2006/main" name="1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11.xml><?xml version="1.0" encoding="utf-8"?>
<a:theme xmlns:a="http://schemas.openxmlformats.org/drawingml/2006/main" name="Commo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365 PPT Template - 2017">
  <a:themeElements>
    <a:clrScheme name="Custom 14">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365 PPT Template - 2017">
  <a:themeElements>
    <a:clrScheme name="Custom 24">
      <a:dk1>
        <a:srgbClr val="2F2F2F"/>
      </a:dk1>
      <a:lt1>
        <a:srgbClr val="E6E6E6"/>
      </a:lt1>
      <a:dk2>
        <a:srgbClr val="2F2F2F"/>
      </a:dk2>
      <a:lt2>
        <a:srgbClr val="FFFFFF"/>
      </a:lt2>
      <a:accent1>
        <a:srgbClr val="0081D7"/>
      </a:accent1>
      <a:accent2>
        <a:srgbClr val="2F2F2F"/>
      </a:accent2>
      <a:accent3>
        <a:srgbClr val="D2D2D2"/>
      </a:accent3>
      <a:accent4>
        <a:srgbClr val="E6E6E6"/>
      </a:accent4>
      <a:accent5>
        <a:srgbClr val="2F2F2F"/>
      </a:accent5>
      <a:accent6>
        <a:srgbClr val="D2D2D2"/>
      </a:accent6>
      <a:hlink>
        <a:srgbClr val="0081D7"/>
      </a:hlink>
      <a:folHlink>
        <a:srgbClr val="0081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2" id="{691E6053-C89A-432E-B9B8-7A72475165EF}" vid="{A17C86F8-31DB-4307-A30A-2DA6DA727F94}"/>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F7CA4DD3-8A26-4BFE-B361-277536E70685}" vid="{DC517985-AF00-427B-A27C-74FF5728D0B0}"/>
    </a:ext>
  </a:extLst>
</a:theme>
</file>

<file path=ppt/theme/theme3.xml><?xml version="1.0" encoding="utf-8"?>
<a:theme xmlns:a="http://schemas.openxmlformats.org/drawingml/2006/main" name="Office 365 PPT Template - 2017">
  <a:themeElements>
    <a:clrScheme name="Custom 14">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Tech Series Template (FY18)" id="{D7217DA7-A70B-4B4A-8612-794812B868B3}" vid="{1B1C2B31-39D6-4664-B3C8-E50279ADA200}"/>
    </a:ext>
  </a:extLst>
</a:theme>
</file>

<file path=ppt/theme/theme4.xml><?xml version="1.0" encoding="utf-8"?>
<a:theme xmlns:a="http://schemas.openxmlformats.org/drawingml/2006/main" name="2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5.xml><?xml version="1.0" encoding="utf-8"?>
<a:theme xmlns:a="http://schemas.openxmlformats.org/drawingml/2006/main" name="5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6.xml><?xml version="1.0" encoding="utf-8"?>
<a:theme xmlns:a="http://schemas.openxmlformats.org/drawingml/2006/main" name="4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7.xml><?xml version="1.0" encoding="utf-8"?>
<a:theme xmlns:a="http://schemas.openxmlformats.org/drawingml/2006/main" name="1_Office 365 PPT Template - 2017">
  <a:themeElements>
    <a:clrScheme name="Custom 14">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8.xml><?xml version="1.0" encoding="utf-8"?>
<a:theme xmlns:a="http://schemas.openxmlformats.org/drawingml/2006/main" name="5-5011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Ready_Corenote_Template_16x9.potx" id="{2158D6AA-49D4-4BB6-AA3C-C29B70070A55}" vid="{FE427F9E-C0B6-459E-8BF0-7C7C01F84BF8}"/>
    </a:ext>
  </a:extLst>
</a:theme>
</file>

<file path=ppt/theme/theme9.xml><?xml version="1.0" encoding="utf-8"?>
<a:theme xmlns:a="http://schemas.openxmlformats.org/drawingml/2006/main" name="2_Office 365 PPT Template - 2017">
  <a:themeElements>
    <a:clrScheme name="Custom 21">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163887025105364D8153C6080327FC09" ma:contentTypeVersion="11" ma:contentTypeDescription="" ma:contentTypeScope="" ma:versionID="ca1fc386a17e674d00f2c8cf0ae88fb9">
  <xsd:schema xmlns:xsd="http://www.w3.org/2001/XMLSchema" xmlns:xs="http://www.w3.org/2001/XMLSchema" xmlns:p="http://schemas.microsoft.com/office/2006/metadata/properties" xmlns:ns1="http://schemas.microsoft.com/sharepoint/v3" xmlns:ns2="230e9df3-be65-4c73-a93b-d1236ebd677e" xmlns:ns3="230E9DF3-BE65-4C73-A93B-D1236EBD677E" targetNamespace="http://schemas.microsoft.com/office/2006/metadata/properties" ma:root="true" ma:fieldsID="0468d05b60649b5d0bd8b4b83281fd0e" ns1:_="" ns2:_="" ns3:_="">
    <xsd:import namespace="http://schemas.microsoft.com/sharepoint/v3"/>
    <xsd:import namespace="230e9df3-be65-4c73-a93b-d1236ebd677e"/>
    <xsd:import namespace="230E9DF3-BE65-4C73-A93B-D1236EBD677E"/>
    <xsd:element name="properties">
      <xsd:complexType>
        <xsd:sequence>
          <xsd:element name="documentManagement">
            <xsd:complexType>
              <xsd:all>
                <xsd:element ref="ns1:RoutingRuleDescription" minOccurs="0"/>
                <xsd:element ref="ns2:DocumentDescription" minOccurs="0"/>
                <xsd:element ref="ns2:Owner" minOccurs="0"/>
                <xsd:element ref="ns3:PublishDate" minOccurs="0"/>
                <xsd:element ref="ns1:PublishingPageContent" minOccurs="0"/>
                <xsd:element ref="ns2:Thumbnail1" minOccurs="0"/>
                <xsd:element ref="ns1:PublishingExpirationDate" minOccurs="0"/>
                <xsd:element ref="ns3:ApplyWorkflowRules" minOccurs="0"/>
                <xsd:element ref="ns2:ContentID" minOccurs="0"/>
                <xsd:element ref="ns2:Blog_x0020_Name" minOccurs="0"/>
                <xsd:element ref="ns2:Coowner" minOccurs="0"/>
                <xsd:element ref="ns1:AverageRating" minOccurs="0"/>
                <xsd:element ref="ns1:RatingCount" minOccurs="0"/>
                <xsd:element ref="ns2:FolderExtensions" minOccurs="0"/>
                <xsd:element ref="ns2:ParentID1" minOccurs="0"/>
                <xsd:element ref="ns2:GenericText2" minOccurs="0"/>
                <xsd:element ref="ns2:GenericHTML1" minOccurs="0"/>
                <xsd:element ref="ns2:od9986d31974458fb3007746ec0bce5f" minOccurs="0"/>
                <xsd:element ref="ns2:k21a64daf20d4502b2796a1c6b8ce6c8" minOccurs="0"/>
                <xsd:element ref="ns2:ef109fd36bcf4bcd9dd945731030600b" minOccurs="0"/>
                <xsd:element ref="ns2:hd9637eefc984b85b6097c6374e15725"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2:_dlc_DocIdPersistId" minOccurs="0"/>
                <xsd:element ref="ns2:eb54ac91059940029a3cc8a4ff5af673" minOccurs="0"/>
                <xsd:element ref="ns2:_dlc_DocIdUrl" minOccurs="0"/>
                <xsd:element ref="ns1:ReportOwner" minOccurs="0"/>
                <xsd:element ref="ns2:bf80e81150e248c48aa8cffdf0021a1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hidden="true" ma:internalName="RoutingRuleDescription" ma:readOnly="false">
      <xsd:simpleType>
        <xsd:restriction base="dms:Text">
          <xsd:maxLength value="255"/>
        </xsd:restriction>
      </xsd:simpleType>
    </xsd:element>
    <xsd:element name="PublishingPageContent" ma:index="9"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AverageRating" ma:index="28"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ReportOwner" ma:index="70"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3"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4"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umbnail1" ma:index="10"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15" nillable="true" ma:displayName="Content ID" ma:indexed="true" ma:internalName="ContentID" ma:readOnly="false">
      <xsd:simpleType>
        <xsd:restriction base="dms:Text">
          <xsd:maxLength value="255"/>
        </xsd:restriction>
      </xsd:simpleType>
    </xsd:element>
    <xsd:element name="Blog_x0020_Name" ma:index="16" nillable="true" ma:displayName="Blog Name" ma:description="Title of an Infopedia Blog" ma:internalName="Blog_x0020_Name">
      <xsd:simpleType>
        <xsd:restriction base="dms:Text">
          <xsd:maxLength value="255"/>
        </xsd:restriction>
      </xsd:simpleType>
    </xsd:element>
    <xsd:element name="Coowner" ma:index="22"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olderExtensions" ma:index="35" nillable="true" ma:displayName="Folder Extensions" ma:description="On-DocSet sub folder to support inactive documents views." ma:internalName="FolderExtensions">
      <xsd:simpleType>
        <xsd:restriction base="dms:Unknown"/>
      </xsd:simpleType>
    </xsd:element>
    <xsd:element name="ParentID1" ma:index="36" nillable="true" ma:displayName="ParentID" ma:description="Used to maintain the parent-child relationship within Document Set and Documents" ma:indexed="true" ma:internalName="ParentID1">
      <xsd:simpleType>
        <xsd:restriction base="dms:Text">
          <xsd:maxLength value="255"/>
        </xsd:restriction>
      </xsd:simpleType>
    </xsd:element>
    <xsd:element name="GenericText2" ma:index="38" nillable="true" ma:displayName="GenericText2" ma:description="Generic field for future features in implementation" ma:indexed="true" ma:internalName="GenericText2">
      <xsd:simpleType>
        <xsd:restriction base="dms:Text">
          <xsd:maxLength value="255"/>
        </xsd:restriction>
      </xsd:simpleType>
    </xsd:element>
    <xsd:element name="GenericHTML1" ma:index="39" nillable="true" ma:displayName="GenericHTML1" ma:description="Generic field for future features in implementation" ma:internalName="GenericHTML1">
      <xsd:simpleType>
        <xsd:restriction base="dms:Unknown"/>
      </xsd:simpleType>
    </xsd:element>
    <xsd:element name="od9986d31974458fb3007746ec0bce5f" ma:index="40"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41"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ef109fd36bcf4bcd9dd945731030600b" ma:index="43"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hd9637eefc984b85b6097c6374e15725" ma:index="44"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79eb6d77-6000-4a3e-94a1-02065c4843b2}" ma:internalName="TaxCatchAll" ma:showField="CatchAllData" ma:web="968a269b-7438-4d12-9dc1-e5dc1b26ce59">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79eb6d77-6000-4a3e-94a1-02065c4843b2}" ma:internalName="TaxCatchAllLabel" ma:readOnly="true" ma:showField="CatchAllDataLabel" ma:web="968a269b-7438-4d12-9dc1-e5dc1b26ce59">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Confidentiality" ma:default="5;#Microsoft confidential|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SMSG Extended 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ternalName="_dlc_DocId" ma:readOnly="true">
      <xsd:simpleType>
        <xsd:restriction base="dms:Text"/>
      </xsd:simpleType>
    </xsd:element>
    <xsd:element name="_dlc_DocIdPersistId" ma:index="67" nillable="true" ma:displayName="Persist ID" ma:description="Keep ID on add." ma:hidden="true" ma:internalName="_dlc_DocIdPersistId" ma:readOnly="true">
      <xsd:simpleType>
        <xsd:restriction base="dms:Boolean"/>
      </xsd:simpleType>
    </xsd:element>
    <xsd:element name="eb54ac91059940029a3cc8a4ff5af673" ma:index="68"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_dlc_DocIdUrl" ma:index="6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bf80e81150e248c48aa8cffdf0021a1f" ma:index="71"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5" nillable="true" ma:displayName="PublishDate" ma:description="Used in Blog Posts, this date is used to specify the Blog Article Date." ma:format="DateOnly" ma:internalName="PublishDate" ma:readOnly="false">
      <xsd:simpleType>
        <xsd:restriction base="dms:DateTime"/>
      </xsd:simpleType>
    </xsd:element>
    <xsd:element name="ApplyWorkflowRules" ma:index="14"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Description xmlns="230e9df3-be65-4c73-a93b-d1236ebd677e" xsi:nil="true"/>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presentations</TermName>
          <TermId xmlns="http://schemas.microsoft.com/office/infopath/2007/PartnerControls">317da5a4-398e-4c38-b265-afd519770055</TermId>
        </TermInfo>
      </Terms>
    </hd9637eefc984b85b6097c6374e15725>
    <od9986d31974458fb3007746ec0bce5f xmlns="230e9df3-be65-4c73-a93b-d1236ebd677e">
      <Terms xmlns="http://schemas.microsoft.com/office/infopath/2007/PartnerControls"/>
    </od9986d31974458fb3007746ec0bce5f>
    <k20e0dfa74bf4e44818db03027b0ccd8 xmlns="230e9df3-be65-4c73-a93b-d1236ebd677e">
      <Terms xmlns="http://schemas.microsoft.com/office/infopath/2007/PartnerControls"/>
    </k20e0dfa74bf4e44818db03027b0ccd8>
    <Owner xmlns="230e9df3-be65-4c73-a93b-d1236ebd677e">
      <UserInfo>
        <DisplayName>Gabe Long</DisplayName>
        <AccountId>200</AccountId>
        <AccountType/>
      </UserInfo>
    </Owner>
    <PublishDate xmlns="230E9DF3-BE65-4C73-A93B-D1236EBD677E" xsi:nil="true"/>
    <k21a64daf20d4502b2796a1c6b8ce6c8 xmlns="230e9df3-be65-4c73-a93b-d1236ebd677e">
      <Terms xmlns="http://schemas.microsoft.com/office/infopath/2007/PartnerControls"/>
    </k21a64daf20d4502b2796a1c6b8ce6c8>
    <GenericHTML1 xmlns="230e9df3-be65-4c73-a93b-d1236ebd677e" xsi:nil="true"/>
    <ConfidentialityTaxHTField0 xmlns="230e9df3-be65-4c73-a93b-d1236ebd677e">
      <Terms xmlns="http://schemas.microsoft.com/office/infopath/2007/PartnerControls">
        <TermInfo xmlns="http://schemas.microsoft.com/office/infopath/2007/PartnerControls">
          <TermName xmlns="http://schemas.microsoft.com/office/infopath/2007/PartnerControls">Microsoft confidential</TermName>
          <TermId xmlns="http://schemas.microsoft.com/office/infopath/2007/PartnerControls">461efa83-0283-486a-a8d5-943328f3693f</TermId>
        </TermInfo>
      </Terms>
    </ConfidentialityTaxHTField0>
    <l3c3ea61849e4288a8acc49bb5388e8c xmlns="230e9df3-be65-4c73-a93b-d1236ebd677e">
      <Terms xmlns="http://schemas.microsoft.com/office/infopath/2007/PartnerControls"/>
    </l3c3ea61849e4288a8acc49bb5388e8c>
    <Blog_x0020_Name xmlns="230e9df3-be65-4c73-a93b-d1236ebd677e" xsi:nil="true"/>
    <eb54ac91059940029a3cc8a4ff5af673 xmlns="230e9df3-be65-4c73-a93b-d1236ebd677e">
      <Terms xmlns="http://schemas.microsoft.com/office/infopath/2007/PartnerControls"/>
    </eb54ac91059940029a3cc8a4ff5af673>
    <PublishingPageContent xmlns="http://schemas.microsoft.com/sharepoint/v3" xsi:nil="true"/>
    <ContentID xmlns="230e9df3-be65-4c73-a93b-d1236ebd677e" xsi:nil="true"/>
    <Coowner xmlns="230e9df3-be65-4c73-a93b-d1236ebd677e">
      <UserInfo>
        <DisplayName>i:0#.f|membership|v-brisch@microsoft.com</DisplayName>
        <AccountId>41</AccountId>
        <AccountType/>
      </UserInfo>
      <UserInfo>
        <DisplayName>i:0#.f|membership|v-chstin@microsoft.com</DisplayName>
        <AccountId>30024</AccountId>
        <AccountType/>
      </UserInfo>
      <UserInfo>
        <DisplayName>i:0#.f|membership|jchandoo@microsoft.com</DisplayName>
        <AccountId>17969</AccountId>
        <AccountType/>
      </UserInfo>
    </Coowner>
    <ef109fd36bcf4bcd9dd945731030600b xmlns="230e9df3-be65-4c73-a93b-d1236ebd677e">
      <Terms xmlns="http://schemas.microsoft.com/office/infopath/2007/PartnerControls"/>
    </ef109fd36bcf4bcd9dd945731030600b>
    <ApplyWorkflowRules xmlns="230E9DF3-BE65-4C73-A93B-D1236EBD677E">Yes</ApplyWorkflowRules>
    <bf80e81150e248c48aa8cffdf0021a1f xmlns="230e9df3-be65-4c73-a93b-d1236ebd677e">
      <Terms xmlns="http://schemas.microsoft.com/office/infopath/2007/PartnerControls"/>
    </bf80e81150e248c48aa8cffdf0021a1f>
    <ec5b2ad5c27b45fb8a00a1f27c7ce1ae xmlns="230e9df3-be65-4c73-a93b-d1236ebd677e">
      <Terms xmlns="http://schemas.microsoft.com/office/infopath/2007/PartnerControls"/>
    </ec5b2ad5c27b45fb8a00a1f27c7ce1ae>
    <m6d26e40ac264097a006193f92232ece xmlns="230e9df3-be65-4c73-a93b-d1236ebd677e">
      <Terms xmlns="http://schemas.microsoft.com/office/infopath/2007/PartnerControls"/>
    </m6d26e40ac264097a006193f92232ece>
    <b60f8d2dbb984f349d80d8196897f4d3 xmlns="230e9df3-be65-4c73-a93b-d1236ebd677e">
      <Terms xmlns="http://schemas.microsoft.com/office/infopath/2007/PartnerControls"/>
    </b60f8d2dbb984f349d80d8196897f4d3>
    <Thumbnail1 xmlns="230e9df3-be65-4c73-a93b-d1236ebd677e">
      <Url xsi:nil="true"/>
      <Description xsi:nil="true"/>
    </Thumbnail1>
    <i0d941ee1e744ffea7aeee9924c91cbb xmlns="230e9df3-be65-4c73-a93b-d1236ebd677e">
      <Terms xmlns="http://schemas.microsoft.com/office/infopath/2007/PartnerControls"/>
    </i0d941ee1e744ffea7aeee9924c91cbb>
    <RoutingRuleDescription xmlns="http://schemas.microsoft.com/sharepoint/v3" xsi:nil="true"/>
    <PublishingExpirationDate xmlns="http://schemas.microsoft.com/sharepoint/v3" xsi:nil="true"/>
    <TaxKeywordTaxHTField xmlns="230e9df3-be65-4c73-a93b-d1236ebd677e">
      <Terms xmlns="http://schemas.microsoft.com/office/infopath/2007/PartnerControls"/>
    </TaxKeywordTaxHTField>
    <ReportOwner xmlns="http://schemas.microsoft.com/sharepoint/v3">
      <UserInfo>
        <DisplayName/>
        <AccountId xsi:nil="true"/>
        <AccountType/>
      </UserInfo>
    </ReportOwner>
    <i1b478372f814787abd313030b81fcb2 xmlns="230e9df3-be65-4c73-a93b-d1236ebd677e">
      <Terms xmlns="http://schemas.microsoft.com/office/infopath/2007/PartnerControls"/>
    </i1b478372f814787abd313030b81fcb2>
    <b4224c12c78d42ea9b214de0badf8358 xmlns="230e9df3-be65-4c73-a93b-d1236ebd677e">
      <Terms xmlns="http://schemas.microsoft.com/office/infopath/2007/PartnerControls"/>
    </b4224c12c78d42ea9b214de0badf8358>
    <TaxCatchAll xmlns="230e9df3-be65-4c73-a93b-d1236ebd677e">
      <Value>5</Value>
      <Value>45</Value>
    </TaxCatchAll>
    <mb88723863e1404388ba3733387d48df xmlns="230e9df3-be65-4c73-a93b-d1236ebd677e">
      <Terms xmlns="http://schemas.microsoft.com/office/infopath/2007/PartnerControls"/>
    </mb88723863e1404388ba3733387d48df>
    <m6c7b4717b6346e6a075a59dd47eac69 xmlns="230e9df3-be65-4c73-a93b-d1236ebd677e">
      <Terms xmlns="http://schemas.microsoft.com/office/infopath/2007/PartnerControls"/>
    </m6c7b4717b6346e6a075a59dd47eac69>
    <kf34bcdc8fc34e479d3f94c6210e8e27 xmlns="230e9df3-be65-4c73-a93b-d1236ebd677e">
      <Terms xmlns="http://schemas.microsoft.com/office/infopath/2007/PartnerControls"/>
    </kf34bcdc8fc34e479d3f94c6210e8e27>
    <GenericText2 xmlns="230e9df3-be65-4c73-a93b-d1236ebd677e" xsi:nil="true"/>
    <_dlc_DocId xmlns="230e9df3-be65-4c73-a93b-d1236ebd677e">G03KC-1680643135-9144</_dlc_DocId>
    <_dlc_DocIdUrl xmlns="230e9df3-be65-4c73-a93b-d1236ebd677e">
      <Url>https://microsoft.sharepoint.com/sites/Infopedia_G03KC/_layouts/15/DocIdRedir.aspx?ID=G03KC-1680643135-9144</Url>
      <Description>G03KC-1680643135-9144</Description>
    </_dlc_DocIdUrl>
    <FolderExtensions xmlns="230e9df3-be65-4c73-a93b-d1236ebd677e" xsi:nil="true"/>
    <ga0c0bf70a6644469c61b3efa7025301 xmlns="230e9df3-be65-4c73-a93b-d1236ebd677e">
      <Terms xmlns="http://schemas.microsoft.com/office/infopath/2007/PartnerControls"/>
    </ga0c0bf70a6644469c61b3efa7025301>
    <ParentID1 xmlns="230e9df3-be65-4c73-a93b-d1236ebd677e">G03KC-1-8289</ParentID1>
  </documentManagement>
</p:properties>
</file>

<file path=customXml/item4.xml><?xml version="1.0" encoding="utf-8"?>
<?mso-contentType ?>
<SharedContentType xmlns="Microsoft.SharePoint.Taxonomy.ContentTypeSync" SourceId="e385fb40-52d4-4fae-9c5b-3e8ff8a5878e" ContentTypeId="0x0101000E4CB7077FEE4FF7AE86D4A500EEC780030016C849C62B10EB41ACA8C7EEDEF40BB2"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0CDE713-582C-40C7-90B8-A9BEB836A116}"/>
</file>

<file path=customXml/itemProps2.xml><?xml version="1.0" encoding="utf-8"?>
<ds:datastoreItem xmlns:ds="http://schemas.openxmlformats.org/officeDocument/2006/customXml" ds:itemID="{0CDB05B9-355D-4416-8F86-618FF1079574}"/>
</file>

<file path=customXml/itemProps3.xml><?xml version="1.0" encoding="utf-8"?>
<ds:datastoreItem xmlns:ds="http://schemas.openxmlformats.org/officeDocument/2006/customXml" ds:itemID="{BDDE54D2-4BB2-4539-86AE-DF368B3C2941}"/>
</file>

<file path=customXml/itemProps4.xml><?xml version="1.0" encoding="utf-8"?>
<ds:datastoreItem xmlns:ds="http://schemas.openxmlformats.org/officeDocument/2006/customXml" ds:itemID="{213EB962-8444-49FE-8053-E188BE3C7964}"/>
</file>

<file path=customXml/itemProps5.xml><?xml version="1.0" encoding="utf-8"?>
<ds:datastoreItem xmlns:ds="http://schemas.openxmlformats.org/officeDocument/2006/customXml" ds:itemID="{8A1A3057-76BF-440E-B279-AFC31E867FE0}"/>
</file>

<file path=docProps/app.xml><?xml version="1.0" encoding="utf-8"?>
<Properties xmlns="http://schemas.openxmlformats.org/officeDocument/2006/extended-properties" xmlns:vt="http://schemas.openxmlformats.org/officeDocument/2006/docPropsVTypes">
  <TotalTime>0</TotalTime>
  <Words>2070</Words>
  <Application>Microsoft Office PowerPoint</Application>
  <PresentationFormat>Widescreen</PresentationFormat>
  <Paragraphs>144</Paragraphs>
  <Slides>13</Slides>
  <Notes>13</Notes>
  <HiddenSlides>0</HiddenSlides>
  <MMClips>0</MMClips>
  <ScaleCrop>false</ScaleCrop>
  <HeadingPairs>
    <vt:vector size="6" baseType="variant">
      <vt:variant>
        <vt:lpstr>Fonts Used</vt:lpstr>
      </vt:variant>
      <vt:variant>
        <vt:i4>12</vt:i4>
      </vt:variant>
      <vt:variant>
        <vt:lpstr>Theme</vt:lpstr>
      </vt:variant>
      <vt:variant>
        <vt:i4>14</vt:i4>
      </vt:variant>
      <vt:variant>
        <vt:lpstr>Slide Titles</vt:lpstr>
      </vt:variant>
      <vt:variant>
        <vt:i4>13</vt:i4>
      </vt:variant>
    </vt:vector>
  </HeadingPairs>
  <TitlesOfParts>
    <vt:vector size="39" baseType="lpstr">
      <vt:lpstr>Arial</vt:lpstr>
      <vt:lpstr>Bodoni Std Bold Italic</vt:lpstr>
      <vt:lpstr>Calibri</vt:lpstr>
      <vt:lpstr>Calibri Light</vt:lpstr>
      <vt:lpstr>Consolas</vt:lpstr>
      <vt:lpstr>Futura Lt BT</vt:lpstr>
      <vt:lpstr>Segoe UI</vt:lpstr>
      <vt:lpstr>Segoe UI Light</vt:lpstr>
      <vt:lpstr>Segoe UI Semibold</vt:lpstr>
      <vt:lpstr>Segoe UI Semilight</vt:lpstr>
      <vt:lpstr>Times New Roman</vt:lpstr>
      <vt:lpstr>Wingdings</vt:lpstr>
      <vt:lpstr>2_5-50109_Microsoft_Light_Template</vt:lpstr>
      <vt:lpstr>1_5-50109_Microsoft_Light_Template</vt:lpstr>
      <vt:lpstr>Office 365 PPT Template - 2017</vt:lpstr>
      <vt:lpstr>2_BCS PPT Template_Draft2</vt:lpstr>
      <vt:lpstr>5_BCS PPT Template_Draft2</vt:lpstr>
      <vt:lpstr>4_BCS PPT Template_Draft2</vt:lpstr>
      <vt:lpstr>1_Office 365 PPT Template - 2017</vt:lpstr>
      <vt:lpstr>5-50113_Microsoft_Ready_Light_Template</vt:lpstr>
      <vt:lpstr>2_Office 365 PPT Template - 2017</vt:lpstr>
      <vt:lpstr>1_BCS PPT Template_Draft2</vt:lpstr>
      <vt:lpstr>Common Slides</vt:lpstr>
      <vt:lpstr>3_Office 365 PPT Template - 2017</vt:lpstr>
      <vt:lpstr>1_Office Theme</vt:lpstr>
      <vt:lpstr>4_Office 365 PPT Template - 2017</vt:lpstr>
      <vt:lpstr>PowerPoint Presentation</vt:lpstr>
      <vt:lpstr>The reality of SMB today</vt:lpstr>
      <vt:lpstr>Achieve more together</vt:lpstr>
      <vt:lpstr>Anywhere it matters</vt:lpstr>
      <vt:lpstr>Always-on security</vt:lpstr>
      <vt:lpstr>Simplified for business</vt:lpstr>
      <vt:lpstr>PowerPoint Presentation</vt:lpstr>
      <vt:lpstr>PowerPoint Presentation</vt:lpstr>
      <vt:lpstr>PowerPoint Presentation</vt:lpstr>
      <vt:lpstr>Demo</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Business Sales Series: Customer Pitch</dc:title>
  <dc:creator/>
  <cp:lastModifiedBy/>
  <cp:revision>1</cp:revision>
  <dcterms:modified xsi:type="dcterms:W3CDTF">2017-10-30T18:09:49Z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gabelong@microsoft.com</vt:lpwstr>
  </property>
  <property fmtid="{D5CDD505-2E9C-101B-9397-08002B2CF9AE}" pid="5" name="MSIP_Label_f42aa342-8706-4288-bd11-ebb85995028c_SetDate">
    <vt:lpwstr>2017-10-30T18:09:47.7164300Z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0x0101000E4CB7077FEE4FF7AE86D4A500EEC780030016C849C62B10EB41ACA8C7EEDEF40BB200163887025105364D8153C6080327FC09</vt:lpwstr>
  </property>
  <property fmtid="{D5CDD505-2E9C-101B-9397-08002B2CF9AE}" pid="11" name="ParentID1">
    <vt:lpwstr>G03KC-1-8289</vt:lpwstr>
  </property>
  <property fmtid="{D5CDD505-2E9C-101B-9397-08002B2CF9AE}" pid="12" name="FolderExtensions">
    <vt:lpwstr/>
  </property>
  <property fmtid="{D5CDD505-2E9C-101B-9397-08002B2CF9AE}" pid="13" name="_dlc_policyId">
    <vt:lpwstr/>
  </property>
  <property fmtid="{D5CDD505-2E9C-101B-9397-08002B2CF9AE}" pid="14" name="ItemRetentionFormula">
    <vt:lpwstr/>
  </property>
  <property fmtid="{D5CDD505-2E9C-101B-9397-08002B2CF9AE}" pid="15" name="_dlc_DocIdItemGuid">
    <vt:lpwstr>8c454128-d62a-4b2f-8297-b416b3bb2da7</vt:lpwstr>
  </property>
  <property fmtid="{D5CDD505-2E9C-101B-9397-08002B2CF9AE}" pid="16" name="of67e5d4b76f4a9db8769983fda9cec0">
    <vt:lpwstr/>
  </property>
  <property fmtid="{D5CDD505-2E9C-101B-9397-08002B2CF9AE}" pid="17" name="TaxKeyword">
    <vt:lpwstr/>
  </property>
  <property fmtid="{D5CDD505-2E9C-101B-9397-08002B2CF9AE}" pid="18" name="NewsType">
    <vt:lpwstr/>
  </property>
  <property fmtid="{D5CDD505-2E9C-101B-9397-08002B2CF9AE}" pid="19" name="Region">
    <vt:lpwstr/>
  </property>
  <property fmtid="{D5CDD505-2E9C-101B-9397-08002B2CF9AE}" pid="20" name="ODSWF1">
    <vt:lpwstr>, </vt:lpwstr>
  </property>
  <property fmtid="{D5CDD505-2E9C-101B-9397-08002B2CF9AE}" pid="21" name="ItemType">
    <vt:lpwstr>45;#presentations|317da5a4-398e-4c38-b265-afd519770055</vt:lpwstr>
  </property>
  <property fmtid="{D5CDD505-2E9C-101B-9397-08002B2CF9AE}" pid="22" name="Confidentiality">
    <vt:lpwstr>5;#Microsoft confidential|461efa83-0283-486a-a8d5-943328f3693f</vt:lpwstr>
  </property>
  <property fmtid="{D5CDD505-2E9C-101B-9397-08002B2CF9AE}" pid="23" name="Update Parent Child Relation">
    <vt:lpwstr>, </vt:lpwstr>
  </property>
  <property fmtid="{D5CDD505-2E9C-101B-9397-08002B2CF9AE}" pid="24" name="Industries">
    <vt:lpwstr/>
  </property>
  <property fmtid="{D5CDD505-2E9C-101B-9397-08002B2CF9AE}" pid="25" name="MSProducts">
    <vt:lpwstr/>
  </property>
  <property fmtid="{D5CDD505-2E9C-101B-9397-08002B2CF9AE}" pid="26" name="Competitors">
    <vt:lpwstr/>
  </property>
  <property fmtid="{D5CDD505-2E9C-101B-9397-08002B2CF9AE}" pid="27" name="SMSGDomain">
    <vt:lpwstr/>
  </property>
  <property fmtid="{D5CDD505-2E9C-101B-9397-08002B2CF9AE}" pid="28" name="ExperienceContentType">
    <vt:lpwstr/>
  </property>
  <property fmtid="{D5CDD505-2E9C-101B-9397-08002B2CF9AE}" pid="29" name="BusinessArchitecture">
    <vt:lpwstr/>
  </property>
  <property fmtid="{D5CDD505-2E9C-101B-9397-08002B2CF9AE}" pid="30" name="Products">
    <vt:lpwstr/>
  </property>
  <property fmtid="{D5CDD505-2E9C-101B-9397-08002B2CF9AE}" pid="31" name="ODSWF2">
    <vt:lpwstr>, </vt:lpwstr>
  </property>
  <property fmtid="{D5CDD505-2E9C-101B-9397-08002B2CF9AE}" pid="32" name="Segments">
    <vt:lpwstr/>
  </property>
  <property fmtid="{D5CDD505-2E9C-101B-9397-08002B2CF9AE}" pid="33" name="Partners">
    <vt:lpwstr/>
  </property>
  <property fmtid="{D5CDD505-2E9C-101B-9397-08002B2CF9AE}" pid="34" name="ActivitiesAndPrograms">
    <vt:lpwstr/>
  </property>
  <property fmtid="{D5CDD505-2E9C-101B-9397-08002B2CF9AE}" pid="35" name="l6f004f21209409da86a713c0f24627d">
    <vt:lpwstr/>
  </property>
  <property fmtid="{D5CDD505-2E9C-101B-9397-08002B2CF9AE}" pid="36" name="la4444b61d19467597d63190b69ac227">
    <vt:lpwstr/>
  </property>
  <property fmtid="{D5CDD505-2E9C-101B-9397-08002B2CF9AE}" pid="38" name="Topics">
    <vt:lpwstr/>
  </property>
  <property fmtid="{D5CDD505-2E9C-101B-9397-08002B2CF9AE}" pid="39" name="Groups">
    <vt:lpwstr/>
  </property>
  <property fmtid="{D5CDD505-2E9C-101B-9397-08002B2CF9AE}" pid="40" name="MSProductsTaxHTField0">
    <vt:lpwstr/>
  </property>
  <property fmtid="{D5CDD505-2E9C-101B-9397-08002B2CF9AE}" pid="41" name="Languages">
    <vt:lpwstr/>
  </property>
  <property fmtid="{D5CDD505-2E9C-101B-9397-08002B2CF9AE}" pid="42" name="e8080b0481964c759b2c36ae49591b31">
    <vt:lpwstr/>
  </property>
  <property fmtid="{D5CDD505-2E9C-101B-9397-08002B2CF9AE}" pid="43" name="TechnicalLevel">
    <vt:lpwstr/>
  </property>
  <property fmtid="{D5CDD505-2E9C-101B-9397-08002B2CF9AE}" pid="45" name="Audiences">
    <vt:lpwstr/>
  </property>
  <property fmtid="{D5CDD505-2E9C-101B-9397-08002B2CF9AE}" pid="46" name="ODSWF">
    <vt:lpwstr>, </vt:lpwstr>
  </property>
  <property fmtid="{D5CDD505-2E9C-101B-9397-08002B2CF9AE}" pid="47" name="ldac8aee9d1f469e8cd8c3f8d6a615f2">
    <vt:lpwstr/>
  </property>
  <property fmtid="{D5CDD505-2E9C-101B-9397-08002B2CF9AE}" pid="48" name="EmployeeRole">
    <vt:lpwstr/>
  </property>
  <property fmtid="{D5CDD505-2E9C-101B-9397-08002B2CF9AE}" pid="49" name="NewsTopic">
    <vt:lpwstr/>
  </property>
  <property fmtid="{D5CDD505-2E9C-101B-9397-08002B2CF9AE}" pid="50" name="Roles">
    <vt:lpwstr/>
  </property>
  <property fmtid="{D5CDD505-2E9C-101B-9397-08002B2CF9AE}" pid="51" name="ODSWF1(1)">
    <vt:lpwstr>, </vt:lpwstr>
  </property>
  <property fmtid="{D5CDD505-2E9C-101B-9397-08002B2CF9AE}" pid="52" name="NewsSource">
    <vt:lpwstr/>
  </property>
  <property fmtid="{D5CDD505-2E9C-101B-9397-08002B2CF9AE}" pid="53" name="SMSGTags">
    <vt:lpwstr/>
  </property>
  <property fmtid="{D5CDD505-2E9C-101B-9397-08002B2CF9AE}" pid="54" name="MSPhysicalGeography">
    <vt:lpwstr/>
  </property>
  <property fmtid="{D5CDD505-2E9C-101B-9397-08002B2CF9AE}" pid="55" name="EnterpriseDomainTags">
    <vt:lpwstr/>
  </property>
  <property fmtid="{D5CDD505-2E9C-101B-9397-08002B2CF9AE}" pid="56" name="j3562c58ee414e028925bc902cfc01a1">
    <vt:lpwstr/>
  </property>
</Properties>
</file>