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49" r:id="rId4"/>
    <p:sldMasterId id="2147484615" r:id="rId5"/>
    <p:sldMasterId id="2147484659" r:id="rId6"/>
    <p:sldMasterId id="2147484680" r:id="rId7"/>
    <p:sldMasterId id="2147484700" r:id="rId8"/>
    <p:sldMasterId id="2147484721" r:id="rId9"/>
    <p:sldMasterId id="2147484743" r:id="rId10"/>
    <p:sldMasterId id="2147484748" r:id="rId11"/>
  </p:sldMasterIdLst>
  <p:notesMasterIdLst>
    <p:notesMasterId r:id="rId59"/>
  </p:notesMasterIdLst>
  <p:handoutMasterIdLst>
    <p:handoutMasterId r:id="rId60"/>
  </p:handoutMasterIdLst>
  <p:sldIdLst>
    <p:sldId id="294" r:id="rId12"/>
    <p:sldId id="4208" r:id="rId13"/>
    <p:sldId id="4209" r:id="rId14"/>
    <p:sldId id="4210" r:id="rId15"/>
    <p:sldId id="4211" r:id="rId16"/>
    <p:sldId id="4188" r:id="rId17"/>
    <p:sldId id="4212" r:id="rId18"/>
    <p:sldId id="4213" r:id="rId19"/>
    <p:sldId id="4214" r:id="rId20"/>
    <p:sldId id="3926" r:id="rId21"/>
    <p:sldId id="4243" r:id="rId22"/>
    <p:sldId id="3928" r:id="rId23"/>
    <p:sldId id="3929" r:id="rId24"/>
    <p:sldId id="4215" r:id="rId25"/>
    <p:sldId id="4216" r:id="rId26"/>
    <p:sldId id="4217" r:id="rId27"/>
    <p:sldId id="4218" r:id="rId28"/>
    <p:sldId id="4219" r:id="rId29"/>
    <p:sldId id="4220" r:id="rId30"/>
    <p:sldId id="4221" r:id="rId31"/>
    <p:sldId id="4222" r:id="rId32"/>
    <p:sldId id="4223" r:id="rId33"/>
    <p:sldId id="4224" r:id="rId34"/>
    <p:sldId id="4225" r:id="rId35"/>
    <p:sldId id="4226" r:id="rId36"/>
    <p:sldId id="4227" r:id="rId37"/>
    <p:sldId id="4228" r:id="rId38"/>
    <p:sldId id="4229" r:id="rId39"/>
    <p:sldId id="4244" r:id="rId40"/>
    <p:sldId id="4230" r:id="rId41"/>
    <p:sldId id="4231" r:id="rId42"/>
    <p:sldId id="4232" r:id="rId43"/>
    <p:sldId id="4233" r:id="rId44"/>
    <p:sldId id="4234" r:id="rId45"/>
    <p:sldId id="4235" r:id="rId46"/>
    <p:sldId id="4236" r:id="rId47"/>
    <p:sldId id="4237" r:id="rId48"/>
    <p:sldId id="4238" r:id="rId49"/>
    <p:sldId id="4239" r:id="rId50"/>
    <p:sldId id="4240" r:id="rId51"/>
    <p:sldId id="4206" r:id="rId52"/>
    <p:sldId id="4241" r:id="rId53"/>
    <p:sldId id="4242" r:id="rId54"/>
    <p:sldId id="4205" r:id="rId55"/>
    <p:sldId id="4207" r:id="rId56"/>
    <p:sldId id="4185" r:id="rId57"/>
    <p:sldId id="4186" r:id="rId5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96942F-3AA2-4C11-A027-D93C2BF6158E}">
          <p14:sldIdLst>
            <p14:sldId id="294"/>
            <p14:sldId id="4208"/>
            <p14:sldId id="4209"/>
            <p14:sldId id="4210"/>
          </p14:sldIdLst>
        </p14:section>
        <p14:section name="Device Actions" id="{91DA5DC8-3537-48A4-9AB8-11A01974F65A}">
          <p14:sldIdLst>
            <p14:sldId id="4211"/>
          </p14:sldIdLst>
        </p14:section>
        <p14:section name="Device Actions: Demo" id="{BEDEBB8E-FA23-4854-BA87-670E2F757B41}">
          <p14:sldIdLst>
            <p14:sldId id="4188"/>
            <p14:sldId id="4212"/>
            <p14:sldId id="4213"/>
            <p14:sldId id="4214"/>
          </p14:sldIdLst>
        </p14:section>
        <p14:section name="User &amp; Group Management" id="{7406BB27-8373-446C-A704-7F3DC98D840D}">
          <p14:sldIdLst>
            <p14:sldId id="3926"/>
          </p14:sldIdLst>
        </p14:section>
        <p14:section name="User &amp; Group Management: Demo" id="{9914F606-1108-46B5-B5F4-1D65B80FC2F4}">
          <p14:sldIdLst>
            <p14:sldId id="4243"/>
            <p14:sldId id="3928"/>
            <p14:sldId id="3929"/>
            <p14:sldId id="4215"/>
            <p14:sldId id="4216"/>
            <p14:sldId id="4217"/>
            <p14:sldId id="4218"/>
            <p14:sldId id="4219"/>
            <p14:sldId id="4220"/>
            <p14:sldId id="4221"/>
            <p14:sldId id="4222"/>
            <p14:sldId id="4223"/>
            <p14:sldId id="4224"/>
            <p14:sldId id="4225"/>
            <p14:sldId id="4226"/>
          </p14:sldIdLst>
        </p14:section>
        <p14:section name="eDiscovery" id="{A42B96F7-B79E-4107-8440-2792BF54EE7A}">
          <p14:sldIdLst>
            <p14:sldId id="4227"/>
            <p14:sldId id="4228"/>
            <p14:sldId id="4229"/>
          </p14:sldIdLst>
        </p14:section>
        <p14:section name="eDiscovery: Demo" id="{F574FC9F-021C-4C38-8389-BE6AFFD1533B}">
          <p14:sldIdLst>
            <p14:sldId id="4244"/>
            <p14:sldId id="4230"/>
            <p14:sldId id="4231"/>
            <p14:sldId id="4232"/>
            <p14:sldId id="4233"/>
            <p14:sldId id="4234"/>
            <p14:sldId id="4235"/>
            <p14:sldId id="4236"/>
            <p14:sldId id="4237"/>
            <p14:sldId id="4238"/>
            <p14:sldId id="4239"/>
            <p14:sldId id="4240"/>
            <p14:sldId id="4206"/>
          </p14:sldIdLst>
        </p14:section>
        <p14:section name="Audit Log" id="{800ADF99-DD7E-409B-826A-114DC96F29CD}">
          <p14:sldIdLst>
            <p14:sldId id="4241"/>
            <p14:sldId id="4242"/>
            <p14:sldId id="4205"/>
          </p14:sldIdLst>
        </p14:section>
        <p14:section name="Resources" id="{042F8AF3-B4A3-41FD-B1FC-131A5ABB67EE}">
          <p14:sldIdLst>
            <p14:sldId id="4207"/>
            <p14:sldId id="4185"/>
            <p14:sldId id="418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Dan DeVries" initials="DD" lastIdx="1" clrIdx="7">
    <p:extLst>
      <p:ext uri="{19B8F6BF-5375-455C-9EA6-DF929625EA0E}">
        <p15:presenceInfo xmlns:p15="http://schemas.microsoft.com/office/powerpoint/2012/main" userId="261cbc535b19a5e2" providerId="Windows Live"/>
      </p:ext>
    </p:extLst>
  </p:cmAuthor>
  <p:cmAuthor id="1" name="Mary Feil-Jacobs" initials="MFJ" lastIdx="43" clrIdx="1"/>
  <p:cmAuthor id="2" name="Monica Lueder" initials="ML" lastIdx="22" clrIdx="2">
    <p:extLst/>
  </p:cmAuthor>
  <p:cmAuthor id="3" name="Mary Feil-Jacobs" initials="MF" lastIdx="22" clrIdx="3">
    <p:extLst/>
  </p:cmAuthor>
  <p:cmAuthor id="4" name="Elsie Chan (Nayamode Inc)" initials="EC(I" lastIdx="3" clrIdx="4">
    <p:extLst/>
  </p:cmAuthor>
  <p:cmAuthor id="5" name="Don Paterson" initials="DP" lastIdx="1" clrIdx="5">
    <p:extLst/>
  </p:cmAuthor>
  <p:cmAuthor id="6" name="Gabe Long" initials="GL" lastIdx="3"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8D7"/>
    <a:srgbClr val="CEE0D1"/>
    <a:srgbClr val="FFFFFF"/>
    <a:srgbClr val="0078D7"/>
    <a:srgbClr val="2F2F2F"/>
    <a:srgbClr val="787878"/>
    <a:srgbClr val="595959"/>
    <a:srgbClr val="A6A6A6"/>
    <a:srgbClr val="7F7F7F"/>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DF56E4-F341-4F63-9616-E1E733587151}" v="11" dt="2018-10-29T01:24:54.012"/>
    <p1510:client id="{AB28D704-9D63-405E-8B14-25CED50C9F98}" v="7" dt="2018-10-29T01:44:29.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00" autoAdjust="0"/>
  </p:normalViewPr>
  <p:slideViewPr>
    <p:cSldViewPr snapToGrid="0">
      <p:cViewPr varScale="1">
        <p:scale>
          <a:sx n="80" d="100"/>
          <a:sy n="80" d="100"/>
        </p:scale>
        <p:origin x="40" y="11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Hall" userId="a534ab28-d2d0-46ed-b3cd-74e3b961d339" providerId="ADAL" clId="{90DF56E4-F341-4F63-9616-E1E733587151}"/>
    <pc:docChg chg="undo delSld modSld modSection">
      <pc:chgData name="Matt Hall" userId="a534ab28-d2d0-46ed-b3cd-74e3b961d339" providerId="ADAL" clId="{90DF56E4-F341-4F63-9616-E1E733587151}" dt="2018-10-29T01:26:48.446" v="62" actId="14100"/>
      <pc:docMkLst>
        <pc:docMk/>
      </pc:docMkLst>
      <pc:sldChg chg="del">
        <pc:chgData name="Matt Hall" userId="a534ab28-d2d0-46ed-b3cd-74e3b961d339" providerId="ADAL" clId="{90DF56E4-F341-4F63-9616-E1E733587151}" dt="2018-10-29T01:18:27.933" v="1" actId="2696"/>
        <pc:sldMkLst>
          <pc:docMk/>
          <pc:sldMk cId="1186575671" sldId="283"/>
        </pc:sldMkLst>
      </pc:sldChg>
      <pc:sldChg chg="del">
        <pc:chgData name="Matt Hall" userId="a534ab28-d2d0-46ed-b3cd-74e3b961d339" providerId="ADAL" clId="{90DF56E4-F341-4F63-9616-E1E733587151}" dt="2018-10-29T01:21:53.745" v="14" actId="2696"/>
        <pc:sldMkLst>
          <pc:docMk/>
          <pc:sldMk cId="929427355" sldId="292"/>
        </pc:sldMkLst>
      </pc:sldChg>
      <pc:sldChg chg="del">
        <pc:chgData name="Matt Hall" userId="a534ab28-d2d0-46ed-b3cd-74e3b961d339" providerId="ADAL" clId="{90DF56E4-F341-4F63-9616-E1E733587151}" dt="2018-10-29T01:22:03.351" v="16" actId="2696"/>
        <pc:sldMkLst>
          <pc:docMk/>
          <pc:sldMk cId="2388089808" sldId="293"/>
        </pc:sldMkLst>
      </pc:sldChg>
      <pc:sldChg chg="del">
        <pc:chgData name="Matt Hall" userId="a534ab28-d2d0-46ed-b3cd-74e3b961d339" providerId="ADAL" clId="{90DF56E4-F341-4F63-9616-E1E733587151}" dt="2018-10-29T01:22:21.911" v="17" actId="2696"/>
        <pc:sldMkLst>
          <pc:docMk/>
          <pc:sldMk cId="2745588990" sldId="295"/>
        </pc:sldMkLst>
      </pc:sldChg>
      <pc:sldChg chg="del">
        <pc:chgData name="Matt Hall" userId="a534ab28-d2d0-46ed-b3cd-74e3b961d339" providerId="ADAL" clId="{90DF56E4-F341-4F63-9616-E1E733587151}" dt="2018-10-29T01:22:27" v="18" actId="2696"/>
        <pc:sldMkLst>
          <pc:docMk/>
          <pc:sldMk cId="1063370023" sldId="296"/>
        </pc:sldMkLst>
      </pc:sldChg>
      <pc:sldChg chg="del">
        <pc:chgData name="Matt Hall" userId="a534ab28-d2d0-46ed-b3cd-74e3b961d339" providerId="ADAL" clId="{90DF56E4-F341-4F63-9616-E1E733587151}" dt="2018-10-29T01:22:31.577" v="19" actId="2696"/>
        <pc:sldMkLst>
          <pc:docMk/>
          <pc:sldMk cId="1326175731" sldId="297"/>
        </pc:sldMkLst>
      </pc:sldChg>
      <pc:sldChg chg="del">
        <pc:chgData name="Matt Hall" userId="a534ab28-d2d0-46ed-b3cd-74e3b961d339" providerId="ADAL" clId="{90DF56E4-F341-4F63-9616-E1E733587151}" dt="2018-10-29T01:23:02.023" v="20" actId="2696"/>
        <pc:sldMkLst>
          <pc:docMk/>
          <pc:sldMk cId="3423018023" sldId="298"/>
        </pc:sldMkLst>
      </pc:sldChg>
      <pc:sldChg chg="del">
        <pc:chgData name="Matt Hall" userId="a534ab28-d2d0-46ed-b3cd-74e3b961d339" providerId="ADAL" clId="{90DF56E4-F341-4F63-9616-E1E733587151}" dt="2018-10-29T01:23:02.086" v="21" actId="2696"/>
        <pc:sldMkLst>
          <pc:docMk/>
          <pc:sldMk cId="3050702709" sldId="299"/>
        </pc:sldMkLst>
      </pc:sldChg>
      <pc:sldChg chg="del">
        <pc:chgData name="Matt Hall" userId="a534ab28-d2d0-46ed-b3cd-74e3b961d339" providerId="ADAL" clId="{90DF56E4-F341-4F63-9616-E1E733587151}" dt="2018-10-29T01:23:02.124" v="22" actId="2696"/>
        <pc:sldMkLst>
          <pc:docMk/>
          <pc:sldMk cId="2648288650" sldId="300"/>
        </pc:sldMkLst>
      </pc:sldChg>
      <pc:sldChg chg="del">
        <pc:chgData name="Matt Hall" userId="a534ab28-d2d0-46ed-b3cd-74e3b961d339" providerId="ADAL" clId="{90DF56E4-F341-4F63-9616-E1E733587151}" dt="2018-10-29T01:23:02.155" v="23" actId="2696"/>
        <pc:sldMkLst>
          <pc:docMk/>
          <pc:sldMk cId="3504161569" sldId="301"/>
        </pc:sldMkLst>
      </pc:sldChg>
      <pc:sldChg chg="del">
        <pc:chgData name="Matt Hall" userId="a534ab28-d2d0-46ed-b3cd-74e3b961d339" providerId="ADAL" clId="{90DF56E4-F341-4F63-9616-E1E733587151}" dt="2018-10-29T01:23:02.171" v="24" actId="2696"/>
        <pc:sldMkLst>
          <pc:docMk/>
          <pc:sldMk cId="4035263441" sldId="302"/>
        </pc:sldMkLst>
      </pc:sldChg>
      <pc:sldChg chg="del">
        <pc:chgData name="Matt Hall" userId="a534ab28-d2d0-46ed-b3cd-74e3b961d339" providerId="ADAL" clId="{90DF56E4-F341-4F63-9616-E1E733587151}" dt="2018-10-29T01:23:02.208" v="25" actId="2696"/>
        <pc:sldMkLst>
          <pc:docMk/>
          <pc:sldMk cId="1956759596" sldId="303"/>
        </pc:sldMkLst>
      </pc:sldChg>
      <pc:sldChg chg="del">
        <pc:chgData name="Matt Hall" userId="a534ab28-d2d0-46ed-b3cd-74e3b961d339" providerId="ADAL" clId="{90DF56E4-F341-4F63-9616-E1E733587151}" dt="2018-10-29T01:20:21.656" v="6" actId="2696"/>
        <pc:sldMkLst>
          <pc:docMk/>
          <pc:sldMk cId="4132203548" sldId="332"/>
        </pc:sldMkLst>
      </pc:sldChg>
      <pc:sldChg chg="del">
        <pc:chgData name="Matt Hall" userId="a534ab28-d2d0-46ed-b3cd-74e3b961d339" providerId="ADAL" clId="{90DF56E4-F341-4F63-9616-E1E733587151}" dt="2018-10-29T01:21:59.341" v="15" actId="2696"/>
        <pc:sldMkLst>
          <pc:docMk/>
          <pc:sldMk cId="3528027366" sldId="333"/>
        </pc:sldMkLst>
      </pc:sldChg>
      <pc:sldChg chg="del">
        <pc:chgData name="Matt Hall" userId="a534ab28-d2d0-46ed-b3cd-74e3b961d339" providerId="ADAL" clId="{90DF56E4-F341-4F63-9616-E1E733587151}" dt="2018-10-29T01:19:44.998" v="4" actId="2696"/>
        <pc:sldMkLst>
          <pc:docMk/>
          <pc:sldMk cId="4129469640" sldId="1822"/>
        </pc:sldMkLst>
      </pc:sldChg>
      <pc:sldChg chg="del">
        <pc:chgData name="Matt Hall" userId="a534ab28-d2d0-46ed-b3cd-74e3b961d339" providerId="ADAL" clId="{90DF56E4-F341-4F63-9616-E1E733587151}" dt="2018-10-29T01:23:23.771" v="27" actId="2696"/>
        <pc:sldMkLst>
          <pc:docMk/>
          <pc:sldMk cId="1915334642" sldId="1827"/>
        </pc:sldMkLst>
      </pc:sldChg>
      <pc:sldChg chg="del">
        <pc:chgData name="Matt Hall" userId="a534ab28-d2d0-46ed-b3cd-74e3b961d339" providerId="ADAL" clId="{90DF56E4-F341-4F63-9616-E1E733587151}" dt="2018-10-29T01:18:27.948" v="2" actId="2696"/>
        <pc:sldMkLst>
          <pc:docMk/>
          <pc:sldMk cId="2322066762" sldId="3905"/>
        </pc:sldMkLst>
      </pc:sldChg>
      <pc:sldChg chg="del">
        <pc:chgData name="Matt Hall" userId="a534ab28-d2d0-46ed-b3cd-74e3b961d339" providerId="ADAL" clId="{90DF56E4-F341-4F63-9616-E1E733587151}" dt="2018-10-29T01:18:27.928" v="0" actId="2696"/>
        <pc:sldMkLst>
          <pc:docMk/>
          <pc:sldMk cId="1947604606" sldId="3925"/>
        </pc:sldMkLst>
      </pc:sldChg>
      <pc:sldChg chg="del">
        <pc:chgData name="Matt Hall" userId="a534ab28-d2d0-46ed-b3cd-74e3b961d339" providerId="ADAL" clId="{90DF56E4-F341-4F63-9616-E1E733587151}" dt="2018-10-29T01:21:07.874" v="10" actId="2696"/>
        <pc:sldMkLst>
          <pc:docMk/>
          <pc:sldMk cId="2627877657" sldId="3926"/>
        </pc:sldMkLst>
      </pc:sldChg>
      <pc:sldChg chg="del">
        <pc:chgData name="Matt Hall" userId="a534ab28-d2d0-46ed-b3cd-74e3b961d339" providerId="ADAL" clId="{90DF56E4-F341-4F63-9616-E1E733587151}" dt="2018-10-29T01:21:07.943" v="12" actId="2696"/>
        <pc:sldMkLst>
          <pc:docMk/>
          <pc:sldMk cId="108944867" sldId="3928"/>
        </pc:sldMkLst>
      </pc:sldChg>
      <pc:sldChg chg="del">
        <pc:chgData name="Matt Hall" userId="a534ab28-d2d0-46ed-b3cd-74e3b961d339" providerId="ADAL" clId="{90DF56E4-F341-4F63-9616-E1E733587151}" dt="2018-10-29T01:21:08.005" v="13" actId="2696"/>
        <pc:sldMkLst>
          <pc:docMk/>
          <pc:sldMk cId="1954850644" sldId="3929"/>
        </pc:sldMkLst>
      </pc:sldChg>
      <pc:sldChg chg="del">
        <pc:chgData name="Matt Hall" userId="a534ab28-d2d0-46ed-b3cd-74e3b961d339" providerId="ADAL" clId="{90DF56E4-F341-4F63-9616-E1E733587151}" dt="2018-10-29T01:20:56.480" v="7" actId="2696"/>
        <pc:sldMkLst>
          <pc:docMk/>
          <pc:sldMk cId="3688435728" sldId="3932"/>
        </pc:sldMkLst>
      </pc:sldChg>
      <pc:sldChg chg="del">
        <pc:chgData name="Matt Hall" userId="a534ab28-d2d0-46ed-b3cd-74e3b961d339" providerId="ADAL" clId="{90DF56E4-F341-4F63-9616-E1E733587151}" dt="2018-10-29T01:20:56.549" v="8" actId="2696"/>
        <pc:sldMkLst>
          <pc:docMk/>
          <pc:sldMk cId="3190662414" sldId="3933"/>
        </pc:sldMkLst>
      </pc:sldChg>
      <pc:sldChg chg="del">
        <pc:chgData name="Matt Hall" userId="a534ab28-d2d0-46ed-b3cd-74e3b961d339" providerId="ADAL" clId="{90DF56E4-F341-4F63-9616-E1E733587151}" dt="2018-10-29T01:20:56.618" v="9" actId="2696"/>
        <pc:sldMkLst>
          <pc:docMk/>
          <pc:sldMk cId="1792647270" sldId="3934"/>
        </pc:sldMkLst>
      </pc:sldChg>
      <pc:sldChg chg="del">
        <pc:chgData name="Matt Hall" userId="a534ab28-d2d0-46ed-b3cd-74e3b961d339" providerId="ADAL" clId="{90DF56E4-F341-4F63-9616-E1E733587151}" dt="2018-10-29T01:23:23.787" v="28" actId="2696"/>
        <pc:sldMkLst>
          <pc:docMk/>
          <pc:sldMk cId="3737550480" sldId="4187"/>
        </pc:sldMkLst>
      </pc:sldChg>
      <pc:sldChg chg="del">
        <pc:chgData name="Matt Hall" userId="a534ab28-d2d0-46ed-b3cd-74e3b961d339" providerId="ADAL" clId="{90DF56E4-F341-4F63-9616-E1E733587151}" dt="2018-10-29T01:23:23.802" v="29" actId="2696"/>
        <pc:sldMkLst>
          <pc:docMk/>
          <pc:sldMk cId="3206227849" sldId="4188"/>
        </pc:sldMkLst>
      </pc:sldChg>
      <pc:sldChg chg="del">
        <pc:chgData name="Matt Hall" userId="a534ab28-d2d0-46ed-b3cd-74e3b961d339" providerId="ADAL" clId="{90DF56E4-F341-4F63-9616-E1E733587151}" dt="2018-10-29T01:23:58.957" v="30" actId="2696"/>
        <pc:sldMkLst>
          <pc:docMk/>
          <pc:sldMk cId="2337790289" sldId="4189"/>
        </pc:sldMkLst>
      </pc:sldChg>
      <pc:sldChg chg="del">
        <pc:chgData name="Matt Hall" userId="a534ab28-d2d0-46ed-b3cd-74e3b961d339" providerId="ADAL" clId="{90DF56E4-F341-4F63-9616-E1E733587151}" dt="2018-10-29T01:23:58.995" v="31" actId="2696"/>
        <pc:sldMkLst>
          <pc:docMk/>
          <pc:sldMk cId="940913605" sldId="4190"/>
        </pc:sldMkLst>
      </pc:sldChg>
      <pc:sldChg chg="del">
        <pc:chgData name="Matt Hall" userId="a534ab28-d2d0-46ed-b3cd-74e3b961d339" providerId="ADAL" clId="{90DF56E4-F341-4F63-9616-E1E733587151}" dt="2018-10-29T01:23:59.041" v="32" actId="2696"/>
        <pc:sldMkLst>
          <pc:docMk/>
          <pc:sldMk cId="3768846113" sldId="4191"/>
        </pc:sldMkLst>
      </pc:sldChg>
      <pc:sldChg chg="del">
        <pc:chgData name="Matt Hall" userId="a534ab28-d2d0-46ed-b3cd-74e3b961d339" providerId="ADAL" clId="{90DF56E4-F341-4F63-9616-E1E733587151}" dt="2018-10-29T01:23:59.079" v="33" actId="2696"/>
        <pc:sldMkLst>
          <pc:docMk/>
          <pc:sldMk cId="1305432846" sldId="4192"/>
        </pc:sldMkLst>
      </pc:sldChg>
      <pc:sldChg chg="del">
        <pc:chgData name="Matt Hall" userId="a534ab28-d2d0-46ed-b3cd-74e3b961d339" providerId="ADAL" clId="{90DF56E4-F341-4F63-9616-E1E733587151}" dt="2018-10-29T01:23:59.110" v="34" actId="2696"/>
        <pc:sldMkLst>
          <pc:docMk/>
          <pc:sldMk cId="3631629987" sldId="4193"/>
        </pc:sldMkLst>
      </pc:sldChg>
      <pc:sldChg chg="del">
        <pc:chgData name="Matt Hall" userId="a534ab28-d2d0-46ed-b3cd-74e3b961d339" providerId="ADAL" clId="{90DF56E4-F341-4F63-9616-E1E733587151}" dt="2018-10-29T01:23:59.142" v="35" actId="2696"/>
        <pc:sldMkLst>
          <pc:docMk/>
          <pc:sldMk cId="196350284" sldId="4194"/>
        </pc:sldMkLst>
      </pc:sldChg>
      <pc:sldChg chg="del">
        <pc:chgData name="Matt Hall" userId="a534ab28-d2d0-46ed-b3cd-74e3b961d339" providerId="ADAL" clId="{90DF56E4-F341-4F63-9616-E1E733587151}" dt="2018-10-29T01:23:59.164" v="36" actId="2696"/>
        <pc:sldMkLst>
          <pc:docMk/>
          <pc:sldMk cId="453966495" sldId="4195"/>
        </pc:sldMkLst>
      </pc:sldChg>
      <pc:sldChg chg="del">
        <pc:chgData name="Matt Hall" userId="a534ab28-d2d0-46ed-b3cd-74e3b961d339" providerId="ADAL" clId="{90DF56E4-F341-4F63-9616-E1E733587151}" dt="2018-10-29T01:23:59.195" v="37" actId="2696"/>
        <pc:sldMkLst>
          <pc:docMk/>
          <pc:sldMk cId="4017329109" sldId="4198"/>
        </pc:sldMkLst>
      </pc:sldChg>
      <pc:sldChg chg="del">
        <pc:chgData name="Matt Hall" userId="a534ab28-d2d0-46ed-b3cd-74e3b961d339" providerId="ADAL" clId="{90DF56E4-F341-4F63-9616-E1E733587151}" dt="2018-10-29T01:23:59.211" v="38" actId="2696"/>
        <pc:sldMkLst>
          <pc:docMk/>
          <pc:sldMk cId="3691178781" sldId="4200"/>
        </pc:sldMkLst>
      </pc:sldChg>
      <pc:sldChg chg="del">
        <pc:chgData name="Matt Hall" userId="a534ab28-d2d0-46ed-b3cd-74e3b961d339" providerId="ADAL" clId="{90DF56E4-F341-4F63-9616-E1E733587151}" dt="2018-10-29T01:23:59.242" v="40" actId="2696"/>
        <pc:sldMkLst>
          <pc:docMk/>
          <pc:sldMk cId="1977943236" sldId="4201"/>
        </pc:sldMkLst>
      </pc:sldChg>
      <pc:sldChg chg="del">
        <pc:chgData name="Matt Hall" userId="a534ab28-d2d0-46ed-b3cd-74e3b961d339" providerId="ADAL" clId="{90DF56E4-F341-4F63-9616-E1E733587151}" dt="2018-10-29T01:23:59.226" v="39" actId="2696"/>
        <pc:sldMkLst>
          <pc:docMk/>
          <pc:sldMk cId="734862488" sldId="4202"/>
        </pc:sldMkLst>
      </pc:sldChg>
      <pc:sldChg chg="del">
        <pc:chgData name="Matt Hall" userId="a534ab28-d2d0-46ed-b3cd-74e3b961d339" providerId="ADAL" clId="{90DF56E4-F341-4F63-9616-E1E733587151}" dt="2018-10-29T01:24:46.634" v="43" actId="2696"/>
        <pc:sldMkLst>
          <pc:docMk/>
          <pc:sldMk cId="1640323086" sldId="4203"/>
        </pc:sldMkLst>
      </pc:sldChg>
      <pc:sldChg chg="del">
        <pc:chgData name="Matt Hall" userId="a534ab28-d2d0-46ed-b3cd-74e3b961d339" providerId="ADAL" clId="{90DF56E4-F341-4F63-9616-E1E733587151}" dt="2018-10-29T01:24:55.985" v="45" actId="2696"/>
        <pc:sldMkLst>
          <pc:docMk/>
          <pc:sldMk cId="3661443449" sldId="4204"/>
        </pc:sldMkLst>
      </pc:sldChg>
      <pc:sldChg chg="modSp">
        <pc:chgData name="Matt Hall" userId="a534ab28-d2d0-46ed-b3cd-74e3b961d339" providerId="ADAL" clId="{90DF56E4-F341-4F63-9616-E1E733587151}" dt="2018-10-29T01:26:48.446" v="62" actId="14100"/>
        <pc:sldMkLst>
          <pc:docMk/>
          <pc:sldMk cId="965180063" sldId="4205"/>
        </pc:sldMkLst>
        <pc:spChg chg="mod">
          <ac:chgData name="Matt Hall" userId="a534ab28-d2d0-46ed-b3cd-74e3b961d339" providerId="ADAL" clId="{90DF56E4-F341-4F63-9616-E1E733587151}" dt="2018-10-29T01:26:22.198" v="59" actId="14100"/>
          <ac:spMkLst>
            <pc:docMk/>
            <pc:sldMk cId="965180063" sldId="4205"/>
            <ac:spMk id="6" creationId="{17BA3AAA-306F-4369-97DF-5F7019BDCB51}"/>
          </ac:spMkLst>
        </pc:spChg>
        <pc:spChg chg="mod">
          <ac:chgData name="Matt Hall" userId="a534ab28-d2d0-46ed-b3cd-74e3b961d339" providerId="ADAL" clId="{90DF56E4-F341-4F63-9616-E1E733587151}" dt="2018-10-29T01:26:14.159" v="57" actId="14100"/>
          <ac:spMkLst>
            <pc:docMk/>
            <pc:sldMk cId="965180063" sldId="4205"/>
            <ac:spMk id="7" creationId="{0A653E30-287F-4427-90D9-9C2CE3E804EE}"/>
          </ac:spMkLst>
        </pc:spChg>
        <pc:spChg chg="mod">
          <ac:chgData name="Matt Hall" userId="a534ab28-d2d0-46ed-b3cd-74e3b961d339" providerId="ADAL" clId="{90DF56E4-F341-4F63-9616-E1E733587151}" dt="2018-10-29T01:26:19.326" v="58" actId="14100"/>
          <ac:spMkLst>
            <pc:docMk/>
            <pc:sldMk cId="965180063" sldId="4205"/>
            <ac:spMk id="8" creationId="{8B902535-9C64-4746-8312-FD607A933BF0}"/>
          </ac:spMkLst>
        </pc:spChg>
        <pc:spChg chg="mod">
          <ac:chgData name="Matt Hall" userId="a534ab28-d2d0-46ed-b3cd-74e3b961d339" providerId="ADAL" clId="{90DF56E4-F341-4F63-9616-E1E733587151}" dt="2018-10-29T01:26:33.062" v="60" actId="14100"/>
          <ac:spMkLst>
            <pc:docMk/>
            <pc:sldMk cId="965180063" sldId="4205"/>
            <ac:spMk id="9" creationId="{9724C8CA-F23C-4F0F-A437-78EE8C4CAC03}"/>
          </ac:spMkLst>
        </pc:spChg>
        <pc:spChg chg="mod">
          <ac:chgData name="Matt Hall" userId="a534ab28-d2d0-46ed-b3cd-74e3b961d339" providerId="ADAL" clId="{90DF56E4-F341-4F63-9616-E1E733587151}" dt="2018-10-29T01:26:48.446" v="62" actId="14100"/>
          <ac:spMkLst>
            <pc:docMk/>
            <pc:sldMk cId="965180063" sldId="4205"/>
            <ac:spMk id="10" creationId="{10AE9E94-555D-4540-8CC4-25699D58DC5C}"/>
          </ac:spMkLst>
        </pc:spChg>
        <pc:picChg chg="mod">
          <ac:chgData name="Matt Hall" userId="a534ab28-d2d0-46ed-b3cd-74e3b961d339" providerId="ADAL" clId="{90DF56E4-F341-4F63-9616-E1E733587151}" dt="2018-10-29T01:25:13.484" v="49" actId="14100"/>
          <ac:picMkLst>
            <pc:docMk/>
            <pc:sldMk cId="965180063" sldId="4205"/>
            <ac:picMk id="5" creationId="{9C7E61DF-8227-4F6A-A8FB-B77587240B4C}"/>
          </ac:picMkLst>
        </pc:picChg>
      </pc:sldChg>
      <pc:sldChg chg="modSp">
        <pc:chgData name="Matt Hall" userId="a534ab28-d2d0-46ed-b3cd-74e3b961d339" providerId="ADAL" clId="{90DF56E4-F341-4F63-9616-E1E733587151}" dt="2018-10-29T01:24:22.182" v="42" actId="255"/>
        <pc:sldMkLst>
          <pc:docMk/>
          <pc:sldMk cId="1311183753" sldId="4206"/>
        </pc:sldMkLst>
        <pc:spChg chg="mod">
          <ac:chgData name="Matt Hall" userId="a534ab28-d2d0-46ed-b3cd-74e3b961d339" providerId="ADAL" clId="{90DF56E4-F341-4F63-9616-E1E733587151}" dt="2018-10-29T01:24:22.182" v="42" actId="255"/>
          <ac:spMkLst>
            <pc:docMk/>
            <pc:sldMk cId="1311183753" sldId="4206"/>
            <ac:spMk id="2" creationId="{75701D57-7296-423B-B5AB-1D6778E1D320}"/>
          </ac:spMkLst>
        </pc:spChg>
      </pc:sldChg>
      <pc:sldMasterChg chg="delSldLayout">
        <pc:chgData name="Matt Hall" userId="a534ab28-d2d0-46ed-b3cd-74e3b961d339" providerId="ADAL" clId="{90DF56E4-F341-4F63-9616-E1E733587151}" dt="2018-10-29T01:24:46.634" v="44" actId="2696"/>
        <pc:sldMasterMkLst>
          <pc:docMk/>
          <pc:sldMasterMk cId="2184964962" sldId="2147484549"/>
        </pc:sldMasterMkLst>
        <pc:sldLayoutChg chg="del">
          <pc:chgData name="Matt Hall" userId="a534ab28-d2d0-46ed-b3cd-74e3b961d339" providerId="ADAL" clId="{90DF56E4-F341-4F63-9616-E1E733587151}" dt="2018-10-29T01:23:02.208" v="26" actId="2696"/>
          <pc:sldLayoutMkLst>
            <pc:docMk/>
            <pc:sldMasterMk cId="2184964962" sldId="2147484549"/>
            <pc:sldLayoutMk cId="3484882133" sldId="2147484572"/>
          </pc:sldLayoutMkLst>
        </pc:sldLayoutChg>
        <pc:sldLayoutChg chg="del">
          <pc:chgData name="Matt Hall" userId="a534ab28-d2d0-46ed-b3cd-74e3b961d339" providerId="ADAL" clId="{90DF56E4-F341-4F63-9616-E1E733587151}" dt="2018-10-29T01:24:46.634" v="44" actId="2696"/>
          <pc:sldLayoutMkLst>
            <pc:docMk/>
            <pc:sldMasterMk cId="2184964962" sldId="2147484549"/>
            <pc:sldLayoutMk cId="1559162847" sldId="2147484742"/>
          </pc:sldLayoutMkLst>
        </pc:sldLayoutChg>
      </pc:sldMasterChg>
      <pc:sldMasterChg chg="delSldLayout">
        <pc:chgData name="Matt Hall" userId="a534ab28-d2d0-46ed-b3cd-74e3b961d339" providerId="ADAL" clId="{90DF56E4-F341-4F63-9616-E1E733587151}" dt="2018-10-29T01:21:07.889" v="11" actId="2696"/>
        <pc:sldMasterMkLst>
          <pc:docMk/>
          <pc:sldMasterMk cId="2640142627" sldId="2147484615"/>
        </pc:sldMasterMkLst>
        <pc:sldLayoutChg chg="del">
          <pc:chgData name="Matt Hall" userId="a534ab28-d2d0-46ed-b3cd-74e3b961d339" providerId="ADAL" clId="{90DF56E4-F341-4F63-9616-E1E733587151}" dt="2018-10-29T01:21:07.889" v="11" actId="2696"/>
          <pc:sldLayoutMkLst>
            <pc:docMk/>
            <pc:sldMasterMk cId="2640142627" sldId="2147484615"/>
            <pc:sldLayoutMk cId="1457335228" sldId="2147484738"/>
          </pc:sldLayoutMkLst>
        </pc:sldLayoutChg>
      </pc:sldMasterChg>
      <pc:sldMasterChg chg="delSldLayout">
        <pc:chgData name="Matt Hall" userId="a534ab28-d2d0-46ed-b3cd-74e3b961d339" providerId="ADAL" clId="{90DF56E4-F341-4F63-9616-E1E733587151}" dt="2018-10-29T01:19:45.008" v="5" actId="2696"/>
        <pc:sldMasterMkLst>
          <pc:docMk/>
          <pc:sldMasterMk cId="881041040" sldId="2147484659"/>
        </pc:sldMasterMkLst>
        <pc:sldLayoutChg chg="del">
          <pc:chgData name="Matt Hall" userId="a534ab28-d2d0-46ed-b3cd-74e3b961d339" providerId="ADAL" clId="{90DF56E4-F341-4F63-9616-E1E733587151}" dt="2018-10-29T01:18:27.953" v="3" actId="2696"/>
          <pc:sldLayoutMkLst>
            <pc:docMk/>
            <pc:sldMasterMk cId="881041040" sldId="2147484659"/>
            <pc:sldLayoutMk cId="2094503489" sldId="2147484736"/>
          </pc:sldLayoutMkLst>
        </pc:sldLayoutChg>
        <pc:sldLayoutChg chg="del">
          <pc:chgData name="Matt Hall" userId="a534ab28-d2d0-46ed-b3cd-74e3b961d339" providerId="ADAL" clId="{90DF56E4-F341-4F63-9616-E1E733587151}" dt="2018-10-29T01:19:45.008" v="5" actId="2696"/>
          <pc:sldLayoutMkLst>
            <pc:docMk/>
            <pc:sldMasterMk cId="881041040" sldId="2147484659"/>
            <pc:sldLayoutMk cId="3080042747" sldId="2147484737"/>
          </pc:sldLayoutMkLst>
        </pc:sldLayoutChg>
      </pc:sldMasterChg>
    </pc:docChg>
  </pc:docChgLst>
  <pc:docChgLst>
    <pc:chgData name="David Bjurman-Birr" userId="464a8be3-32a2-436c-817c-53b97f38697d" providerId="ADAL" clId="{1F736038-1F6E-4EB3-A37A-1C9B1AC84F79}"/>
    <pc:docChg chg="undo redo custSel addSld delSld modSld sldOrd delSection modSection">
      <pc:chgData name="David Bjurman-Birr" userId="464a8be3-32a2-436c-817c-53b97f38697d" providerId="ADAL" clId="{1F736038-1F6E-4EB3-A37A-1C9B1AC84F79}" dt="2018-10-26T19:52:46.784" v="10752" actId="14100"/>
      <pc:docMkLst>
        <pc:docMk/>
      </pc:docMkLst>
      <pc:sldChg chg="ord">
        <pc:chgData name="David Bjurman-Birr" userId="464a8be3-32a2-436c-817c-53b97f38697d" providerId="ADAL" clId="{1F736038-1F6E-4EB3-A37A-1C9B1AC84F79}" dt="2018-10-15T15:42:10.219" v="1"/>
        <pc:sldMkLst>
          <pc:docMk/>
          <pc:sldMk cId="108944867" sldId="3928"/>
        </pc:sldMkLst>
      </pc:sldChg>
      <pc:sldChg chg="ord">
        <pc:chgData name="David Bjurman-Birr" userId="464a8be3-32a2-436c-817c-53b97f38697d" providerId="ADAL" clId="{1F736038-1F6E-4EB3-A37A-1C9B1AC84F79}" dt="2018-10-15T15:42:10.219" v="1"/>
        <pc:sldMkLst>
          <pc:docMk/>
          <pc:sldMk cId="1954850644" sldId="3929"/>
        </pc:sldMkLst>
      </pc:sldChg>
      <pc:sldChg chg="addSp delSp modSp add modNotesTx">
        <pc:chgData name="David Bjurman-Birr" userId="464a8be3-32a2-436c-817c-53b97f38697d" providerId="ADAL" clId="{1F736038-1F6E-4EB3-A37A-1C9B1AC84F79}" dt="2018-10-26T19:52:46.784" v="10752" actId="14100"/>
        <pc:sldMkLst>
          <pc:docMk/>
          <pc:sldMk cId="965180063" sldId="4205"/>
        </pc:sldMkLst>
        <pc:spChg chg="add del">
          <ac:chgData name="David Bjurman-Birr" userId="464a8be3-32a2-436c-817c-53b97f38697d" providerId="ADAL" clId="{1F736038-1F6E-4EB3-A37A-1C9B1AC84F79}" dt="2018-10-26T19:48:48.885" v="10198"/>
          <ac:spMkLst>
            <pc:docMk/>
            <pc:sldMk cId="965180063" sldId="4205"/>
            <ac:spMk id="2" creationId="{0CBB4857-EB8D-423F-95FC-9B78F83DFC21}"/>
          </ac:spMkLst>
        </pc:spChg>
        <pc:spChg chg="del">
          <ac:chgData name="David Bjurman-Birr" userId="464a8be3-32a2-436c-817c-53b97f38697d" providerId="ADAL" clId="{1F736038-1F6E-4EB3-A37A-1C9B1AC84F79}" dt="2018-10-23T22:57:43.922" v="7614" actId="478"/>
          <ac:spMkLst>
            <pc:docMk/>
            <pc:sldMk cId="965180063" sldId="4205"/>
            <ac:spMk id="2" creationId="{1A6748F3-FF61-4960-BEC7-B70B71AF7AF9}"/>
          </ac:spMkLst>
        </pc:spChg>
        <pc:spChg chg="del">
          <ac:chgData name="David Bjurman-Birr" userId="464a8be3-32a2-436c-817c-53b97f38697d" providerId="ADAL" clId="{1F736038-1F6E-4EB3-A37A-1C9B1AC84F79}" dt="2018-10-26T19:49:03.950" v="10199" actId="478"/>
          <ac:spMkLst>
            <pc:docMk/>
            <pc:sldMk cId="965180063" sldId="4205"/>
            <ac:spMk id="3" creationId="{7BA6E94C-6908-40BA-B214-15E1390E7860}"/>
          </ac:spMkLst>
        </pc:spChg>
        <pc:spChg chg="add del mod">
          <ac:chgData name="David Bjurman-Birr" userId="464a8be3-32a2-436c-817c-53b97f38697d" providerId="ADAL" clId="{1F736038-1F6E-4EB3-A37A-1C9B1AC84F79}" dt="2018-10-26T19:48:47.572" v="10196" actId="478"/>
          <ac:spMkLst>
            <pc:docMk/>
            <pc:sldMk cId="965180063" sldId="4205"/>
            <ac:spMk id="4" creationId="{31A7CAB9-DDC4-43A8-886E-404BC77CD26E}"/>
          </ac:spMkLst>
        </pc:spChg>
        <pc:spChg chg="add mod">
          <ac:chgData name="David Bjurman-Birr" userId="464a8be3-32a2-436c-817c-53b97f38697d" providerId="ADAL" clId="{1F736038-1F6E-4EB3-A37A-1C9B1AC84F79}" dt="2018-10-26T19:50:19.706" v="10396" actId="14100"/>
          <ac:spMkLst>
            <pc:docMk/>
            <pc:sldMk cId="965180063" sldId="4205"/>
            <ac:spMk id="6" creationId="{17BA3AAA-306F-4369-97DF-5F7019BDCB51}"/>
          </ac:spMkLst>
        </pc:spChg>
        <pc:spChg chg="add mod">
          <ac:chgData name="David Bjurman-Birr" userId="464a8be3-32a2-436c-817c-53b97f38697d" providerId="ADAL" clId="{1F736038-1F6E-4EB3-A37A-1C9B1AC84F79}" dt="2018-10-26T19:51:40.361" v="10566" actId="14100"/>
          <ac:spMkLst>
            <pc:docMk/>
            <pc:sldMk cId="965180063" sldId="4205"/>
            <ac:spMk id="7" creationId="{0A653E30-287F-4427-90D9-9C2CE3E804EE}"/>
          </ac:spMkLst>
        </pc:spChg>
        <pc:spChg chg="add mod">
          <ac:chgData name="David Bjurman-Birr" userId="464a8be3-32a2-436c-817c-53b97f38697d" providerId="ADAL" clId="{1F736038-1F6E-4EB3-A37A-1C9B1AC84F79}" dt="2018-10-26T19:51:44.468" v="10568" actId="1076"/>
          <ac:spMkLst>
            <pc:docMk/>
            <pc:sldMk cId="965180063" sldId="4205"/>
            <ac:spMk id="8" creationId="{8B902535-9C64-4746-8312-FD607A933BF0}"/>
          </ac:spMkLst>
        </pc:spChg>
        <pc:spChg chg="add mod">
          <ac:chgData name="David Bjurman-Birr" userId="464a8be3-32a2-436c-817c-53b97f38697d" providerId="ADAL" clId="{1F736038-1F6E-4EB3-A37A-1C9B1AC84F79}" dt="2018-10-26T19:52:38.222" v="10749" actId="14100"/>
          <ac:spMkLst>
            <pc:docMk/>
            <pc:sldMk cId="965180063" sldId="4205"/>
            <ac:spMk id="9" creationId="{9724C8CA-F23C-4F0F-A437-78EE8C4CAC03}"/>
          </ac:spMkLst>
        </pc:spChg>
        <pc:spChg chg="add mod">
          <ac:chgData name="David Bjurman-Birr" userId="464a8be3-32a2-436c-817c-53b97f38697d" providerId="ADAL" clId="{1F736038-1F6E-4EB3-A37A-1C9B1AC84F79}" dt="2018-10-26T19:52:46.784" v="10752" actId="14100"/>
          <ac:spMkLst>
            <pc:docMk/>
            <pc:sldMk cId="965180063" sldId="4205"/>
            <ac:spMk id="10" creationId="{10AE9E94-555D-4540-8CC4-25699D58DC5C}"/>
          </ac:spMkLst>
        </pc:spChg>
        <pc:picChg chg="add">
          <ac:chgData name="David Bjurman-Birr" userId="464a8be3-32a2-436c-817c-53b97f38697d" providerId="ADAL" clId="{1F736038-1F6E-4EB3-A37A-1C9B1AC84F79}" dt="2018-10-26T19:49:04.510" v="10200"/>
          <ac:picMkLst>
            <pc:docMk/>
            <pc:sldMk cId="965180063" sldId="4205"/>
            <ac:picMk id="5" creationId="{9C7E61DF-8227-4F6A-A8FB-B77587240B4C}"/>
          </ac:picMkLst>
        </pc:picChg>
      </pc:sldChg>
      <pc:sldChg chg="addSp delSp modSp add modNotesTx">
        <pc:chgData name="David Bjurman-Birr" userId="464a8be3-32a2-436c-817c-53b97f38697d" providerId="ADAL" clId="{1F736038-1F6E-4EB3-A37A-1C9B1AC84F79}" dt="2018-10-26T19:22:30.989" v="9656" actId="6549"/>
        <pc:sldMkLst>
          <pc:docMk/>
          <pc:sldMk cId="1311183753" sldId="4206"/>
        </pc:sldMkLst>
        <pc:spChg chg="mod">
          <ac:chgData name="David Bjurman-Birr" userId="464a8be3-32a2-436c-817c-53b97f38697d" providerId="ADAL" clId="{1F736038-1F6E-4EB3-A37A-1C9B1AC84F79}" dt="2018-10-26T19:18:49.570" v="9287" actId="20577"/>
          <ac:spMkLst>
            <pc:docMk/>
            <pc:sldMk cId="1311183753" sldId="4206"/>
            <ac:spMk id="2" creationId="{75701D57-7296-423B-B5AB-1D6778E1D320}"/>
          </ac:spMkLst>
        </pc:spChg>
        <pc:spChg chg="add del mod">
          <ac:chgData name="David Bjurman-Birr" userId="464a8be3-32a2-436c-817c-53b97f38697d" providerId="ADAL" clId="{1F736038-1F6E-4EB3-A37A-1C9B1AC84F79}" dt="2018-10-26T19:17:30.616" v="9223" actId="478"/>
          <ac:spMkLst>
            <pc:docMk/>
            <pc:sldMk cId="1311183753" sldId="4206"/>
            <ac:spMk id="3" creationId="{FAF40ECB-94CC-4769-8237-972979DE913B}"/>
          </ac:spMkLst>
        </pc:spChg>
        <pc:spChg chg="add mod">
          <ac:chgData name="David Bjurman-Birr" userId="464a8be3-32a2-436c-817c-53b97f38697d" providerId="ADAL" clId="{1F736038-1F6E-4EB3-A37A-1C9B1AC84F79}" dt="2018-10-26T19:21:50.620" v="9584" actId="14100"/>
          <ac:spMkLst>
            <pc:docMk/>
            <pc:sldMk cId="1311183753" sldId="4206"/>
            <ac:spMk id="6" creationId="{A65ADF43-19C0-4B91-8149-312E4B13F3A5}"/>
          </ac:spMkLst>
        </pc:spChg>
        <pc:spChg chg="add mod">
          <ac:chgData name="David Bjurman-Birr" userId="464a8be3-32a2-436c-817c-53b97f38697d" providerId="ADAL" clId="{1F736038-1F6E-4EB3-A37A-1C9B1AC84F79}" dt="2018-10-26T19:22:09.290" v="9591" actId="14100"/>
          <ac:spMkLst>
            <pc:docMk/>
            <pc:sldMk cId="1311183753" sldId="4206"/>
            <ac:spMk id="7" creationId="{9E40F85B-23D3-4F28-BEF6-AB4C11C46AAE}"/>
          </ac:spMkLst>
        </pc:spChg>
        <pc:picChg chg="add del mod">
          <ac:chgData name="David Bjurman-Birr" userId="464a8be3-32a2-436c-817c-53b97f38697d" providerId="ADAL" clId="{1F736038-1F6E-4EB3-A37A-1C9B1AC84F79}" dt="2018-10-26T19:18:27.980" v="9244" actId="478"/>
          <ac:picMkLst>
            <pc:docMk/>
            <pc:sldMk cId="1311183753" sldId="4206"/>
            <ac:picMk id="4" creationId="{C04AE4B7-B4DE-4974-A920-292379D03B1A}"/>
          </ac:picMkLst>
        </pc:picChg>
        <pc:picChg chg="add mod">
          <ac:chgData name="David Bjurman-Birr" userId="464a8be3-32a2-436c-817c-53b97f38697d" providerId="ADAL" clId="{1F736038-1F6E-4EB3-A37A-1C9B1AC84F79}" dt="2018-10-26T19:21:56.255" v="9587" actId="1076"/>
          <ac:picMkLst>
            <pc:docMk/>
            <pc:sldMk cId="1311183753" sldId="4206"/>
            <ac:picMk id="5" creationId="{6F57866F-A01A-4110-9815-70F22C4F3BB6}"/>
          </ac:picMkLst>
        </pc:picChg>
      </pc:sldChg>
    </pc:docChg>
  </pc:docChgLst>
  <pc:docChgLst>
    <pc:chgData name="Dave Padget" userId="8c08dfff-8e22-4534-88a5-733e4a8d4c00" providerId="ADAL" clId="{417C34C4-E15B-4F55-B768-A124B72CBCCA}"/>
    <pc:docChg chg="custSel addSld delSld modSld modSection">
      <pc:chgData name="Dave Padget" userId="8c08dfff-8e22-4534-88a5-733e4a8d4c00" providerId="ADAL" clId="{417C34C4-E15B-4F55-B768-A124B72CBCCA}" dt="2018-10-26T20:25:38.146" v="2" actId="478"/>
      <pc:docMkLst>
        <pc:docMk/>
      </pc:docMkLst>
      <pc:sldChg chg="add">
        <pc:chgData name="Dave Padget" userId="8c08dfff-8e22-4534-88a5-733e4a8d4c00" providerId="ADAL" clId="{417C34C4-E15B-4F55-B768-A124B72CBCCA}" dt="2018-10-25T22:29:01.600" v="0"/>
        <pc:sldMkLst>
          <pc:docMk/>
          <pc:sldMk cId="433538861" sldId="4207"/>
        </pc:sldMkLst>
      </pc:sldChg>
    </pc:docChg>
  </pc:docChgLst>
  <pc:docChgLst>
    <pc:chgData name="Matt Hall" userId="a534ab28-d2d0-46ed-b3cd-74e3b961d339" providerId="ADAL" clId="{DFC83328-F4E8-4862-BDE7-142DFCAB33D7}"/>
    <pc:docChg chg="delSld modSld modSection">
      <pc:chgData name="Matt Hall" userId="a534ab28-d2d0-46ed-b3cd-74e3b961d339" providerId="ADAL" clId="{DFC83328-F4E8-4862-BDE7-142DFCAB33D7}" dt="2018-08-28T15:40:31.513" v="86" actId="20577"/>
      <pc:docMkLst>
        <pc:docMk/>
      </pc:docMkLst>
      <pc:sldMasterChg chg="delSldLayout">
        <pc:chgData name="Matt Hall" userId="a534ab28-d2d0-46ed-b3cd-74e3b961d339" providerId="ADAL" clId="{DFC83328-F4E8-4862-BDE7-142DFCAB33D7}" dt="2018-08-28T15:38:43.143" v="1" actId="2696"/>
        <pc:sldMasterMkLst>
          <pc:docMk/>
          <pc:sldMasterMk cId="2184964962" sldId="2147484549"/>
        </pc:sldMasterMkLst>
      </pc:sldMasterChg>
    </pc:docChg>
  </pc:docChgLst>
  <pc:docChgLst>
    <pc:chgData name="Elsie Chan (Nayamode Inc)" userId="742056d4-b73a-4e35-9381-507d32cce4f6" providerId="ADAL" clId="{17D26CA2-3454-4544-A6E1-CCCB40B61629}"/>
  </pc:docChgLst>
  <pc:docChgLst>
    <pc:chgData name="Matt Hall" userId="a534ab28-d2d0-46ed-b3cd-74e3b961d339" providerId="ADAL" clId="{9F0E4E50-AE57-48A3-89C2-503AB8D62557}"/>
    <pc:docChg chg="custSel modSld delMainMaster">
      <pc:chgData name="Matt Hall" userId="a534ab28-d2d0-46ed-b3cd-74e3b961d339" providerId="ADAL" clId="{9F0E4E50-AE57-48A3-89C2-503AB8D62557}" dt="2018-10-02T04:49:24.197" v="110"/>
      <pc:docMkLst>
        <pc:docMk/>
      </pc:docMkLst>
      <pc:sldMasterChg chg="delSldLayout">
        <pc:chgData name="Matt Hall" userId="a534ab28-d2d0-46ed-b3cd-74e3b961d339" providerId="ADAL" clId="{9F0E4E50-AE57-48A3-89C2-503AB8D62557}" dt="2018-10-02T04:47:26.957" v="1" actId="2696"/>
        <pc:sldMasterMkLst>
          <pc:docMk/>
          <pc:sldMasterMk cId="2184964962" sldId="2147484549"/>
        </pc:sldMasterMkLst>
      </pc:sldMasterChg>
      <pc:sldMasterChg chg="delSldLayout">
        <pc:chgData name="Matt Hall" userId="a534ab28-d2d0-46ed-b3cd-74e3b961d339" providerId="ADAL" clId="{9F0E4E50-AE57-48A3-89C2-503AB8D62557}" dt="2018-10-02T04:47:26.961" v="2" actId="2696"/>
        <pc:sldMasterMkLst>
          <pc:docMk/>
          <pc:sldMasterMk cId="2640142627" sldId="2147484615"/>
        </pc:sldMasterMkLst>
      </pc:sldMasterChg>
      <pc:sldMasterChg chg="delSldLayout">
        <pc:chgData name="Matt Hall" userId="a534ab28-d2d0-46ed-b3cd-74e3b961d339" providerId="ADAL" clId="{9F0E4E50-AE57-48A3-89C2-503AB8D62557}" dt="2018-10-02T04:47:27.024" v="26" actId="2696"/>
        <pc:sldMasterMkLst>
          <pc:docMk/>
          <pc:sldMasterMk cId="881041040" sldId="2147484659"/>
        </pc:sldMasterMkLst>
      </pc:sldMasterChg>
      <pc:sldMasterChg chg="delSldLayout">
        <pc:chgData name="Matt Hall" userId="a534ab28-d2d0-46ed-b3cd-74e3b961d339" providerId="ADAL" clId="{9F0E4E50-AE57-48A3-89C2-503AB8D62557}" dt="2018-10-02T04:47:27.056" v="44" actId="2696"/>
        <pc:sldMasterMkLst>
          <pc:docMk/>
          <pc:sldMasterMk cId="1358893942" sldId="2147484680"/>
        </pc:sldMasterMkLst>
      </pc:sldMasterChg>
      <pc:sldMasterChg chg="delSldLayout">
        <pc:chgData name="Matt Hall" userId="a534ab28-d2d0-46ed-b3cd-74e3b961d339" providerId="ADAL" clId="{9F0E4E50-AE57-48A3-89C2-503AB8D62557}" dt="2018-10-02T04:47:27.087" v="63" actId="2696"/>
        <pc:sldMasterMkLst>
          <pc:docMk/>
          <pc:sldMasterMk cId="2870210540" sldId="2147484700"/>
        </pc:sldMasterMkLst>
      </pc:sldMasterChg>
      <pc:sldMasterChg chg="delSldLayout">
        <pc:chgData name="Matt Hall" userId="a534ab28-d2d0-46ed-b3cd-74e3b961d339" providerId="ADAL" clId="{9F0E4E50-AE57-48A3-89C2-503AB8D62557}" dt="2018-10-02T04:47:27.130" v="87" actId="2696"/>
        <pc:sldMasterMkLst>
          <pc:docMk/>
          <pc:sldMasterMk cId="4005681820" sldId="2147484721"/>
        </pc:sldMasterMkLst>
      </pc:sldMasterChg>
    </pc:docChg>
  </pc:docChgLst>
  <pc:docChgLst>
    <pc:chgData name="Don Paterson (Nayamode Inc Redmond Office)" userId="23cb79bb-2a69-4f75-806d-66e5f8c6b70b" providerId="ADAL" clId="{261137D0-EE13-45B6-B174-1C7B8E666701}"/>
  </pc:docChgLst>
  <pc:docChgLst>
    <pc:chgData name="Gabe Long" userId="3bb0c770-a322-44e7-acdc-b7aa050df8ce" providerId="ADAL" clId="{D6D706DD-C766-494F-B03E-860301253E16}"/>
  </pc:docChgLst>
  <pc:docChgLst>
    <pc:chgData name="Gabe Long" userId="3bb0c770-a322-44e7-acdc-b7aa050df8ce" providerId="ADAL" clId="{AFC7197E-784B-497C-941F-72FB646FFFA7}"/>
  </pc:docChgLst>
  <pc:docChgLst>
    <pc:chgData name="David Bjurman-Birr" userId="464a8be3-32a2-436c-817c-53b97f38697d" providerId="ADAL" clId="{65BC4945-200A-4AEB-BFAA-561BDCC6333F}"/>
    <pc:docChg chg="custSel addSld delSld modSld delSection modSection">
      <pc:chgData name="David Bjurman-Birr" userId="464a8be3-32a2-436c-817c-53b97f38697d" providerId="ADAL" clId="{65BC4945-200A-4AEB-BFAA-561BDCC6333F}" dt="2018-10-12T19:41:04.006" v="575" actId="18676"/>
      <pc:docMkLst>
        <pc:docMk/>
      </pc:docMkLst>
      <pc:sldChg chg="modSp">
        <pc:chgData name="David Bjurman-Birr" userId="464a8be3-32a2-436c-817c-53b97f38697d" providerId="ADAL" clId="{65BC4945-200A-4AEB-BFAA-561BDCC6333F}" dt="2018-10-12T19:36:35.613" v="516" actId="313"/>
        <pc:sldMkLst>
          <pc:docMk/>
          <pc:sldMk cId="19507251" sldId="331"/>
        </pc:sldMkLst>
        <pc:spChg chg="mod">
          <ac:chgData name="David Bjurman-Birr" userId="464a8be3-32a2-436c-817c-53b97f38697d" providerId="ADAL" clId="{65BC4945-200A-4AEB-BFAA-561BDCC6333F}" dt="2018-10-12T19:36:35.613" v="516" actId="313"/>
          <ac:spMkLst>
            <pc:docMk/>
            <pc:sldMk cId="19507251" sldId="331"/>
            <ac:spMk id="6" creationId="{C01B23A2-F50F-4A3C-996A-471A009FF8A2}"/>
          </ac:spMkLst>
        </pc:spChg>
      </pc:sldChg>
      <pc:sldChg chg="add">
        <pc:chgData name="David Bjurman-Birr" userId="464a8be3-32a2-436c-817c-53b97f38697d" providerId="ADAL" clId="{65BC4945-200A-4AEB-BFAA-561BDCC6333F}" dt="2018-10-12T19:36:27.697" v="514"/>
        <pc:sldMkLst>
          <pc:docMk/>
          <pc:sldMk cId="2627877657" sldId="3926"/>
        </pc:sldMkLst>
      </pc:sldChg>
      <pc:sldChg chg="modSp add">
        <pc:chgData name="David Bjurman-Birr" userId="464a8be3-32a2-436c-817c-53b97f38697d" providerId="ADAL" clId="{65BC4945-200A-4AEB-BFAA-561BDCC6333F}" dt="2018-10-12T19:37:42.700" v="547" actId="20577"/>
        <pc:sldMkLst>
          <pc:docMk/>
          <pc:sldMk cId="1606297965" sldId="3927"/>
        </pc:sldMkLst>
        <pc:spChg chg="mod">
          <ac:chgData name="David Bjurman-Birr" userId="464a8be3-32a2-436c-817c-53b97f38697d" providerId="ADAL" clId="{65BC4945-200A-4AEB-BFAA-561BDCC6333F}" dt="2018-10-12T19:37:42.700" v="547" actId="20577"/>
          <ac:spMkLst>
            <pc:docMk/>
            <pc:sldMk cId="1606297965" sldId="3927"/>
            <ac:spMk id="6" creationId="{C01B23A2-F50F-4A3C-996A-471A009FF8A2}"/>
          </ac:spMkLst>
        </pc:spChg>
      </pc:sldChg>
      <pc:sldChg chg="add">
        <pc:chgData name="David Bjurman-Birr" userId="464a8be3-32a2-436c-817c-53b97f38697d" providerId="ADAL" clId="{65BC4945-200A-4AEB-BFAA-561BDCC6333F}" dt="2018-10-12T19:37:56.923" v="549"/>
        <pc:sldMkLst>
          <pc:docMk/>
          <pc:sldMk cId="108944867" sldId="3928"/>
        </pc:sldMkLst>
      </pc:sldChg>
      <pc:sldChg chg="add">
        <pc:chgData name="David Bjurman-Birr" userId="464a8be3-32a2-436c-817c-53b97f38697d" providerId="ADAL" clId="{65BC4945-200A-4AEB-BFAA-561BDCC6333F}" dt="2018-10-12T19:37:56.923" v="549"/>
        <pc:sldMkLst>
          <pc:docMk/>
          <pc:sldMk cId="1954850644" sldId="3929"/>
        </pc:sldMkLst>
      </pc:sldChg>
      <pc:sldChg chg="add">
        <pc:chgData name="David Bjurman-Birr" userId="464a8be3-32a2-436c-817c-53b97f38697d" providerId="ADAL" clId="{65BC4945-200A-4AEB-BFAA-561BDCC6333F}" dt="2018-10-12T19:41:01.599" v="572"/>
        <pc:sldMkLst>
          <pc:docMk/>
          <pc:sldMk cId="2001761481" sldId="4185"/>
        </pc:sldMkLst>
      </pc:sldChg>
      <pc:sldChg chg="add">
        <pc:chgData name="David Bjurman-Birr" userId="464a8be3-32a2-436c-817c-53b97f38697d" providerId="ADAL" clId="{65BC4945-200A-4AEB-BFAA-561BDCC6333F}" dt="2018-10-12T19:41:01.599" v="572"/>
        <pc:sldMkLst>
          <pc:docMk/>
          <pc:sldMk cId="1801765930" sldId="4186"/>
        </pc:sldMkLst>
      </pc:sldChg>
    </pc:docChg>
  </pc:docChgLst>
  <pc:docChgLst>
    <pc:chgData name="Matt Hall" userId="a534ab28-d2d0-46ed-b3cd-74e3b961d339" providerId="ADAL" clId="{AB28D704-9D63-405E-8B14-25CED50C9F98}"/>
    <pc:docChg chg="undo delSld modSld modSection">
      <pc:chgData name="Matt Hall" userId="a534ab28-d2d0-46ed-b3cd-74e3b961d339" providerId="ADAL" clId="{AB28D704-9D63-405E-8B14-25CED50C9F98}" dt="2018-10-29T01:46:00.348" v="54" actId="14100"/>
      <pc:docMkLst>
        <pc:docMk/>
      </pc:docMkLst>
      <pc:sldChg chg="del">
        <pc:chgData name="Matt Hall" userId="a534ab28-d2d0-46ed-b3cd-74e3b961d339" providerId="ADAL" clId="{AB28D704-9D63-405E-8B14-25CED50C9F98}" dt="2018-10-29T01:43:28.729" v="14" actId="2696"/>
        <pc:sldMkLst>
          <pc:docMk/>
          <pc:sldMk cId="19507251" sldId="331"/>
        </pc:sldMkLst>
      </pc:sldChg>
      <pc:sldChg chg="del">
        <pc:chgData name="Matt Hall" userId="a534ab28-d2d0-46ed-b3cd-74e3b961d339" providerId="ADAL" clId="{AB28D704-9D63-405E-8B14-25CED50C9F98}" dt="2018-10-29T01:44:11.277" v="39" actId="2696"/>
        <pc:sldMkLst>
          <pc:docMk/>
          <pc:sldMk cId="1606297965" sldId="3927"/>
        </pc:sldMkLst>
      </pc:sldChg>
      <pc:sldChg chg="modSp">
        <pc:chgData name="Matt Hall" userId="a534ab28-d2d0-46ed-b3cd-74e3b961d339" providerId="ADAL" clId="{AB28D704-9D63-405E-8B14-25CED50C9F98}" dt="2018-10-29T01:43:41.666" v="15" actId="2711"/>
        <pc:sldMkLst>
          <pc:docMk/>
          <pc:sldMk cId="2307746270" sldId="4188"/>
        </pc:sldMkLst>
        <pc:spChg chg="mod">
          <ac:chgData name="Matt Hall" userId="a534ab28-d2d0-46ed-b3cd-74e3b961d339" providerId="ADAL" clId="{AB28D704-9D63-405E-8B14-25CED50C9F98}" dt="2018-10-29T01:43:41.666" v="15" actId="2711"/>
          <ac:spMkLst>
            <pc:docMk/>
            <pc:sldMk cId="2307746270" sldId="4188"/>
            <ac:spMk id="3" creationId="{4D4A6267-D474-4249-90C5-8488AE55C9F1}"/>
          </ac:spMkLst>
        </pc:spChg>
      </pc:sldChg>
      <pc:sldChg chg="modSp">
        <pc:chgData name="Matt Hall" userId="a534ab28-d2d0-46ed-b3cd-74e3b961d339" providerId="ADAL" clId="{AB28D704-9D63-405E-8B14-25CED50C9F98}" dt="2018-10-29T01:46:00.348" v="54" actId="14100"/>
        <pc:sldMkLst>
          <pc:docMk/>
          <pc:sldMk cId="1311183753" sldId="4206"/>
        </pc:sldMkLst>
        <pc:spChg chg="mod">
          <ac:chgData name="Matt Hall" userId="a534ab28-d2d0-46ed-b3cd-74e3b961d339" providerId="ADAL" clId="{AB28D704-9D63-405E-8B14-25CED50C9F98}" dt="2018-10-29T01:46:00.348" v="54" actId="14100"/>
          <ac:spMkLst>
            <pc:docMk/>
            <pc:sldMk cId="1311183753" sldId="4206"/>
            <ac:spMk id="6" creationId="{A65ADF43-19C0-4B91-8149-312E4B13F3A5}"/>
          </ac:spMkLst>
        </pc:spChg>
        <pc:spChg chg="mod">
          <ac:chgData name="Matt Hall" userId="a534ab28-d2d0-46ed-b3cd-74e3b961d339" providerId="ADAL" clId="{AB28D704-9D63-405E-8B14-25CED50C9F98}" dt="2018-10-29T01:45:45.822" v="52" actId="1076"/>
          <ac:spMkLst>
            <pc:docMk/>
            <pc:sldMk cId="1311183753" sldId="4206"/>
            <ac:spMk id="7" creationId="{9E40F85B-23D3-4F28-BEF6-AB4C11C46AAE}"/>
          </ac:spMkLst>
        </pc:spChg>
        <pc:picChg chg="mod">
          <ac:chgData name="Matt Hall" userId="a534ab28-d2d0-46ed-b3cd-74e3b961d339" providerId="ADAL" clId="{AB28D704-9D63-405E-8B14-25CED50C9F98}" dt="2018-10-29T01:45:54.949" v="53" actId="1076"/>
          <ac:picMkLst>
            <pc:docMk/>
            <pc:sldMk cId="1311183753" sldId="4206"/>
            <ac:picMk id="5" creationId="{6F57866F-A01A-4110-9815-70F22C4F3BB6}"/>
          </ac:picMkLst>
        </pc:picChg>
      </pc:sldChg>
      <pc:sldChg chg="modSp">
        <pc:chgData name="Matt Hall" userId="a534ab28-d2d0-46ed-b3cd-74e3b961d339" providerId="ADAL" clId="{AB28D704-9D63-405E-8B14-25CED50C9F98}" dt="2018-10-29T01:44:07.272" v="38" actId="20577"/>
        <pc:sldMkLst>
          <pc:docMk/>
          <pc:sldMk cId="761903735" sldId="4243"/>
        </pc:sldMkLst>
        <pc:spChg chg="mod">
          <ac:chgData name="Matt Hall" userId="a534ab28-d2d0-46ed-b3cd-74e3b961d339" providerId="ADAL" clId="{AB28D704-9D63-405E-8B14-25CED50C9F98}" dt="2018-10-29T01:44:07.272" v="38" actId="20577"/>
          <ac:spMkLst>
            <pc:docMk/>
            <pc:sldMk cId="761903735" sldId="4243"/>
            <ac:spMk id="3" creationId="{4D4A6267-D474-4249-90C5-8488AE55C9F1}"/>
          </ac:spMkLst>
        </pc:spChg>
      </pc:sldChg>
      <pc:sldChg chg="modSp">
        <pc:chgData name="Matt Hall" userId="a534ab28-d2d0-46ed-b3cd-74e3b961d339" providerId="ADAL" clId="{AB28D704-9D63-405E-8B14-25CED50C9F98}" dt="2018-10-29T01:44:36.137" v="49" actId="20577"/>
        <pc:sldMkLst>
          <pc:docMk/>
          <pc:sldMk cId="931696839" sldId="4244"/>
        </pc:sldMkLst>
        <pc:spChg chg="mod">
          <ac:chgData name="Matt Hall" userId="a534ab28-d2d0-46ed-b3cd-74e3b961d339" providerId="ADAL" clId="{AB28D704-9D63-405E-8B14-25CED50C9F98}" dt="2018-10-29T01:44:36.137" v="49" actId="20577"/>
          <ac:spMkLst>
            <pc:docMk/>
            <pc:sldMk cId="931696839" sldId="4244"/>
            <ac:spMk id="3" creationId="{4D4A6267-D474-4249-90C5-8488AE55C9F1}"/>
          </ac:spMkLst>
        </pc:spChg>
      </pc:sldChg>
    </pc:docChg>
  </pc:docChgLst>
  <pc:docChgLst>
    <pc:chgData name="Don Paterson (Nayamode Inc Redmond Office)" userId="23cb79bb-2a69-4f75-806d-66e5f8c6b70b" providerId="ADAL" clId="{9F0A25CB-1C1B-4667-97A2-D4FC54C97B5D}"/>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11/1/2018 5:20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11/1/2018 5:20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dirty="0"/>
              <a:t>Welcome to module 6 of the Microsoft 365 Business technical series.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97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by orienting ourselves in the Microsoft Admin Center. You’ll notice a direct mapping between three of four topic areas I just outlined and specific cards—one for users, and others for device policies and device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fourth topic area maps to the Groups drop-down menu highlighted in the menu bar on the left. Together, they give you quick access to the full set of management capabilities in Microsoft 365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policies that you create are specific to the device type and can be applied to specific groups of users. For example, this means that you could create one policy that applies to your executives and another that applies to everyone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Android and iOS devices, you can add or edit application policies that protect Office apps and work files used by Office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able to control Windows 10 devices with more settings, so application policies can include additional settings, such as encryption and protection for network and cloud locations.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create device policies for Windows 10 devices that enforce settings like virus protection and automatic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now at each of these four areas. &lt;click&gt;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94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managing groups and users.</a:t>
            </a:r>
          </a:p>
          <a:p>
            <a:endParaRPr lang="en-US" dirty="0"/>
          </a:p>
          <a:p>
            <a:r>
              <a:rPr lang="en-US" dirty="0"/>
              <a:t>NOTE TO PRESENTERS: Deliver the remainder of the content as a live demo. There are slide breaks for each of the four areas of management. These screenshot click-throughs are provided as your demo script but can also be used where access to the demo environment (demos.microsoft.com) is unavailable.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0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Group management is accessed via the menu list on the left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create groups to apply different policy levels to different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you may want managers to be able to save docs to their local device, but you want everyone else limited to only saving data to SharePoint and OneDrive for Business. &lt;click&gt;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3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a:t>
            </a:r>
            <a:r>
              <a:rPr lang="en-US" b="1" dirty="0"/>
              <a:t>Groups</a:t>
            </a:r>
            <a:r>
              <a:rPr lang="en-US" dirty="0"/>
              <a:t> from the left menu brings us to this page, where you can see and manage existing groups and create new groups. Let’s begin by adding a group. In this example, we’ll use the </a:t>
            </a:r>
            <a:r>
              <a:rPr lang="en-US" b="1" dirty="0"/>
              <a:t>Add a group</a:t>
            </a:r>
            <a:r>
              <a:rPr lang="en-US" dirty="0"/>
              <a:t> button at the top.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43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user management capabilities available to you in Microsoft 365 Business provide options to add and delete users, edit user information, and reset user passwords.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80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Adding a user is fast and easy. Just click </a:t>
            </a:r>
            <a:r>
              <a:rPr lang="en-US" b="1" dirty="0"/>
              <a:t>Add a user</a:t>
            </a:r>
            <a:r>
              <a:rPr lang="en-US" dirty="0"/>
              <a:t>. &lt;click&gt;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7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Enter the user’s name, company name, and contact information. &lt;click&gt;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52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also have two options for determining the user’s password—one can be auto-generated, and you can set one yourself. After you complete all your selections and click </a:t>
            </a:r>
            <a:r>
              <a:rPr lang="en-US" b="1" dirty="0"/>
              <a:t>Add</a:t>
            </a:r>
            <a:r>
              <a:rPr lang="en-US" dirty="0"/>
              <a:t> at the bottom, you’ll see a confirmation page which allows you to send the username and password to as many as five email addresses.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you can force the user to set a new password on first sign-in.  &lt;click&gt;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 setup also allows you to select one of three roles for each user. As a </a:t>
            </a:r>
            <a:r>
              <a:rPr lang="en-US" b="1" dirty="0"/>
              <a:t>User</a:t>
            </a:r>
            <a:r>
              <a:rPr lang="en-US" dirty="0"/>
              <a:t>, the end user has no admin privileges—that’s likely to be your most common choice. At the other end of the spectrum, choosing </a:t>
            </a:r>
            <a:r>
              <a:rPr lang="en-US" b="1" dirty="0"/>
              <a:t>Global administrator</a:t>
            </a:r>
            <a:r>
              <a:rPr lang="en-US" dirty="0"/>
              <a:t> will give the user full admin privileges. Finally, you can create a </a:t>
            </a:r>
            <a:r>
              <a:rPr lang="en-US" b="1" dirty="0"/>
              <a:t>Customized administrator</a:t>
            </a:r>
            <a:r>
              <a:rPr lang="en-US" dirty="0"/>
              <a:t> role.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Choosing the </a:t>
            </a:r>
            <a:r>
              <a:rPr lang="en-US" b="1" dirty="0"/>
              <a:t>Customized administrator</a:t>
            </a:r>
            <a:r>
              <a:rPr lang="en-US" dirty="0"/>
              <a:t> role provides a further set of admin privilege options. For example, you can allow a user—let’s say the owner of the company—to manage billing, users, or passwords.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52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44981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you assign specific licenses to the user. In this case, Microsoft 365 Business is the logical choice, but any other licenses provisioned via Partner Center will be available for selection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all your selections are complete, just click </a:t>
            </a:r>
            <a:r>
              <a:rPr lang="en-US" b="1" dirty="0"/>
              <a:t>Add</a:t>
            </a:r>
            <a:r>
              <a:rPr lang="en-US" dirty="0"/>
              <a:t>, which is located at the bottom of this </a:t>
            </a:r>
            <a:r>
              <a:rPr lang="en-US" b="1" dirty="0"/>
              <a:t>New user</a:t>
            </a:r>
            <a:r>
              <a:rPr lang="en-US" dirty="0"/>
              <a:t> card.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7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Deleting a user is straightforward. From the </a:t>
            </a:r>
            <a:r>
              <a:rPr lang="en-US" b="1" dirty="0"/>
              <a:t>Users</a:t>
            </a:r>
            <a:r>
              <a:rPr lang="en-US" dirty="0"/>
              <a:t> card on the home page, select </a:t>
            </a:r>
            <a:r>
              <a:rPr lang="en-US" b="1" dirty="0"/>
              <a:t>Delete a user</a:t>
            </a:r>
            <a:r>
              <a:rPr lang="en-US" dirty="0"/>
              <a:t>, which opens the list of current users. Simply check off the user or users you want to delete and click </a:t>
            </a:r>
            <a:r>
              <a:rPr lang="en-US" b="1" dirty="0"/>
              <a:t>Select</a:t>
            </a:r>
            <a:r>
              <a:rPr lang="en-US" dirty="0"/>
              <a:t>.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87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Editing a user’s info is also straightforward. From the </a:t>
            </a:r>
            <a:r>
              <a:rPr lang="en-US" b="1" dirty="0"/>
              <a:t>Users</a:t>
            </a:r>
            <a:r>
              <a:rPr lang="en-US" dirty="0"/>
              <a:t> card on the home page, just select </a:t>
            </a:r>
            <a:r>
              <a:rPr lang="en-US" b="1" dirty="0"/>
              <a:t>Edit a user</a:t>
            </a:r>
            <a:r>
              <a:rPr lang="en-US" dirty="0"/>
              <a:t>, which opens the list of current users. Check on the name of the user whose information you want to edit—in this case, let’s say that’s Patti.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52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brings up a card with all the user’s info. Here you can edit user information; reset the user’s password; update mail, OneDrive, and device policy settings; and see and manage all the devices the user has installed Office on.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39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back at the </a:t>
            </a:r>
            <a:r>
              <a:rPr lang="en-US" b="1" dirty="0"/>
              <a:t>Users</a:t>
            </a:r>
            <a:r>
              <a:rPr lang="en-US" dirty="0"/>
              <a:t> card option on the home page, we see there is an even faster way to reset a user’s password. Clicking </a:t>
            </a:r>
            <a:r>
              <a:rPr lang="en-US" b="1" dirty="0"/>
              <a:t>Reset a password</a:t>
            </a:r>
            <a:r>
              <a:rPr lang="en-US" dirty="0"/>
              <a:t> brings up a list of your users. Choose the user or users whose password you want to reset, and click </a:t>
            </a:r>
            <a:r>
              <a:rPr lang="en-US" b="1" dirty="0"/>
              <a:t>Select</a:t>
            </a:r>
            <a:r>
              <a:rPr lang="en-US" dirty="0"/>
              <a:t>.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84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showed you during new user setup, you now have two options for creating the new password. You can also choose to force the user to create a new password on his or her next sign-in.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covers the user management options available to you right from the Microsoft Admin Center home page.. &lt;click&gt;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622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Segoe UI Light" pitchFamily="34" charset="0"/>
                <a:ea typeface="+mn-ea"/>
                <a:cs typeface="+mn-cs"/>
              </a:rPr>
              <a:t>You can use the Content Search eDiscovery tool in the Office 365 Security &amp; Compliance Center to search for in-place items such as email, documents, and instant messaging conversations in your Office 365 organization. </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Use this tool to search for items in these Office 365 services:</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Exchange Online mailboxes and public folders</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SharePoint Online sites and OneDrive for Business accounts</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Skype for Business conversations</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Microsoft Teams</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And </a:t>
            </a:r>
          </a:p>
          <a:p>
            <a:endParaRPr lang="en-AU" sz="1200" b="0" i="0" u="none" strike="noStrike" kern="1200" dirty="0">
              <a:solidFill>
                <a:schemeClr val="tx1"/>
              </a:solidFill>
              <a:effectLst/>
              <a:latin typeface="Segoe UI Light" pitchFamily="34" charset="0"/>
              <a:ea typeface="+mn-ea"/>
              <a:cs typeface="+mn-cs"/>
            </a:endParaRPr>
          </a:p>
          <a:p>
            <a:r>
              <a:rPr lang="en-AU" sz="1200" b="0" i="0" u="none" strike="noStrike" kern="1200" dirty="0">
                <a:solidFill>
                  <a:schemeClr val="tx1"/>
                </a:solidFill>
                <a:effectLst/>
                <a:latin typeface="Segoe UI Light" pitchFamily="34" charset="0"/>
                <a:ea typeface="+mn-ea"/>
                <a:cs typeface="+mn-cs"/>
              </a:rPr>
              <a:t>Office 365 Groups</a:t>
            </a:r>
          </a:p>
          <a:p>
            <a:endParaRPr lang="en-AU" sz="1200" b="0" i="0" u="none" strike="noStrike" kern="1200" dirty="0">
              <a:solidFill>
                <a:schemeClr val="tx1"/>
              </a:solidFill>
              <a:effectLst/>
              <a:latin typeface="Segoe UI Light" pitchFamily="34" charset="0"/>
              <a:ea typeface="+mn-ea"/>
              <a:cs typeface="+mn-cs"/>
            </a:endParaRPr>
          </a:p>
          <a:p>
            <a:pPr marL="0" indent="0">
              <a:buNone/>
            </a:pPr>
            <a:endParaRPr lang="en-US" sz="2000" i="1" dirty="0"/>
          </a:p>
          <a:p>
            <a:pPr marL="0" indent="0">
              <a:buNone/>
            </a:pPr>
            <a:r>
              <a:rPr lang="en-US" sz="2000" i="1" dirty="0"/>
              <a:t>Reference: https://support.office.com/en-ie/article/content-search-in-office-365-53390468-eec6-45cb-b6cd-7511f9c909e4  </a:t>
            </a:r>
            <a:endParaRPr lang="en-US" sz="1200"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1061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b="0" i="0" u="none" strike="noStrike" kern="1200" dirty="0">
                <a:solidFill>
                  <a:schemeClr val="tx1"/>
                </a:solidFill>
                <a:effectLst/>
                <a:latin typeface="Segoe UI Light" pitchFamily="34" charset="0"/>
                <a:ea typeface="+mn-ea"/>
                <a:cs typeface="+mn-cs"/>
              </a:rPr>
              <a:t>The primary eDiscovery-related role group in Security &amp; Compliance Center is called </a:t>
            </a:r>
            <a:r>
              <a:rPr lang="en-AU" sz="900" b="1" i="0" u="none" strike="noStrike" kern="1200" dirty="0">
                <a:solidFill>
                  <a:schemeClr val="tx1"/>
                </a:solidFill>
                <a:effectLst/>
                <a:latin typeface="Segoe UI Light" pitchFamily="34" charset="0"/>
                <a:ea typeface="+mn-ea"/>
                <a:cs typeface="+mn-cs"/>
              </a:rPr>
              <a:t>eDiscovery Manager</a:t>
            </a:r>
            <a:r>
              <a:rPr lang="en-AU" sz="900" b="0" i="0" u="none" strike="noStrike" kern="1200" dirty="0">
                <a:solidFill>
                  <a:schemeClr val="tx1"/>
                </a:solidFill>
                <a:effectLst/>
                <a:latin typeface="Segoe UI Light" pitchFamily="34" charset="0"/>
                <a:ea typeface="+mn-ea"/>
                <a:cs typeface="+mn-cs"/>
              </a:rPr>
              <a:t>. </a:t>
            </a:r>
          </a:p>
          <a:p>
            <a:endParaRPr lang="en-AU" sz="900" b="0" i="0" u="none" strike="noStrike" kern="1200" dirty="0">
              <a:solidFill>
                <a:schemeClr val="tx1"/>
              </a:solidFill>
              <a:effectLst/>
              <a:latin typeface="Segoe UI Light" pitchFamily="34" charset="0"/>
              <a:ea typeface="+mn-ea"/>
              <a:cs typeface="+mn-cs"/>
            </a:endParaRPr>
          </a:p>
          <a:p>
            <a:r>
              <a:rPr lang="en-AU" sz="900" b="0" i="0" u="none" strike="noStrike" kern="1200" dirty="0">
                <a:solidFill>
                  <a:schemeClr val="tx1"/>
                </a:solidFill>
                <a:effectLst/>
                <a:latin typeface="Segoe UI Light" pitchFamily="34" charset="0"/>
                <a:ea typeface="+mn-ea"/>
                <a:cs typeface="+mn-cs"/>
              </a:rPr>
              <a:t>There are two subgroups within this role group.</a:t>
            </a:r>
          </a:p>
          <a:p>
            <a:endParaRPr lang="en-AU" sz="900" b="1" i="0" u="none" strike="noStrike" kern="1200" dirty="0">
              <a:solidFill>
                <a:schemeClr val="tx1"/>
              </a:solidFill>
              <a:effectLst/>
              <a:latin typeface="Segoe UI Light" pitchFamily="34" charset="0"/>
              <a:ea typeface="+mn-ea"/>
              <a:cs typeface="+mn-cs"/>
            </a:endParaRPr>
          </a:p>
          <a:p>
            <a:r>
              <a:rPr lang="en-AU" sz="900" b="1" i="0" u="none" strike="noStrike" kern="1200" dirty="0">
                <a:solidFill>
                  <a:schemeClr val="tx1"/>
                </a:solidFill>
                <a:effectLst/>
                <a:latin typeface="Segoe UI Light" pitchFamily="34" charset="0"/>
                <a:ea typeface="+mn-ea"/>
                <a:cs typeface="+mn-cs"/>
              </a:rPr>
              <a:t>eDiscovery Managers</a:t>
            </a:r>
            <a:r>
              <a:rPr lang="en-AU" sz="900" b="0" i="0" u="none" strike="noStrike" kern="1200" dirty="0">
                <a:solidFill>
                  <a:schemeClr val="tx1"/>
                </a:solidFill>
                <a:effectLst/>
                <a:latin typeface="Segoe UI Light" pitchFamily="34" charset="0"/>
                <a:ea typeface="+mn-ea"/>
                <a:cs typeface="+mn-cs"/>
              </a:rPr>
              <a:t> - An eDiscovery Manager can use the Content Search tool in the Security &amp; Compliance Center to search content locations in the organization, and perform various search-related actions such as preview and export search results. </a:t>
            </a:r>
          </a:p>
          <a:p>
            <a:endParaRPr lang="en-AU" sz="900" b="0" i="0" u="none" strike="noStrike" kern="1200" dirty="0">
              <a:solidFill>
                <a:schemeClr val="tx1"/>
              </a:solidFill>
              <a:effectLst/>
              <a:latin typeface="Segoe UI Light" pitchFamily="34" charset="0"/>
              <a:ea typeface="+mn-ea"/>
              <a:cs typeface="+mn-cs"/>
            </a:endParaRPr>
          </a:p>
          <a:p>
            <a:r>
              <a:rPr lang="en-AU" sz="900" b="0" i="0" u="none" strike="noStrike" kern="1200" dirty="0">
                <a:solidFill>
                  <a:schemeClr val="tx1"/>
                </a:solidFill>
                <a:effectLst/>
                <a:latin typeface="Segoe UI Light" pitchFamily="34" charset="0"/>
                <a:ea typeface="+mn-ea"/>
                <a:cs typeface="+mn-cs"/>
              </a:rPr>
              <a:t>Members can also create and manage eDiscovery cases, add and remove members to a case, create case holds, and run Content Searches associated with a case, and access case data in Office 365 Advanced eDiscovery. </a:t>
            </a:r>
          </a:p>
          <a:p>
            <a:endParaRPr lang="en-AU" sz="900" b="0" i="0" u="none" strike="noStrike" kern="1200" dirty="0">
              <a:solidFill>
                <a:schemeClr val="tx1"/>
              </a:solidFill>
              <a:effectLst/>
              <a:latin typeface="Segoe UI Light" pitchFamily="34" charset="0"/>
              <a:ea typeface="+mn-ea"/>
              <a:cs typeface="+mn-cs"/>
            </a:endParaRPr>
          </a:p>
          <a:p>
            <a:r>
              <a:rPr lang="en-AU" sz="900" b="0" i="0" u="none" strike="noStrike" kern="1200" dirty="0">
                <a:solidFill>
                  <a:schemeClr val="tx1"/>
                </a:solidFill>
                <a:effectLst/>
                <a:latin typeface="Segoe UI Light" pitchFamily="34" charset="0"/>
                <a:ea typeface="+mn-ea"/>
                <a:cs typeface="+mn-cs"/>
              </a:rPr>
              <a:t>An eDiscovery Managers can only access and manage the cases they create. They can't access or manage cases created by other eDiscovery Managers.</a:t>
            </a:r>
          </a:p>
          <a:p>
            <a:endParaRPr lang="en-AU" sz="900" b="1" i="0" u="none" strike="noStrike" kern="1200" dirty="0">
              <a:solidFill>
                <a:schemeClr val="tx1"/>
              </a:solidFill>
              <a:effectLst/>
              <a:latin typeface="Segoe UI Light" pitchFamily="34" charset="0"/>
              <a:ea typeface="+mn-ea"/>
              <a:cs typeface="+mn-cs"/>
            </a:endParaRPr>
          </a:p>
          <a:p>
            <a:r>
              <a:rPr lang="en-AU" sz="900" b="1" i="0" u="none" strike="noStrike" kern="1200" dirty="0">
                <a:solidFill>
                  <a:schemeClr val="tx1"/>
                </a:solidFill>
                <a:effectLst/>
                <a:latin typeface="Segoe UI Light" pitchFamily="34" charset="0"/>
                <a:ea typeface="+mn-ea"/>
                <a:cs typeface="+mn-cs"/>
              </a:rPr>
              <a:t>eDiscovery Administrators</a:t>
            </a:r>
            <a:r>
              <a:rPr lang="en-AU" sz="900" b="0" i="0" u="none" strike="noStrike" kern="1200" dirty="0">
                <a:solidFill>
                  <a:schemeClr val="tx1"/>
                </a:solidFill>
                <a:effectLst/>
                <a:latin typeface="Segoe UI Light" pitchFamily="34" charset="0"/>
                <a:ea typeface="+mn-ea"/>
                <a:cs typeface="+mn-cs"/>
              </a:rPr>
              <a:t> - An eDiscovery Administrator is a member of the eDiscovery Manager role group, and can perform the same Content Search and case management-related tasks that an eDiscovery Manager can perform. Additionally, an eDiscovery Administrator can:</a:t>
            </a:r>
          </a:p>
          <a:p>
            <a:pPr lvl="1"/>
            <a:r>
              <a:rPr lang="en-AU" sz="900" b="0" i="0" u="none" strike="noStrike" kern="1200" dirty="0">
                <a:solidFill>
                  <a:schemeClr val="tx1"/>
                </a:solidFill>
                <a:effectLst/>
                <a:latin typeface="Segoe UI Light" pitchFamily="34" charset="0"/>
                <a:ea typeface="+mn-ea"/>
                <a:cs typeface="+mn-cs"/>
              </a:rPr>
              <a:t>Access all cases that are listed on the </a:t>
            </a:r>
            <a:r>
              <a:rPr lang="en-AU" sz="900" b="1" i="0" u="none" strike="noStrike" kern="1200" dirty="0">
                <a:solidFill>
                  <a:schemeClr val="tx1"/>
                </a:solidFill>
                <a:effectLst/>
                <a:latin typeface="Segoe UI Light" pitchFamily="34" charset="0"/>
                <a:ea typeface="+mn-ea"/>
                <a:cs typeface="+mn-cs"/>
              </a:rPr>
              <a:t>eDiscovery cases</a:t>
            </a:r>
            <a:r>
              <a:rPr lang="en-AU" sz="900" b="0" i="0" u="none" strike="noStrike" kern="1200" dirty="0">
                <a:solidFill>
                  <a:schemeClr val="tx1"/>
                </a:solidFill>
                <a:effectLst/>
                <a:latin typeface="Segoe UI Light" pitchFamily="34" charset="0"/>
                <a:ea typeface="+mn-ea"/>
                <a:cs typeface="+mn-cs"/>
              </a:rPr>
              <a:t> page in the Security &amp; Compliance Center.</a:t>
            </a:r>
          </a:p>
          <a:p>
            <a:pPr lvl="1"/>
            <a:r>
              <a:rPr lang="en-AU" sz="900" b="0" i="0" u="none" strike="noStrike" kern="1200" dirty="0">
                <a:solidFill>
                  <a:schemeClr val="tx1"/>
                </a:solidFill>
                <a:effectLst/>
                <a:latin typeface="Segoe UI Light" pitchFamily="34" charset="0"/>
                <a:ea typeface="+mn-ea"/>
                <a:cs typeface="+mn-cs"/>
              </a:rPr>
              <a:t>Access case data in Advanced eDiscovery for any case in the organization.</a:t>
            </a:r>
          </a:p>
          <a:p>
            <a:pPr lvl="1"/>
            <a:r>
              <a:rPr lang="en-AU" sz="900" b="0" i="0" u="none" strike="noStrike" kern="1200" dirty="0">
                <a:solidFill>
                  <a:schemeClr val="tx1"/>
                </a:solidFill>
                <a:effectLst/>
                <a:latin typeface="Segoe UI Light" pitchFamily="34" charset="0"/>
                <a:ea typeface="+mn-ea"/>
                <a:cs typeface="+mn-cs"/>
              </a:rPr>
              <a:t>Manage any eDiscovery case after they add </a:t>
            </a:r>
            <a:r>
              <a:rPr lang="en-AU" sz="900" b="0" i="0" u="none" strike="noStrike" kern="1200" dirty="0" err="1">
                <a:solidFill>
                  <a:schemeClr val="tx1"/>
                </a:solidFill>
                <a:effectLst/>
                <a:latin typeface="Segoe UI Light" pitchFamily="34" charset="0"/>
                <a:ea typeface="+mn-ea"/>
                <a:cs typeface="+mn-cs"/>
              </a:rPr>
              <a:t>themself</a:t>
            </a:r>
            <a:r>
              <a:rPr lang="en-AU" sz="900" b="0" i="0" u="none" strike="noStrike" kern="1200" dirty="0">
                <a:solidFill>
                  <a:schemeClr val="tx1"/>
                </a:solidFill>
                <a:effectLst/>
                <a:latin typeface="Segoe UI Light" pitchFamily="34" charset="0"/>
                <a:ea typeface="+mn-ea"/>
                <a:cs typeface="+mn-cs"/>
              </a:rPr>
              <a:t> as a member of the case.</a:t>
            </a:r>
          </a:p>
          <a:p>
            <a:pPr marL="0" indent="0">
              <a:buNone/>
            </a:pPr>
            <a:endParaRPr lang="en-US" sz="1200" i="1" dirty="0"/>
          </a:p>
          <a:p>
            <a:pPr marL="0" indent="0">
              <a:buNone/>
            </a:pPr>
            <a:endParaRPr lang="en-US" sz="1200" i="1" dirty="0"/>
          </a:p>
          <a:p>
            <a:pPr marL="0" indent="0">
              <a:buNone/>
            </a:pPr>
            <a:endParaRPr lang="en-US" sz="1200" i="1" dirty="0"/>
          </a:p>
          <a:p>
            <a:pPr marL="0" indent="0">
              <a:buNone/>
            </a:pPr>
            <a:r>
              <a:rPr lang="en-US" sz="1200" i="1" dirty="0"/>
              <a:t>Reference: https://support.office.com/en-ie/article/assign-ediscovery-permissions-in-the-office-365-security-compliance-center-5b9a067b-9d2e-4aa5-bb33-99d8c0d0b5d7  </a:t>
            </a: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381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0" i="0" u="none" strike="noStrike" kern="1200" dirty="0">
                <a:solidFill>
                  <a:schemeClr val="tx1"/>
                </a:solidFill>
                <a:effectLst/>
                <a:latin typeface="Segoe UI Light" pitchFamily="34" charset="0"/>
                <a:ea typeface="+mn-ea"/>
                <a:cs typeface="+mn-cs"/>
              </a:rPr>
              <a:t>After you run a Content Search, the number of content locations and an estimated number of search results are displayed in the search profile. </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You can also quickly view statistics, such as the content locations that have the most items that match the search query. After you run a search, you can preview the results or export them to a local computer.</a:t>
            </a:r>
            <a:endParaRPr lang="en-US" sz="2000" i="1" dirty="0"/>
          </a:p>
          <a:p>
            <a:pPr marL="0" indent="0">
              <a:buNone/>
            </a:pPr>
            <a:endParaRPr lang="en-US" sz="2000" i="1" dirty="0"/>
          </a:p>
          <a:p>
            <a:pPr marL="0" indent="0">
              <a:buNone/>
            </a:pPr>
            <a:r>
              <a:rPr lang="en-US" sz="2000" i="1" dirty="0"/>
              <a:t>Reference: https://support.office.com/en-ie/article/assign-ediscovery-permissions-in-the-office-365-security-compliance-center-5b9a067b-9d2e-4aa5-bb33-99d8c0d0b5d7  </a:t>
            </a:r>
            <a:endParaRPr lang="en-US" sz="1200"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491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eDiscovery capabilities in Microsoft 365 Business.</a:t>
            </a:r>
          </a:p>
          <a:p>
            <a:endParaRPr lang="en-US" dirty="0"/>
          </a:p>
          <a:p>
            <a:endParaRPr lang="en-US" dirty="0"/>
          </a:p>
          <a:p>
            <a:r>
              <a:rPr lang="en-US" dirty="0"/>
              <a:t>NOTE TO PRESENTERS: Deliver the remainder of the content as a live demo. There are slide breaks for each of the four areas of management. These screenshot click-throughs are provided as your demo script but can also be used where access to the demo environment (demos.microsoft.com) is unavailable.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13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we’ll be discussing management and troubleshooting.</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011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scenario, one of the customer’s employees, Grady Archie, has requested that Megan start an eDiscovery case to find all documents and emails related to a disputed patent application.  </a:t>
            </a:r>
          </a:p>
          <a:p>
            <a:endParaRPr lang="en-US" dirty="0"/>
          </a:p>
          <a:p>
            <a:r>
              <a:rPr lang="en-US" dirty="0"/>
              <a:t>Grady informs Megan that he would like all content in Microsoft 365 Business with the keyword “patent” protected from deletion and made available for him to review.  </a:t>
            </a:r>
          </a:p>
          <a:p>
            <a:endParaRPr lang="en-US" dirty="0"/>
          </a:p>
          <a:p>
            <a:r>
              <a:rPr lang="en-US" dirty="0"/>
              <a:t>He also asked Megan to make sure the content can be exported and made available to opposing council if required.</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An admin browses to protection.office.com to access the Security &amp; Compliance Center  to assign Megan the appropriate rights by selecting </a:t>
            </a:r>
            <a:r>
              <a:rPr lang="en-US" sz="900" b="1" kern="1200" dirty="0">
                <a:solidFill>
                  <a:schemeClr val="tx1"/>
                </a:solidFill>
                <a:effectLst/>
                <a:latin typeface="Segoe UI Light" pitchFamily="34" charset="0"/>
                <a:ea typeface="+mn-ea"/>
                <a:cs typeface="+mn-cs"/>
              </a:rPr>
              <a:t>permissions</a:t>
            </a:r>
            <a:r>
              <a:rPr lang="en-US" sz="900" kern="1200" dirty="0">
                <a:solidFill>
                  <a:schemeClr val="tx1"/>
                </a:solidFill>
                <a:effectLst/>
                <a:latin typeface="Segoe UI Light" pitchFamily="34" charset="0"/>
                <a:ea typeface="+mn-ea"/>
                <a:cs typeface="+mn-cs"/>
              </a:rPr>
              <a:t> on the left hand side and then </a:t>
            </a:r>
            <a:r>
              <a:rPr lang="en-US" sz="900" b="1" kern="1200" dirty="0">
                <a:solidFill>
                  <a:schemeClr val="tx1"/>
                </a:solidFill>
                <a:effectLst/>
                <a:latin typeface="Segoe UI Light" pitchFamily="34" charset="0"/>
                <a:ea typeface="+mn-ea"/>
                <a:cs typeface="+mn-cs"/>
              </a:rPr>
              <a:t>eDiscovery Manager, and then assigning </a:t>
            </a:r>
            <a:r>
              <a:rPr lang="en-US" sz="900" b="0" kern="1200" dirty="0">
                <a:solidFill>
                  <a:schemeClr val="tx1"/>
                </a:solidFill>
                <a:effectLst/>
                <a:latin typeface="Segoe UI Light" pitchFamily="34" charset="0"/>
                <a:ea typeface="+mn-ea"/>
                <a:cs typeface="+mn-cs"/>
              </a:rPr>
              <a:t>the </a:t>
            </a:r>
            <a:r>
              <a:rPr lang="en-US" sz="900" b="1" kern="1200" dirty="0">
                <a:solidFill>
                  <a:schemeClr val="tx1"/>
                </a:solidFill>
                <a:effectLst/>
                <a:latin typeface="Segoe UI Light" pitchFamily="34" charset="0"/>
                <a:ea typeface="+mn-ea"/>
                <a:cs typeface="+mn-cs"/>
              </a:rPr>
              <a:t>eDiscovery Manager role s</a:t>
            </a:r>
            <a:r>
              <a:rPr lang="en-US" sz="900" b="0" kern="1200" dirty="0">
                <a:solidFill>
                  <a:schemeClr val="tx1"/>
                </a:solidFill>
                <a:effectLst/>
                <a:latin typeface="Segoe UI Light" pitchFamily="34" charset="0"/>
                <a:ea typeface="+mn-ea"/>
                <a:cs typeface="+mn-cs"/>
              </a:rPr>
              <a:t>ince Megan has not performed an eDiscovery Content search previously.</a:t>
            </a:r>
          </a:p>
          <a:p>
            <a:endParaRPr lang="en-US" sz="900" b="0" kern="1200" dirty="0">
              <a:solidFill>
                <a:schemeClr val="tx1"/>
              </a:solidFill>
              <a:effectLst/>
              <a:latin typeface="Segoe UI Light" pitchFamily="34" charset="0"/>
              <a:ea typeface="+mn-ea"/>
              <a:cs typeface="+mn-cs"/>
            </a:endParaRPr>
          </a:p>
          <a:p>
            <a:r>
              <a:rPr lang="en-US" sz="900" b="0" kern="1200" dirty="0">
                <a:solidFill>
                  <a:schemeClr val="tx1"/>
                </a:solidFill>
                <a:effectLst/>
                <a:latin typeface="Segoe UI Light" pitchFamily="34" charset="0"/>
                <a:ea typeface="+mn-ea"/>
                <a:cs typeface="+mn-cs"/>
              </a:rPr>
              <a:t>The admin then clicks </a:t>
            </a:r>
            <a:r>
              <a:rPr lang="en-US" sz="900" b="1" kern="1200" dirty="0">
                <a:solidFill>
                  <a:schemeClr val="tx1"/>
                </a:solidFill>
                <a:effectLst/>
                <a:latin typeface="Segoe UI Light" pitchFamily="34" charset="0"/>
                <a:ea typeface="+mn-ea"/>
                <a:cs typeface="+mn-cs"/>
              </a:rPr>
              <a:t>Edit </a:t>
            </a:r>
            <a:r>
              <a:rPr lang="en-US" sz="900" b="0" kern="1200" dirty="0">
                <a:solidFill>
                  <a:schemeClr val="tx1"/>
                </a:solidFill>
                <a:effectLst/>
                <a:latin typeface="Segoe UI Light" pitchFamily="34" charset="0"/>
                <a:ea typeface="+mn-ea"/>
                <a:cs typeface="+mn-cs"/>
              </a:rPr>
              <a:t>next to the eDiscovery Manager role</a:t>
            </a:r>
            <a:endParaRPr lang="en-US" sz="900" b="1"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62208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Megan’s account is selected we click add.</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7205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admin then saves the updated eDiscovery Managers role with Megan's account added and closes remaining dialog screens.</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5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Megan has the eDiscovery Manager role assigned to her user account, she can log into the Security &amp; Compliance center at </a:t>
            </a:r>
            <a:r>
              <a:rPr lang="en-US" b="1" dirty="0"/>
              <a:t>protection.office.com</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Megan clicks </a:t>
            </a:r>
            <a:r>
              <a:rPr lang="en-US" sz="900" b="1" i="0" kern="1200" dirty="0">
                <a:solidFill>
                  <a:schemeClr val="tx1"/>
                </a:solidFill>
                <a:effectLst/>
                <a:latin typeface="Segoe UI Light" pitchFamily="34" charset="0"/>
                <a:ea typeface="+mn-ea"/>
                <a:cs typeface="+mn-cs"/>
              </a:rPr>
              <a:t>Search &amp; investigation</a:t>
            </a:r>
            <a:r>
              <a:rPr lang="en-US" sz="900" b="0" i="0" kern="1200" dirty="0">
                <a:solidFill>
                  <a:schemeClr val="tx1"/>
                </a:solidFill>
                <a:effectLst/>
                <a:latin typeface="Segoe UI Light" pitchFamily="34" charset="0"/>
                <a:ea typeface="+mn-ea"/>
                <a:cs typeface="+mn-cs"/>
              </a:rPr>
              <a:t> in the left hand navigation and then &gt; </a:t>
            </a:r>
            <a:r>
              <a:rPr lang="en-US" sz="900" b="1" i="0" kern="1200" dirty="0">
                <a:solidFill>
                  <a:schemeClr val="tx1"/>
                </a:solidFill>
                <a:effectLst/>
                <a:latin typeface="Segoe UI Light" pitchFamily="34" charset="0"/>
                <a:ea typeface="+mn-ea"/>
                <a:cs typeface="+mn-cs"/>
              </a:rPr>
              <a:t>eDiscovery </a:t>
            </a:r>
            <a:r>
              <a:rPr lang="en-US" sz="900" b="0" i="0" kern="1200" dirty="0">
                <a:solidFill>
                  <a:schemeClr val="tx1"/>
                </a:solidFill>
                <a:effectLst/>
                <a:latin typeface="Segoe UI Light" pitchFamily="34" charset="0"/>
                <a:ea typeface="+mn-ea"/>
                <a:cs typeface="+mn-cs"/>
              </a:rPr>
              <a:t>and</a:t>
            </a:r>
            <a:r>
              <a:rPr lang="en-US" sz="900" b="1" i="0" kern="1200" dirty="0">
                <a:solidFill>
                  <a:schemeClr val="tx1"/>
                </a:solidFill>
                <a:effectLst/>
                <a:latin typeface="Segoe UI Light" pitchFamily="34" charset="0"/>
                <a:ea typeface="+mn-ea"/>
                <a:cs typeface="+mn-cs"/>
              </a:rPr>
              <a:t> Create a case</a:t>
            </a:r>
          </a:p>
          <a:p>
            <a:endParaRPr lang="en-US" sz="900" b="1"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Content search is a subset of eDiscovery functionality and can be used to perform a preliminary investigation without features such as Hold and Case Management.  The underlying Content Search capability is the same for both. </a:t>
            </a:r>
            <a:endParaRPr lang="en-US" b="0"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61794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fills out Case details and presses </a:t>
            </a:r>
            <a:r>
              <a:rPr lang="en-US" b="1" dirty="0"/>
              <a:t>Save</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67609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Megan clicks </a:t>
            </a:r>
            <a:r>
              <a:rPr lang="en-US" sz="900" b="1" i="0" kern="1200" dirty="0">
                <a:solidFill>
                  <a:schemeClr val="tx1"/>
                </a:solidFill>
                <a:effectLst/>
                <a:latin typeface="Segoe UI Light" pitchFamily="34" charset="0"/>
                <a:ea typeface="+mn-ea"/>
                <a:cs typeface="+mn-cs"/>
              </a:rPr>
              <a:t>Open</a:t>
            </a:r>
            <a:r>
              <a:rPr lang="en-US" sz="900" b="0" i="0" kern="1200" dirty="0">
                <a:solidFill>
                  <a:schemeClr val="tx1"/>
                </a:solidFill>
                <a:effectLst/>
                <a:latin typeface="Segoe UI Light" pitchFamily="34" charset="0"/>
                <a:ea typeface="+mn-ea"/>
                <a:cs typeface="+mn-cs"/>
              </a:rPr>
              <a:t> to continue setting up the case</a:t>
            </a:r>
            <a:endParaRPr lang="en-US" b="1" dirty="0"/>
          </a:p>
          <a:p>
            <a:endParaRPr lang="en-US" b="1"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6884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selects </a:t>
            </a:r>
            <a:r>
              <a:rPr lang="en-US" b="1" dirty="0"/>
              <a:t>Searches</a:t>
            </a:r>
            <a:r>
              <a:rPr lang="en-US" dirty="0"/>
              <a:t> and the </a:t>
            </a:r>
            <a:r>
              <a:rPr lang="en-US" b="1" dirty="0"/>
              <a:t>New Search </a:t>
            </a:r>
            <a:r>
              <a:rPr lang="en-US" dirty="0"/>
              <a:t>to prepare a content search for this case</a:t>
            </a:r>
            <a:endParaRPr lang="en-US" b="1"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7906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adds the </a:t>
            </a:r>
            <a:r>
              <a:rPr lang="en-US" b="1" dirty="0"/>
              <a:t>Date</a:t>
            </a:r>
            <a:r>
              <a:rPr lang="en-US" dirty="0"/>
              <a:t> condition and specifies the 7 year date range of 10/16/2011 to 10/16/2018 requested by Grady</a:t>
            </a:r>
          </a:p>
          <a:p>
            <a:r>
              <a:rPr lang="en-US" dirty="0"/>
              <a:t>Megan enters ‘patent’ for the </a:t>
            </a:r>
            <a:r>
              <a:rPr lang="en-US" b="1" dirty="0"/>
              <a:t>keyword</a:t>
            </a:r>
          </a:p>
          <a:p>
            <a:r>
              <a:rPr lang="en-US" dirty="0"/>
              <a:t>Megan presses </a:t>
            </a:r>
            <a:r>
              <a:rPr lang="en-US" b="1" dirty="0"/>
              <a:t>Modify</a:t>
            </a:r>
            <a:r>
              <a:rPr lang="en-US" dirty="0"/>
              <a:t> to specify the locations </a:t>
            </a:r>
            <a:r>
              <a:rPr lang="en-US" b="1" dirty="0"/>
              <a:t>Exchange Email </a:t>
            </a:r>
            <a:r>
              <a:rPr lang="en-US" dirty="0"/>
              <a:t>and </a:t>
            </a:r>
            <a:r>
              <a:rPr lang="en-US" b="1" dirty="0"/>
              <a:t>SharePoint Sites </a:t>
            </a:r>
            <a:r>
              <a:rPr lang="en-US" dirty="0"/>
              <a:t>which include Teams and OneDrive locations</a:t>
            </a:r>
          </a:p>
          <a:p>
            <a:r>
              <a:rPr lang="en-US" dirty="0"/>
              <a:t>Megan presses </a:t>
            </a:r>
            <a:r>
              <a:rPr lang="en-US" b="1" dirty="0"/>
              <a:t>Save &amp; Run </a:t>
            </a:r>
            <a:r>
              <a:rPr lang="en-US" dirty="0"/>
              <a:t>to execute the content search</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32766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fills out details for the underlying content search and presses save.</a:t>
            </a:r>
          </a:p>
          <a:p>
            <a:endParaRPr lang="en-US" dirty="0"/>
          </a:p>
          <a:p>
            <a:r>
              <a:rPr lang="en-US" dirty="0"/>
              <a:t>NOTE: A case can have multiple associated content searches</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4371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content search runs, Megan selects it to review statistics such as the number of mailboxes searched, and the number items found.  She can use this detail to help determine if her search parameters are correct.</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069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topics that we will be covering for deployment step 4.</a:t>
            </a:r>
          </a:p>
          <a:p>
            <a:endParaRPr lang="en-US" dirty="0"/>
          </a:p>
          <a:p>
            <a:r>
              <a:rPr lang="en-US" dirty="0"/>
              <a:t>(Need to clean up recording, notes were from a different module)</a:t>
            </a:r>
          </a:p>
          <a:p>
            <a:pPr marL="228600" lvl="0" indent="-228600">
              <a:buAutoNum type="arabicPeriod"/>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5228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reviews the preview results and evaluates if additional work is needed.</a:t>
            </a:r>
          </a:p>
          <a:p>
            <a:endParaRPr lang="en-US" dirty="0"/>
          </a:p>
          <a:p>
            <a:r>
              <a:rPr lang="en-US" dirty="0"/>
              <a:t>When satisfied that she has met Grady’s requirements, she could then perform additional tasks such as:</a:t>
            </a:r>
          </a:p>
          <a:p>
            <a:endParaRPr lang="en-US" dirty="0"/>
          </a:p>
          <a:p>
            <a:pPr marL="228600" indent="-228600">
              <a:buAutoNum type="arabicPeriod"/>
            </a:pPr>
            <a:r>
              <a:rPr lang="en-US" dirty="0"/>
              <a:t>Using the Export tab to produce required discovery reports for internal, external, and opposing council</a:t>
            </a:r>
          </a:p>
          <a:p>
            <a:pPr marL="228600" indent="-228600">
              <a:buAutoNum type="arabicPeriod"/>
            </a:pPr>
            <a:r>
              <a:rPr lang="en-US" dirty="0"/>
              <a:t>Use the Holds tab to place a Hold so case content cannot be modified or deleted</a:t>
            </a:r>
          </a:p>
          <a:p>
            <a:pPr marL="228600" indent="-228600">
              <a:buAutoNum type="arabicPeriod"/>
            </a:pPr>
            <a:r>
              <a:rPr lang="en-US" dirty="0"/>
              <a:t>Add additional members to the case, such as internal council, so they can review results</a:t>
            </a:r>
          </a:p>
          <a:p>
            <a:pPr marL="228600" indent="-228600">
              <a:buAutoNum type="arabicPeriod"/>
            </a:pPr>
            <a:r>
              <a:rPr lang="en-US" dirty="0"/>
              <a:t>Close the case</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570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Grady is concerned that important email related to the case might get deleted before he has a chance to review it.  Grady asks Megan to put a hold on all user mailboxes for a period of one year to ensure he has full access to all Exchange Online mailbox content even if a users deletes an email or calendar appointment.</a:t>
            </a:r>
          </a:p>
          <a:p>
            <a:endParaRPr lang="en-US" dirty="0"/>
          </a:p>
          <a:p>
            <a:r>
              <a:rPr lang="en-US" dirty="0"/>
              <a:t>Megan knows she can do this via the Security &amp; Compliance center; however, she also knows of a faster way.  She will user PowerShell to put a Litigation Hold on all users mailboxes with one command.</a:t>
            </a:r>
          </a:p>
          <a:p>
            <a:endParaRPr lang="en-US" dirty="0"/>
          </a:p>
          <a:p>
            <a:pPr marL="228600" marR="0" lvl="0" indent="-228600" algn="l" defTabSz="932742" rtl="0" eaLnBrk="1" fontAlgn="auto" latinLnBrk="0" hangingPunct="1">
              <a:lnSpc>
                <a:spcPct val="90000"/>
              </a:lnSpc>
              <a:spcBef>
                <a:spcPts val="0"/>
              </a:spcBef>
              <a:spcAft>
                <a:spcPts val="340"/>
              </a:spcAft>
              <a:buClrTx/>
              <a:buSzTx/>
              <a:buFontTx/>
              <a:buAutoNum type="arabicPeriod"/>
              <a:tabLst/>
              <a:defRPr/>
            </a:pPr>
            <a:r>
              <a:rPr lang="en-US" sz="900" b="0" kern="1200" dirty="0">
                <a:solidFill>
                  <a:schemeClr val="tx1"/>
                </a:solidFill>
                <a:effectLst/>
                <a:latin typeface="Segoe UI Light" pitchFamily="34" charset="0"/>
                <a:ea typeface="+mn-ea"/>
                <a:cs typeface="+mn-cs"/>
              </a:rPr>
              <a:t>Megan starts the Microsoft Exchange Online PowerShell module. Megan’s account is configured to require Multi-Factor authentication, so she uses this PowerShell module because it works with MFA.</a:t>
            </a:r>
          </a:p>
          <a:p>
            <a:pPr marL="228600" marR="0" lvl="0" indent="-228600" algn="l" defTabSz="932742" rtl="0" eaLnBrk="1" fontAlgn="auto" latinLnBrk="0" hangingPunct="1">
              <a:lnSpc>
                <a:spcPct val="90000"/>
              </a:lnSpc>
              <a:spcBef>
                <a:spcPts val="0"/>
              </a:spcBef>
              <a:spcAft>
                <a:spcPts val="340"/>
              </a:spcAft>
              <a:buClrTx/>
              <a:buSzTx/>
              <a:buFontTx/>
              <a:buAutoNum type="arabicPeriod"/>
              <a:tabLst/>
              <a:defRPr/>
            </a:pPr>
            <a:r>
              <a:rPr lang="en-US" sz="900" b="0" kern="1200" dirty="0">
                <a:solidFill>
                  <a:schemeClr val="tx1"/>
                </a:solidFill>
                <a:effectLst/>
                <a:latin typeface="Segoe UI Light" pitchFamily="34" charset="0"/>
                <a:ea typeface="+mn-ea"/>
                <a:cs typeface="+mn-cs"/>
              </a:rPr>
              <a:t>Megan types </a:t>
            </a:r>
            <a:r>
              <a:rPr lang="en-US" sz="900" b="1" kern="1200" dirty="0">
                <a:solidFill>
                  <a:schemeClr val="tx1"/>
                </a:solidFill>
                <a:effectLst/>
                <a:latin typeface="Segoe UI Light" pitchFamily="34" charset="0"/>
                <a:ea typeface="+mn-ea"/>
                <a:cs typeface="+mn-cs"/>
              </a:rPr>
              <a:t>Connect-</a:t>
            </a:r>
            <a:r>
              <a:rPr lang="en-US" sz="900" b="1" kern="1200" dirty="0" err="1">
                <a:solidFill>
                  <a:schemeClr val="tx1"/>
                </a:solidFill>
                <a:effectLst/>
                <a:latin typeface="Segoe UI Light" pitchFamily="34" charset="0"/>
                <a:ea typeface="+mn-ea"/>
                <a:cs typeface="+mn-cs"/>
              </a:rPr>
              <a:t>EXOPSSession</a:t>
            </a:r>
            <a:r>
              <a:rPr lang="en-US" sz="900" b="1" kern="1200" dirty="0">
                <a:solidFill>
                  <a:schemeClr val="tx1"/>
                </a:solidFill>
                <a:effectLst/>
                <a:latin typeface="Segoe UI Light" pitchFamily="34" charset="0"/>
                <a:ea typeface="+mn-ea"/>
                <a:cs typeface="+mn-cs"/>
              </a:rPr>
              <a:t> -</a:t>
            </a:r>
            <a:r>
              <a:rPr lang="en-US" sz="900" b="1" kern="1200" dirty="0" err="1">
                <a:solidFill>
                  <a:schemeClr val="tx1"/>
                </a:solidFill>
                <a:effectLst/>
                <a:latin typeface="Segoe UI Light" pitchFamily="34" charset="0"/>
                <a:ea typeface="+mn-ea"/>
                <a:cs typeface="+mn-cs"/>
              </a:rPr>
              <a:t>UserPrincipalName</a:t>
            </a:r>
            <a:r>
              <a:rPr lang="en-US" sz="900" b="1" kern="1200" dirty="0">
                <a:solidFill>
                  <a:schemeClr val="tx1"/>
                </a:solidFill>
                <a:effectLst/>
                <a:latin typeface="Segoe UI Light" pitchFamily="34" charset="0"/>
                <a:ea typeface="+mn-ea"/>
                <a:cs typeface="+mn-cs"/>
              </a:rPr>
              <a:t> meganb@M365B794276.onmicrosoft.com</a:t>
            </a:r>
            <a:r>
              <a:rPr lang="en-US" sz="900" b="0" kern="1200" dirty="0">
                <a:solidFill>
                  <a:schemeClr val="tx1"/>
                </a:solidFill>
                <a:effectLst/>
                <a:latin typeface="Segoe UI Light" pitchFamily="34" charset="0"/>
                <a:ea typeface="+mn-ea"/>
                <a:cs typeface="+mn-cs"/>
              </a:rPr>
              <a:t> in the shell and logs in with MFA when prompted.</a:t>
            </a:r>
            <a:endParaRPr lang="en-US" sz="900" b="1" kern="1200" dirty="0">
              <a:solidFill>
                <a:schemeClr val="tx1"/>
              </a:solidFill>
              <a:effectLst/>
              <a:latin typeface="Segoe UI Light" pitchFamily="34" charset="0"/>
              <a:ea typeface="+mn-ea"/>
              <a:cs typeface="+mn-cs"/>
            </a:endParaRPr>
          </a:p>
          <a:p>
            <a:pPr marL="228600" marR="0" lvl="0" indent="-228600" algn="l" defTabSz="932742" rtl="0" eaLnBrk="1" fontAlgn="auto" latinLnBrk="0" hangingPunct="1">
              <a:lnSpc>
                <a:spcPct val="90000"/>
              </a:lnSpc>
              <a:spcBef>
                <a:spcPts val="0"/>
              </a:spcBef>
              <a:spcAft>
                <a:spcPts val="340"/>
              </a:spcAft>
              <a:buClrTx/>
              <a:buSzTx/>
              <a:buFontTx/>
              <a:buAutoNum type="arabicPeriod"/>
              <a:tabLst/>
              <a:defRPr/>
            </a:pPr>
            <a:r>
              <a:rPr lang="en-US" sz="900" b="0" kern="1200" dirty="0">
                <a:solidFill>
                  <a:schemeClr val="tx1"/>
                </a:solidFill>
                <a:effectLst/>
                <a:latin typeface="Segoe UI Light" pitchFamily="34" charset="0"/>
                <a:ea typeface="+mn-ea"/>
                <a:cs typeface="+mn-cs"/>
              </a:rPr>
              <a:t>Next, Megan runs the command</a:t>
            </a:r>
            <a:r>
              <a:rPr lang="en-US" sz="900" b="1" kern="1200" dirty="0">
                <a:solidFill>
                  <a:schemeClr val="tx1"/>
                </a:solidFill>
                <a:effectLst/>
                <a:latin typeface="Segoe UI Light" pitchFamily="34" charset="0"/>
                <a:ea typeface="+mn-ea"/>
                <a:cs typeface="+mn-cs"/>
              </a:rPr>
              <a:t> Get-Mailbox -</a:t>
            </a:r>
            <a:r>
              <a:rPr lang="en-US" sz="900" b="1" kern="1200" dirty="0" err="1">
                <a:solidFill>
                  <a:schemeClr val="tx1"/>
                </a:solidFill>
                <a:effectLst/>
                <a:latin typeface="Segoe UI Light" pitchFamily="34" charset="0"/>
                <a:ea typeface="+mn-ea"/>
                <a:cs typeface="+mn-cs"/>
              </a:rPr>
              <a:t>ResultSize</a:t>
            </a:r>
            <a:r>
              <a:rPr lang="en-US" sz="900" b="1" kern="1200" dirty="0">
                <a:solidFill>
                  <a:schemeClr val="tx1"/>
                </a:solidFill>
                <a:effectLst/>
                <a:latin typeface="Segoe UI Light" pitchFamily="34" charset="0"/>
                <a:ea typeface="+mn-ea"/>
                <a:cs typeface="+mn-cs"/>
              </a:rPr>
              <a:t> Unlimited -Filter {</a:t>
            </a:r>
            <a:r>
              <a:rPr lang="en-US" sz="900" b="1" kern="1200" dirty="0" err="1">
                <a:solidFill>
                  <a:schemeClr val="tx1"/>
                </a:solidFill>
                <a:effectLst/>
                <a:latin typeface="Segoe UI Light" pitchFamily="34" charset="0"/>
                <a:ea typeface="+mn-ea"/>
                <a:cs typeface="+mn-cs"/>
              </a:rPr>
              <a:t>RecipientTypeDetails</a:t>
            </a:r>
            <a:r>
              <a:rPr lang="en-US" sz="900" b="1" kern="1200" dirty="0">
                <a:solidFill>
                  <a:schemeClr val="tx1"/>
                </a:solidFill>
                <a:effectLst/>
                <a:latin typeface="Segoe UI Light" pitchFamily="34" charset="0"/>
                <a:ea typeface="+mn-ea"/>
                <a:cs typeface="+mn-cs"/>
              </a:rPr>
              <a:t> -eq "</a:t>
            </a:r>
            <a:r>
              <a:rPr lang="en-US" sz="900" b="1" kern="1200" dirty="0" err="1">
                <a:solidFill>
                  <a:schemeClr val="tx1"/>
                </a:solidFill>
                <a:effectLst/>
                <a:latin typeface="Segoe UI Light" pitchFamily="34" charset="0"/>
                <a:ea typeface="+mn-ea"/>
                <a:cs typeface="+mn-cs"/>
              </a:rPr>
              <a:t>UserMailbox</a:t>
            </a:r>
            <a:r>
              <a:rPr lang="en-US" sz="900" b="1" kern="1200" dirty="0">
                <a:solidFill>
                  <a:schemeClr val="tx1"/>
                </a:solidFill>
                <a:effectLst/>
                <a:latin typeface="Segoe UI Light" pitchFamily="34" charset="0"/>
                <a:ea typeface="+mn-ea"/>
                <a:cs typeface="+mn-cs"/>
              </a:rPr>
              <a:t>"} | Set-Mailbox -</a:t>
            </a:r>
            <a:r>
              <a:rPr lang="en-US" sz="900" b="1" kern="1200" dirty="0" err="1">
                <a:solidFill>
                  <a:schemeClr val="tx1"/>
                </a:solidFill>
                <a:effectLst/>
                <a:latin typeface="Segoe UI Light" pitchFamily="34" charset="0"/>
                <a:ea typeface="+mn-ea"/>
                <a:cs typeface="+mn-cs"/>
              </a:rPr>
              <a:t>LitigationHoldEnabled</a:t>
            </a:r>
            <a:r>
              <a:rPr lang="en-US" sz="900" b="1" kern="1200" dirty="0">
                <a:solidFill>
                  <a:schemeClr val="tx1"/>
                </a:solidFill>
                <a:effectLst/>
                <a:latin typeface="Segoe UI Light" pitchFamily="34" charset="0"/>
                <a:ea typeface="+mn-ea"/>
                <a:cs typeface="+mn-cs"/>
              </a:rPr>
              <a:t> $true -</a:t>
            </a:r>
            <a:r>
              <a:rPr lang="en-US" sz="900" b="1" kern="1200" dirty="0" err="1">
                <a:solidFill>
                  <a:schemeClr val="tx1"/>
                </a:solidFill>
                <a:effectLst/>
                <a:latin typeface="Segoe UI Light" pitchFamily="34" charset="0"/>
                <a:ea typeface="+mn-ea"/>
                <a:cs typeface="+mn-cs"/>
              </a:rPr>
              <a:t>LitigationHoldDuration</a:t>
            </a:r>
            <a:r>
              <a:rPr lang="en-US" sz="900" b="1" kern="1200" dirty="0">
                <a:solidFill>
                  <a:schemeClr val="tx1"/>
                </a:solidFill>
                <a:effectLst/>
                <a:latin typeface="Segoe UI Light" pitchFamily="34" charset="0"/>
                <a:ea typeface="+mn-ea"/>
                <a:cs typeface="+mn-cs"/>
              </a:rPr>
              <a:t> 365</a:t>
            </a:r>
            <a:r>
              <a:rPr lang="en-US" sz="900" b="0" kern="1200" dirty="0">
                <a:solidFill>
                  <a:schemeClr val="tx1"/>
                </a:solidFill>
                <a:effectLst/>
                <a:latin typeface="Segoe UI Light" pitchFamily="34" charset="0"/>
                <a:ea typeface="+mn-ea"/>
                <a:cs typeface="+mn-cs"/>
              </a:rPr>
              <a:t> to put all mailboxes on Litigation Hold for one year.</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11/1/2018 5:20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2924550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0" i="0" u="none" strike="noStrike" kern="1200" dirty="0">
                <a:solidFill>
                  <a:schemeClr val="tx1"/>
                </a:solidFill>
                <a:effectLst/>
                <a:latin typeface="Segoe UI Light" pitchFamily="34" charset="0"/>
                <a:ea typeface="+mn-ea"/>
                <a:cs typeface="+mn-cs"/>
              </a:rPr>
              <a:t>you can use the Office 365 Security &amp; Compliance Center to search the unified audit log to view user and administrator activity in your Office 365 organization. The unified audit log allows searches for user and admin activity across your tenant’s SharePoint, OneDrive, Exchange, Sway, eDiscovery, Teams, Yammer, Flow and Stream instances.</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You (or another admin) must first turn on audit logging before you can start searching the Office 365 audit log. </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To turn it on, just click </a:t>
            </a:r>
            <a:r>
              <a:rPr lang="en-AU" sz="1200" b="1" i="0" u="none" strike="noStrike" kern="1200" dirty="0">
                <a:solidFill>
                  <a:schemeClr val="tx1"/>
                </a:solidFill>
                <a:effectLst/>
                <a:latin typeface="Segoe UI Light" pitchFamily="34" charset="0"/>
                <a:ea typeface="+mn-ea"/>
                <a:cs typeface="+mn-cs"/>
              </a:rPr>
              <a:t>Start recording user and admin activity</a:t>
            </a:r>
            <a:r>
              <a:rPr lang="en-AU" sz="1200" b="0" i="0" u="none" strike="noStrike" kern="1200" dirty="0">
                <a:solidFill>
                  <a:schemeClr val="tx1"/>
                </a:solidFill>
                <a:effectLst/>
                <a:latin typeface="Segoe UI Light" pitchFamily="34" charset="0"/>
                <a:ea typeface="+mn-ea"/>
                <a:cs typeface="+mn-cs"/>
              </a:rPr>
              <a:t> on the </a:t>
            </a:r>
            <a:r>
              <a:rPr lang="en-AU" sz="1200" b="1" i="0" u="none" strike="noStrike" kern="1200" dirty="0">
                <a:solidFill>
                  <a:schemeClr val="tx1"/>
                </a:solidFill>
                <a:effectLst/>
                <a:latin typeface="Segoe UI Light" pitchFamily="34" charset="0"/>
                <a:ea typeface="+mn-ea"/>
                <a:cs typeface="+mn-cs"/>
              </a:rPr>
              <a:t>Audit log search</a:t>
            </a:r>
            <a:r>
              <a:rPr lang="en-AU" sz="1200" b="0" i="0" u="none" strike="noStrike" kern="1200" dirty="0">
                <a:solidFill>
                  <a:schemeClr val="tx1"/>
                </a:solidFill>
                <a:effectLst/>
                <a:latin typeface="Segoe UI Light" pitchFamily="34" charset="0"/>
                <a:ea typeface="+mn-ea"/>
                <a:cs typeface="+mn-cs"/>
              </a:rPr>
              <a:t> page in the Security &amp; Compliance Center. </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If you don't see this link, auditing has already been turned on for your organization.</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After you turn it on, a message is displayed that says the audit log is being prepared and that you can run a search in a couple of hours after the preparation is complete. </a:t>
            </a:r>
          </a:p>
          <a:p>
            <a:pPr marL="0" indent="0">
              <a:buNone/>
            </a:pPr>
            <a:endParaRPr lang="en-AU" sz="1200" b="0" i="0" u="none" strike="noStrike" kern="1200" dirty="0">
              <a:solidFill>
                <a:schemeClr val="tx1"/>
              </a:solidFill>
              <a:effectLst/>
              <a:latin typeface="Segoe UI Light" pitchFamily="34" charset="0"/>
              <a:ea typeface="+mn-ea"/>
              <a:cs typeface="+mn-cs"/>
            </a:endParaRPr>
          </a:p>
          <a:p>
            <a:pPr marL="0" indent="0">
              <a:buNone/>
            </a:pPr>
            <a:r>
              <a:rPr lang="en-AU" sz="1200" b="0" i="0" u="none" strike="noStrike" kern="1200" dirty="0">
                <a:solidFill>
                  <a:schemeClr val="tx1"/>
                </a:solidFill>
                <a:effectLst/>
                <a:latin typeface="Segoe UI Light" pitchFamily="34" charset="0"/>
                <a:ea typeface="+mn-ea"/>
                <a:cs typeface="+mn-cs"/>
              </a:rPr>
              <a:t>You only have to do this once.</a:t>
            </a:r>
            <a:endParaRPr lang="en-US" sz="2000" i="1" dirty="0"/>
          </a:p>
          <a:p>
            <a:pPr marL="0" indent="0">
              <a:buNone/>
            </a:pPr>
            <a:endParaRPr lang="en-US" sz="2000" i="1" dirty="0"/>
          </a:p>
          <a:p>
            <a:pPr marL="0" indent="0">
              <a:buNone/>
            </a:pPr>
            <a:endParaRPr lang="en-US" sz="2000" i="1" dirty="0"/>
          </a:p>
          <a:p>
            <a:pPr marL="0" indent="0">
              <a:buNone/>
            </a:pPr>
            <a:r>
              <a:rPr lang="en-US" sz="2000" i="1" dirty="0"/>
              <a:t>Reference: https://docs.microsoft.com/en-us/office365/securitycompliance/search-the-audit-log-in-security-and-compliance</a:t>
            </a:r>
            <a:endParaRPr lang="en-US" sz="1200"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016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Audit Logging is not enabled, turn it on by selecting </a:t>
            </a:r>
            <a:r>
              <a:rPr lang="en-US" b="1" dirty="0"/>
              <a:t>Turn on auditing</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76594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is going to run an audit log search to provide an audit trail of all eDiscovery activities is a certain period.</a:t>
            </a:r>
          </a:p>
          <a:p>
            <a:endParaRPr lang="en-US" dirty="0"/>
          </a:p>
          <a:p>
            <a:r>
              <a:rPr lang="en-US" dirty="0"/>
              <a:t>Under </a:t>
            </a:r>
            <a:r>
              <a:rPr lang="en-US" b="1" dirty="0"/>
              <a:t>Activities</a:t>
            </a:r>
            <a:r>
              <a:rPr lang="en-US" dirty="0"/>
              <a:t> she selects </a:t>
            </a:r>
            <a:r>
              <a:rPr lang="en-US" b="1" dirty="0"/>
              <a:t>eDiscovery Activities </a:t>
            </a:r>
            <a:r>
              <a:rPr lang="en-US" dirty="0"/>
              <a:t>to automatically select all of the individual audit categories related to eDiscovery.</a:t>
            </a:r>
          </a:p>
          <a:p>
            <a:endParaRPr lang="en-US" dirty="0"/>
          </a:p>
          <a:p>
            <a:r>
              <a:rPr lang="en-US" dirty="0"/>
              <a:t>Megan selects an appropriate data range for her search</a:t>
            </a:r>
          </a:p>
          <a:p>
            <a:endParaRPr lang="en-US" dirty="0"/>
          </a:p>
          <a:p>
            <a:r>
              <a:rPr lang="en-US" dirty="0"/>
              <a:t>Finally Megan reviews the results in the preview pane and Exports the results for her report.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11/1/2018 5:20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3179903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t>This brings us to the end of this module, so as a quick call to action you can revisit what was covered in module 1 in the partner programs section, and use the resources to build your skills, and build out offers to take to your customers.</a:t>
            </a:r>
          </a:p>
        </p:txBody>
      </p:sp>
      <p:sp>
        <p:nvSpPr>
          <p:cNvPr id="8" name="Date Placeholder 7"/>
          <p:cNvSpPr>
            <a:spLocks noGrp="1"/>
          </p:cNvSpPr>
          <p:nvPr>
            <p:ph type="dt" idx="10"/>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2EC64DE5-4A80-4049-BDC7-E36CCA811281}"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991563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4A357F3-FA77-4497-A2F0-89F48638065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8096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a:t>Thank you for watching module six of the Microsoft 365 Business technical fundamental series.</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468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by orienting ourselves in the Microsoft Admin Center. You’ll notice a direct mapping between three of four topic areas I just outlined and specific cards—one for users, and others for device policies and device actions. The fourth topic area maps to the Groups drop-down menu highlighted in the menu bar on the left. Together, they give you quick access to the full set of management capabilities in Microsoft 365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policies that you create are specific to the device type and can be applied to specific groups of users. For example, this means that you could create one policy that applies to your executives and another that applies to everyone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Android and iOS devices, you can add or edit application policies that protect Office apps and work files used by Office apps. You are able to control Windows 10 devices a bit more, so application policies can include additional settings, such as encryption and protection for network and cloud locations. You can also create device policies for Windows 10 devices that enforce settings like virus protection and automatic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now at each of these four areas. &lt;click&gt;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0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Deliver the remainder of the content as a live demo. There are slide breaks for each of the four areas of management. These screenshot click-throughs are provided as your demo script but can also be used where access to the demo environment (demos.microsoft.com) is unavailable.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79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turn our attention to device actions management in Microsoft 365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t>
            </a:r>
            <a:r>
              <a:rPr lang="en-US" b="1" dirty="0"/>
              <a:t>Device policies</a:t>
            </a:r>
            <a:r>
              <a:rPr lang="en-US" dirty="0"/>
              <a:t> is our go-to card for application management, </a:t>
            </a:r>
            <a:r>
              <a:rPr lang="en-US" b="1" dirty="0"/>
              <a:t>Device actions</a:t>
            </a:r>
            <a:r>
              <a:rPr lang="en-US" dirty="0"/>
              <a:t> is where we access important device management capabilities, including deployment using </a:t>
            </a:r>
            <a:r>
              <a:rPr lang="en-US" dirty="0" err="1"/>
              <a:t>AutoPilot</a:t>
            </a:r>
            <a:r>
              <a:rPr lang="en-US" dirty="0"/>
              <a:t>, the ability to remove company data from devices, resetting devices back to their factory settings, and managing the automatic installation of Office 365 applications on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covered the first and last of those in earlier modules, we’ll focus now on the middle two.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ability to remove company data from a user’s device quickly is essential when a device is lost or stolen, but it’s also essential when a user chooses to leave the company and we need to delete company data from that user’s personal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Microsoft 365 Business enables you to safely remove your company data without impacting the user’s personal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ability to quickly “factory reset” a device comes in handy when we want to repurpose a device to a new user.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factory reset reverts a device to its original settings at the time of purchase.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apps and data installed on the device after purchase are removed.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device reset may be in order because someone left the company and his or her company-owned device is being passed on to </a:t>
            </a:r>
            <a:r>
              <a:rPr lang="en-US" dirty="0" err="1"/>
              <a:t>to</a:t>
            </a:r>
            <a:r>
              <a:rPr lang="en-US" dirty="0"/>
              <a:t> a new hire.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as is often the case in SMBs, we might see an existing device get “handed down” as new devices are provisioned. &lt;click&gt;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1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a:t>
            </a:r>
            <a:r>
              <a:rPr lang="en-US" b="1" dirty="0"/>
              <a:t>Remove company data</a:t>
            </a:r>
            <a:r>
              <a:rPr lang="en-US" dirty="0"/>
              <a:t> brings up our list of devices. Here, for example, we see two Windows 10 desktops that are under management, along with a few mobile devices. To remove company data, simply click the device and then click </a:t>
            </a:r>
            <a:r>
              <a:rPr lang="en-US" b="1" dirty="0"/>
              <a:t>Select</a:t>
            </a:r>
            <a:r>
              <a:rPr lang="en-US" dirty="0"/>
              <a:t>. Remember that if you remove company data from a device, you can’t restore it. Typically, a data wipe takes just three to five minutes.  &lt;click&gt;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Resetting a Windows device to factory setting—also known as </a:t>
            </a:r>
            <a:r>
              <a:rPr lang="en-US" i="1" dirty="0"/>
              <a:t>wiping</a:t>
            </a:r>
            <a:r>
              <a:rPr lang="en-US" dirty="0"/>
              <a:t> the Windows device—works pretty much the same way. Clicking </a:t>
            </a:r>
            <a:r>
              <a:rPr lang="en-US" b="1" dirty="0"/>
              <a:t>Factory reset </a:t>
            </a:r>
            <a:r>
              <a:rPr lang="en-US" dirty="0"/>
              <a:t>in the </a:t>
            </a:r>
            <a:r>
              <a:rPr lang="en-US" b="1" dirty="0"/>
              <a:t>Device actions</a:t>
            </a:r>
            <a:r>
              <a:rPr lang="en-US" dirty="0"/>
              <a:t> card, we see our two Windows 10 desktops. To wipe a device, simply check off that device and click </a:t>
            </a:r>
            <a:r>
              <a:rPr lang="en-US" b="1" dirty="0"/>
              <a:t>Select</a:t>
            </a:r>
            <a:r>
              <a:rPr lang="en-US" dirty="0"/>
              <a:t>. The next time that device comes online, the wipe will be completed.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a moment ago, a data or device reset typically takes three to five minutes from the time the action was initiated, assuming the device is online. Note that your managed devices are set to automatically check in every eight hours. If you make a change, however, from the Admin Center, as we just did, it typically takes up to 45 minutes for that change to be deployed on the device. It is possible, however, to manually sync a Windows device from the device itself. Under </a:t>
            </a:r>
            <a:r>
              <a:rPr lang="en-US" b="1" dirty="0"/>
              <a:t>Settings</a:t>
            </a:r>
            <a:r>
              <a:rPr lang="en-US" dirty="0"/>
              <a:t> &gt; </a:t>
            </a:r>
            <a:r>
              <a:rPr lang="en-US" b="1" dirty="0"/>
              <a:t>Accounts</a:t>
            </a:r>
            <a:r>
              <a:rPr lang="en-US" dirty="0"/>
              <a:t> &gt; </a:t>
            </a:r>
            <a:r>
              <a:rPr lang="en-US" b="1" dirty="0"/>
              <a:t>Access school or work</a:t>
            </a:r>
            <a:r>
              <a:rPr lang="en-US" dirty="0"/>
              <a:t>, click the </a:t>
            </a:r>
            <a:r>
              <a:rPr lang="en-US" b="1" dirty="0"/>
              <a:t>AAD account</a:t>
            </a:r>
            <a:r>
              <a:rPr lang="en-US" dirty="0"/>
              <a:t> icon, click </a:t>
            </a:r>
            <a:r>
              <a:rPr lang="en-US" b="1" dirty="0"/>
              <a:t>Info</a:t>
            </a:r>
            <a:r>
              <a:rPr lang="en-US" dirty="0"/>
              <a:t>, and then click </a:t>
            </a:r>
            <a:r>
              <a:rPr lang="en-US" b="1" dirty="0"/>
              <a:t>Sync</a:t>
            </a:r>
            <a:r>
              <a:rPr lang="en-US" dirty="0"/>
              <a:t>. &lt;click&gt;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82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9"/>
            <a:ext cx="11567160" cy="1247521"/>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8026873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3892262"/>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98148" y="1462924"/>
            <a:ext cx="11239464" cy="1301510"/>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7146155"/>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466221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3256102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501481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79" y="0"/>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1852793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6" y="1226818"/>
            <a:ext cx="3705225" cy="1195895"/>
          </a:xfrm>
        </p:spPr>
        <p:txBody>
          <a:bodyPr lIns="0" tIns="0" rIns="0" bIns="0"/>
          <a:lstStyle>
            <a:lvl1pPr>
              <a:defRPr sz="2000"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426"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15100834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9"/>
            <a:ext cx="11567160" cy="1247521"/>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12969598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4"/>
            <a:ext cx="11567160" cy="1247521"/>
          </a:xfrm>
        </p:spPr>
        <p:txBody>
          <a:bodyPr wrap="square" lIns="0" tIns="0" rIns="0" bIns="0">
            <a:spAutoFit/>
          </a:bodyPr>
          <a:lstStyle>
            <a:lvl1pPr marL="274267" indent="-274267">
              <a:lnSpc>
                <a:spcPct val="90000"/>
              </a:lnSpc>
              <a:spcBef>
                <a:spcPts val="0"/>
              </a:spcBef>
              <a:spcAft>
                <a:spcPts val="1299"/>
              </a:spcAft>
              <a:buClr>
                <a:srgbClr val="000000"/>
              </a:buClr>
              <a:buSzPct val="77000"/>
              <a:buFont typeface="Arial" panose="020B0604020202020204" pitchFamily="34" charset="0"/>
              <a:buChar char="•"/>
              <a:defRPr sz="2600" b="0" i="0">
                <a:solidFill>
                  <a:srgbClr val="000000"/>
                </a:solidFill>
                <a:latin typeface="+mn-lt"/>
              </a:defRPr>
            </a:lvl1pPr>
            <a:lvl2pPr marL="548535" indent="-228557">
              <a:lnSpc>
                <a:spcPct val="90000"/>
              </a:lnSpc>
              <a:spcBef>
                <a:spcPts val="0"/>
              </a:spcBef>
              <a:spcAft>
                <a:spcPts val="1299"/>
              </a:spcAft>
              <a:buClr>
                <a:srgbClr val="000000"/>
              </a:buClr>
              <a:buSzPct val="77000"/>
              <a:buFont typeface="Arial" panose="020B0604020202020204" pitchFamily="34" charset="0"/>
              <a:buChar char="•"/>
              <a:defRPr sz="2000">
                <a:solidFill>
                  <a:srgbClr val="000000"/>
                </a:solidFill>
              </a:defRPr>
            </a:lvl2pPr>
            <a:lvl3pPr marL="822802" indent="-228557">
              <a:spcBef>
                <a:spcPts val="0"/>
              </a:spcBef>
              <a:spcAft>
                <a:spcPts val="1299"/>
              </a:spcAft>
              <a:buClr>
                <a:srgbClr val="000000"/>
              </a:buClr>
              <a:buSzPct val="77000"/>
              <a:buFont typeface="Arial" panose="020B0604020202020204" pitchFamily="34" charset="0"/>
              <a:buChar char="•"/>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dirty="0"/>
              <a:t>Subtitle Segoe UI 26pt</a:t>
            </a:r>
          </a:p>
        </p:txBody>
      </p:sp>
    </p:spTree>
    <p:extLst>
      <p:ext uri="{BB962C8B-B14F-4D97-AF65-F5344CB8AC3E}">
        <p14:creationId xmlns:p14="http://schemas.microsoft.com/office/powerpoint/2010/main" val="10461080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7702105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467058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129737332"/>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5" y="2178051"/>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367214" y="2178051"/>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289926"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34975" y="5026024"/>
            <a:ext cx="3703321"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289926" y="5026024"/>
            <a:ext cx="370332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0426799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1" y="2188559"/>
            <a:ext cx="5895976" cy="3831241"/>
          </a:xfrm>
        </p:spPr>
        <p:txBody>
          <a:bodyPr anchor="ctr">
            <a:noAutofit/>
          </a:bodyPr>
          <a:lstStyle>
            <a:lvl1pPr algn="ctr">
              <a:defRPr sz="2000">
                <a:latin typeface="+mj-lt"/>
              </a:defRPr>
            </a:lvl1pPr>
          </a:lstStyle>
          <a:p>
            <a:r>
              <a:rPr lang="en-US" dirty="0"/>
              <a:t>Drop photo here</a:t>
            </a:r>
          </a:p>
        </p:txBody>
      </p:sp>
      <p:sp>
        <p:nvSpPr>
          <p:cNvPr id="4" name="Text Placeholder 3"/>
          <p:cNvSpPr>
            <a:spLocks noGrp="1"/>
          </p:cNvSpPr>
          <p:nvPr>
            <p:ph type="body" sz="quarter" idx="10" hasCustomPrompt="1"/>
          </p:nvPr>
        </p:nvSpPr>
        <p:spPr>
          <a:xfrm>
            <a:off x="434975" y="2188560"/>
            <a:ext cx="5241206"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17096750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6"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10"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770908"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6" y="5026024"/>
            <a:ext cx="3700401"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3" y="5026024"/>
            <a:ext cx="369570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6" y="5026024"/>
            <a:ext cx="370840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6053720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2"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1"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9"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7"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7" y="2178050"/>
            <a:ext cx="1604304"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7" y="5026024"/>
            <a:ext cx="2706624"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9"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1"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2"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9917249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p:spPr>
        <p:txBody>
          <a:bodyPr bIns="1737360" anchor="ctr">
            <a:noAutofit/>
          </a:bodyPr>
          <a:lstStyle>
            <a:lvl1pPr algn="ctr">
              <a:defRPr sz="2000">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2945978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11233238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8274712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1311919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6610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1505809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7"/>
          </a:xfrm>
          <a:noFill/>
        </p:spPr>
        <p:txBody>
          <a:bodyPr lIns="0" tIns="0" rIns="0" bIns="0" anchor="t" anchorCtr="0"/>
          <a:lstStyle>
            <a:lvl1pPr>
              <a:lnSpc>
                <a:spcPct val="100000"/>
              </a:lnSpc>
              <a:spcAft>
                <a:spcPts val="1299"/>
              </a:spcAft>
              <a:defRPr sz="2600" spc="-150"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3882462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3183886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3"/>
            <a:ext cx="11533188" cy="411162"/>
          </a:xfrm>
        </p:spPr>
        <p:txBody>
          <a:bodyPr wrap="square" lIns="0" tIns="0" rIns="0" bIns="0">
            <a:spAutoFit/>
          </a:bodyPr>
          <a:lstStyle>
            <a:lvl1pPr>
              <a:lnSpc>
                <a:spcPts val="3196"/>
              </a:lnSpc>
              <a:defRPr sz="2799" strike="noStrike">
                <a:solidFill>
                  <a:srgbClr val="2F2F2F"/>
                </a:solidFill>
              </a:defRPr>
            </a:lvl1pPr>
          </a:lstStyle>
          <a:p>
            <a:r>
              <a:rPr lang="en-US"/>
              <a:t>Title</a:t>
            </a:r>
          </a:p>
        </p:txBody>
      </p:sp>
    </p:spTree>
    <p:extLst>
      <p:ext uri="{BB962C8B-B14F-4D97-AF65-F5344CB8AC3E}">
        <p14:creationId xmlns:p14="http://schemas.microsoft.com/office/powerpoint/2010/main" val="7047130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4"/>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6"/>
            <a:ext cx="9327356" cy="339067"/>
          </a:xfrm>
        </p:spPr>
        <p:txBody>
          <a:bodyPr/>
          <a:lstStyle>
            <a:lvl1pPr marL="0" indent="0" algn="ctr">
              <a:buNone/>
              <a:defRPr sz="2448"/>
            </a:lvl1pPr>
            <a:lvl2pPr marL="466030" indent="0" algn="ctr">
              <a:buNone/>
              <a:defRPr sz="2040"/>
            </a:lvl2pPr>
            <a:lvl3pPr marL="932060" indent="0" algn="ctr">
              <a:buNone/>
              <a:defRPr sz="1836"/>
            </a:lvl3pPr>
            <a:lvl4pPr marL="1398089" indent="0" algn="ctr">
              <a:buNone/>
              <a:defRPr sz="1632"/>
            </a:lvl4pPr>
            <a:lvl5pPr marL="1864119" indent="0" algn="ctr">
              <a:buNone/>
              <a:defRPr sz="1632"/>
            </a:lvl5pPr>
            <a:lvl6pPr marL="2330148" indent="0" algn="ctr">
              <a:buNone/>
              <a:defRPr sz="1632"/>
            </a:lvl6pPr>
            <a:lvl7pPr marL="2796179" indent="0" algn="ctr">
              <a:buNone/>
              <a:defRPr sz="1632"/>
            </a:lvl7pPr>
            <a:lvl8pPr marL="3262208" indent="0" algn="ctr">
              <a:buNone/>
              <a:defRPr sz="1632"/>
            </a:lvl8pPr>
            <a:lvl9pPr marL="3728237" indent="0" algn="ctr">
              <a:buNone/>
              <a:defRPr sz="1632"/>
            </a:lvl9pPr>
          </a:lstStyle>
          <a:p>
            <a:r>
              <a:rPr lang="en-US"/>
              <a:t>Click to edit Master subtitle style</a:t>
            </a:r>
          </a:p>
        </p:txBody>
      </p:sp>
    </p:spTree>
    <p:extLst>
      <p:ext uri="{BB962C8B-B14F-4D97-AF65-F5344CB8AC3E}">
        <p14:creationId xmlns:p14="http://schemas.microsoft.com/office/powerpoint/2010/main" val="2265414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0"/>
            <a:ext cx="7604124" cy="3629025"/>
          </a:xfrm>
          <a:noFill/>
        </p:spPr>
        <p:txBody>
          <a:bodyPr vert="horz" wrap="square" lIns="0" tIns="0" rIns="0" bIns="0" rtlCol="0" anchor="t" anchorCtr="0">
            <a:noAutofit/>
          </a:bodyPr>
          <a:lstStyle>
            <a:lvl1pPr>
              <a:defRPr lang="en-US" sz="5397" spc="-150" dirty="0">
                <a:solidFill>
                  <a:schemeClr val="tx2"/>
                </a:solidFill>
              </a:defRPr>
            </a:lvl1pPr>
          </a:lstStyle>
          <a:p>
            <a:pPr marL="0" lvl="0">
              <a:lnSpc>
                <a:spcPts val="5597"/>
              </a:lnSpc>
            </a:pPr>
            <a:r>
              <a:rPr lang="en-US"/>
              <a:t>Section title</a:t>
            </a:r>
          </a:p>
        </p:txBody>
      </p:sp>
    </p:spTree>
    <p:extLst>
      <p:ext uri="{BB962C8B-B14F-4D97-AF65-F5344CB8AC3E}">
        <p14:creationId xmlns:p14="http://schemas.microsoft.com/office/powerpoint/2010/main" val="3832285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39120757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70DA5-C8E0-4E2C-A3F5-41E5E2B58D89}"/>
              </a:ext>
            </a:extLst>
          </p:cNvPr>
          <p:cNvPicPr>
            <a:picLocks noChangeAspect="1"/>
          </p:cNvPicPr>
          <p:nvPr userDrawn="1"/>
        </p:nvPicPr>
        <p:blipFill rotWithShape="1">
          <a:blip r:embed="rId2"/>
          <a:srcRect l="4665" t="9155" r="627" b="10927"/>
          <a:stretch/>
        </p:blipFill>
        <p:spPr>
          <a:xfrm>
            <a:off x="0" y="0"/>
            <a:ext cx="1243647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4216446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627353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300"/>
            <a:ext cx="11567160" cy="1247521"/>
          </a:xfrm>
        </p:spPr>
        <p:txBody>
          <a:bodyPr wrap="square" lIns="0" tIns="0" rIns="0" bIns="0">
            <a:spAutoFit/>
          </a:bodyPr>
          <a:lstStyle>
            <a:lvl1pPr marL="0" indent="0">
              <a:lnSpc>
                <a:spcPct val="90000"/>
              </a:lnSpc>
              <a:spcBef>
                <a:spcPts val="0"/>
              </a:spcBef>
              <a:spcAft>
                <a:spcPts val="1298"/>
              </a:spcAft>
              <a:buNone/>
              <a:defRPr sz="2600" b="0" i="0">
                <a:solidFill>
                  <a:srgbClr val="000000"/>
                </a:solidFill>
                <a:latin typeface="+mn-lt"/>
              </a:defRPr>
            </a:lvl1pPr>
            <a:lvl2pPr marL="228513" indent="0">
              <a:lnSpc>
                <a:spcPct val="90000"/>
              </a:lnSpc>
              <a:spcBef>
                <a:spcPts val="0"/>
              </a:spcBef>
              <a:spcAft>
                <a:spcPts val="1298"/>
              </a:spcAft>
              <a:buNone/>
              <a:defRPr sz="2000">
                <a:solidFill>
                  <a:srgbClr val="000000"/>
                </a:solidFill>
              </a:defRPr>
            </a:lvl2pPr>
            <a:lvl3pPr marL="457024" indent="0">
              <a:spcBef>
                <a:spcPts val="0"/>
              </a:spcBef>
              <a:spcAft>
                <a:spcPts val="1298"/>
              </a:spcAft>
              <a:buNone/>
              <a:defRPr sz="2000">
                <a:solidFill>
                  <a:srgbClr val="000000"/>
                </a:solidFill>
              </a:defRPr>
            </a:lvl3pPr>
            <a:lvl4pPr marL="685537" indent="0">
              <a:spcBef>
                <a:spcPts val="0"/>
              </a:spcBef>
              <a:spcAft>
                <a:spcPts val="1298"/>
              </a:spcAft>
              <a:buNone/>
              <a:defRPr sz="2000"/>
            </a:lvl4pPr>
            <a:lvl5pPr marL="91404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6"/>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72632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0"/>
            <a:ext cx="7604124" cy="3629025"/>
          </a:xfrm>
          <a:noFill/>
        </p:spPr>
        <p:txBody>
          <a:bodyPr vert="horz" wrap="square" lIns="0" tIns="0" rIns="0" bIns="0" rtlCol="0" anchor="t" anchorCtr="0">
            <a:noAutofit/>
          </a:bodyPr>
          <a:lstStyle>
            <a:lvl1pPr>
              <a:defRPr lang="en-US" sz="5397" spc="-150" dirty="0">
                <a:solidFill>
                  <a:schemeClr val="tx2"/>
                </a:solidFill>
              </a:defRPr>
            </a:lvl1pPr>
          </a:lstStyle>
          <a:p>
            <a:pPr marL="0" lvl="0">
              <a:lnSpc>
                <a:spcPts val="5597"/>
              </a:lnSpc>
            </a:pPr>
            <a:r>
              <a:rPr lang="en-US"/>
              <a:t>Section title</a:t>
            </a:r>
          </a:p>
        </p:txBody>
      </p:sp>
    </p:spTree>
    <p:extLst>
      <p:ext uri="{BB962C8B-B14F-4D97-AF65-F5344CB8AC3E}">
        <p14:creationId xmlns:p14="http://schemas.microsoft.com/office/powerpoint/2010/main" val="38305609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70DA5-C8E0-4E2C-A3F5-41E5E2B58D89}"/>
              </a:ext>
            </a:extLst>
          </p:cNvPr>
          <p:cNvPicPr>
            <a:picLocks noChangeAspect="1"/>
          </p:cNvPicPr>
          <p:nvPr userDrawn="1"/>
        </p:nvPicPr>
        <p:blipFill rotWithShape="1">
          <a:blip r:embed="rId2"/>
          <a:srcRect l="4665" t="9155" r="627" b="10927"/>
          <a:stretch/>
        </p:blipFill>
        <p:spPr>
          <a:xfrm>
            <a:off x="0" y="0"/>
            <a:ext cx="1243647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2872362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emf"/><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363860" y="3071982"/>
            <a:ext cx="6995160" cy="849926"/>
          </a:xfrm>
          <a:prstGeom prst="rect">
            <a:avLst/>
          </a:prstGeom>
        </p:spPr>
      </p:pic>
    </p:spTree>
    <p:extLst>
      <p:ext uri="{BB962C8B-B14F-4D97-AF65-F5344CB8AC3E}">
        <p14:creationId xmlns:p14="http://schemas.microsoft.com/office/powerpoint/2010/main" val="2184964962"/>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Lst>
  <p:transition>
    <p:fade/>
  </p:transition>
  <p:txStyles>
    <p:titleStyle>
      <a:lvl1pPr algn="l" defTabSz="932384" rtl="0" eaLnBrk="1" latinLnBrk="0" hangingPunct="1">
        <a:lnSpc>
          <a:spcPct val="90000"/>
        </a:lnSpc>
        <a:spcBef>
          <a:spcPct val="0"/>
        </a:spcBef>
        <a:buNone/>
        <a:defRPr lang="en-US" sz="2856"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13" marR="0" indent="-228513" algn="l" defTabSz="93238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8" kern="1200" spc="0" baseline="0">
          <a:gradFill>
            <a:gsLst>
              <a:gs pos="1250">
                <a:schemeClr val="tx1"/>
              </a:gs>
              <a:gs pos="100000">
                <a:schemeClr val="tx1"/>
              </a:gs>
            </a:gsLst>
            <a:lin ang="5400000" scaled="0"/>
          </a:gradFill>
          <a:latin typeface="+mj-lt"/>
          <a:ea typeface="+mn-ea"/>
          <a:cs typeface="+mn-cs"/>
        </a:defRPr>
      </a:lvl1pPr>
      <a:lvl2pPr marL="457024" marR="0" indent="-228513" algn="l" defTabSz="93238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537" marR="0" indent="-228513" algn="l" defTabSz="93238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049" marR="0" indent="-228513" algn="l" defTabSz="93238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561" marR="0" indent="-228513" algn="l" defTabSz="93238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2640142627"/>
      </p:ext>
    </p:extLst>
  </p:cSld>
  <p:clrMap bg1="lt1" tx1="dk1" bg2="lt2" tx2="dk2" accent1="accent1" accent2="accent2" accent3="accent3" accent4="accent4" accent5="accent5" accent6="accent6" hlink="hlink" folHlink="folHlink"/>
  <p:sldLayoutIdLst>
    <p:sldLayoutId id="2147484627" r:id="rId1"/>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9" y="1903775"/>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883595"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881041040"/>
      </p:ext>
    </p:extLst>
  </p:cSld>
  <p:clrMap bg1="lt1" tx1="dk1" bg2="lt2" tx2="dk2" accent1="accent1" accent2="accent2" accent3="accent3" accent4="accent4" accent5="accent5" accent6="accent6" hlink="hlink" folHlink="folHlink"/>
  <p:sldLayoutIdLst>
    <p:sldLayoutId id="2147484662" r:id="rId1"/>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2"/>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90" y="1903778"/>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883596"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21645" y="3285698"/>
            <a:ext cx="6994525" cy="423130"/>
          </a:xfrm>
          <a:prstGeom prst="rect">
            <a:avLst/>
          </a:prstGeom>
        </p:spPr>
      </p:pic>
    </p:spTree>
    <p:extLst>
      <p:ext uri="{BB962C8B-B14F-4D97-AF65-F5344CB8AC3E}">
        <p14:creationId xmlns:p14="http://schemas.microsoft.com/office/powerpoint/2010/main" val="1358893942"/>
      </p:ext>
    </p:extLst>
  </p:cSld>
  <p:clrMap bg1="lt1" tx1="dk1" bg2="lt2" tx2="dk2" accent1="accent1" accent2="accent2" accent3="accent3" accent4="accent4" accent5="accent5" accent6="accent6" hlink="hlink" folHlink="folHlink"/>
  <p:sldLayoutIdLst>
    <p:sldLayoutId id="2147484687" r:id="rId1"/>
  </p:sldLayoutIdLst>
  <p:transition>
    <p:fade/>
  </p:transition>
  <p:txStyles>
    <p:titleStyle>
      <a:lvl1pPr algn="l" defTabSz="932384" rtl="0" eaLnBrk="1" latinLnBrk="0" hangingPunct="1">
        <a:lnSpc>
          <a:spcPct val="90000"/>
        </a:lnSpc>
        <a:spcBef>
          <a:spcPct val="0"/>
        </a:spcBef>
        <a:buNone/>
        <a:defRPr lang="en-US" sz="3198"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13"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024"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3pPr>
      <a:lvl4pPr marL="685537"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4pPr>
      <a:lvl5pPr marL="914049"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90" y="1903776"/>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883596"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2870210540"/>
      </p:ext>
    </p:extLst>
  </p:cSld>
  <p:clrMap bg1="lt1" tx1="dk1" bg2="lt2" tx2="dk2" accent1="accent1" accent2="accent2" accent3="accent3" accent4="accent4" accent5="accent5" accent6="accent6" hlink="hlink" folHlink="folHlink"/>
  <p:sldLayoutIdLst>
    <p:sldLayoutId id="2147484705" r:id="rId1"/>
  </p:sldLayoutIdLst>
  <p:transition>
    <p:fade/>
  </p:transition>
  <p:txStyles>
    <p:titleStyle>
      <a:lvl1pPr algn="l" defTabSz="932384" rtl="0" eaLnBrk="1" latinLnBrk="0" hangingPunct="1">
        <a:lnSpc>
          <a:spcPct val="90000"/>
        </a:lnSpc>
        <a:spcBef>
          <a:spcPct val="0"/>
        </a:spcBef>
        <a:buNone/>
        <a:defRPr lang="en-US" sz="3198"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13"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024"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3pPr>
      <a:lvl4pPr marL="685537"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4pPr>
      <a:lvl5pPr marL="914049" marR="0" indent="0" algn="l" defTabSz="932384" rtl="0" eaLnBrk="1" fontAlgn="auto" latinLnBrk="0" hangingPunct="1">
        <a:lnSpc>
          <a:spcPct val="90000"/>
        </a:lnSpc>
        <a:spcBef>
          <a:spcPts val="0"/>
        </a:spcBef>
        <a:spcAft>
          <a:spcPts val="0"/>
        </a:spcAft>
        <a:buClrTx/>
        <a:buSzPct val="90000"/>
        <a:buFont typeface="Wingdings" panose="05000000000000000000" pitchFamily="2" charset="2"/>
        <a:buNone/>
        <a:tabLst/>
        <a:defRPr sz="1598" kern="1200" spc="0" baseline="0">
          <a:solidFill>
            <a:srgbClr val="000000"/>
          </a:soli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681820"/>
      </p:ext>
    </p:extLst>
  </p:cSld>
  <p:clrMap bg1="lt1" tx1="dk1" bg2="lt2" tx2="dk2" accent1="accent1" accent2="accent2" accent3="accent3" accent4="accent4" accent5="accent5" accent6="accent6" hlink="hlink" folHlink="folHlink"/>
  <p:sldLayoutIdLst>
    <p:sldLayoutId id="2147484735" r:id="rId1"/>
  </p:sldLayoutIdLst>
  <p:transition>
    <p:fade/>
  </p:transition>
  <p:txStyles>
    <p:titleStyle>
      <a:lvl1pPr algn="l" defTabSz="932205" rtl="0" eaLnBrk="1" latinLnBrk="0" hangingPunct="1">
        <a:lnSpc>
          <a:spcPct val="90000"/>
        </a:lnSpc>
        <a:spcBef>
          <a:spcPct val="0"/>
        </a:spcBef>
        <a:buNone/>
        <a:defRPr lang="en-US" sz="4797"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469" marR="0" indent="-228469" algn="l" defTabSz="9322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7" kern="1200" spc="0" baseline="0">
          <a:gradFill>
            <a:gsLst>
              <a:gs pos="1250">
                <a:schemeClr val="tx1"/>
              </a:gs>
              <a:gs pos="100000">
                <a:schemeClr val="tx1"/>
              </a:gs>
            </a:gsLst>
            <a:lin ang="5400000" scaled="0"/>
          </a:gradFill>
          <a:latin typeface="+mj-lt"/>
          <a:ea typeface="+mn-ea"/>
          <a:cs typeface="+mn-cs"/>
        </a:defRPr>
      </a:lvl1pPr>
      <a:lvl2pPr marL="456937" marR="0" indent="-228469" algn="l" defTabSz="9322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405" marR="0" indent="-228469" algn="l" defTabSz="9322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3873" marR="0" indent="-228469" algn="l" defTabSz="9322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342" marR="0" indent="-228469" algn="l" defTabSz="9322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3563"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666"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769"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872"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205" rtl="0" eaLnBrk="1" latinLnBrk="0" hangingPunct="1">
        <a:defRPr sz="1800" kern="1200">
          <a:solidFill>
            <a:schemeClr val="tx1"/>
          </a:solidFill>
          <a:latin typeface="+mn-lt"/>
          <a:ea typeface="+mn-ea"/>
          <a:cs typeface="+mn-cs"/>
        </a:defRPr>
      </a:lvl1pPr>
      <a:lvl2pPr marL="466101" algn="l" defTabSz="932205" rtl="0" eaLnBrk="1" latinLnBrk="0" hangingPunct="1">
        <a:defRPr sz="1800" kern="1200">
          <a:solidFill>
            <a:schemeClr val="tx1"/>
          </a:solidFill>
          <a:latin typeface="+mn-lt"/>
          <a:ea typeface="+mn-ea"/>
          <a:cs typeface="+mn-cs"/>
        </a:defRPr>
      </a:lvl2pPr>
      <a:lvl3pPr marL="932205" algn="l" defTabSz="932205" rtl="0" eaLnBrk="1" latinLnBrk="0" hangingPunct="1">
        <a:defRPr sz="1800" kern="1200">
          <a:solidFill>
            <a:schemeClr val="tx1"/>
          </a:solidFill>
          <a:latin typeface="+mn-lt"/>
          <a:ea typeface="+mn-ea"/>
          <a:cs typeface="+mn-cs"/>
        </a:defRPr>
      </a:lvl3pPr>
      <a:lvl4pPr marL="1398307" algn="l" defTabSz="932205" rtl="0" eaLnBrk="1" latinLnBrk="0" hangingPunct="1">
        <a:defRPr sz="1800" kern="1200">
          <a:solidFill>
            <a:schemeClr val="tx1"/>
          </a:solidFill>
          <a:latin typeface="+mn-lt"/>
          <a:ea typeface="+mn-ea"/>
          <a:cs typeface="+mn-cs"/>
        </a:defRPr>
      </a:lvl4pPr>
      <a:lvl5pPr marL="1864410" algn="l" defTabSz="932205" rtl="0" eaLnBrk="1" latinLnBrk="0" hangingPunct="1">
        <a:defRPr sz="1800" kern="1200">
          <a:solidFill>
            <a:schemeClr val="tx1"/>
          </a:solidFill>
          <a:latin typeface="+mn-lt"/>
          <a:ea typeface="+mn-ea"/>
          <a:cs typeface="+mn-cs"/>
        </a:defRPr>
      </a:lvl5pPr>
      <a:lvl6pPr marL="2330512" algn="l" defTabSz="932205" rtl="0" eaLnBrk="1" latinLnBrk="0" hangingPunct="1">
        <a:defRPr sz="1800" kern="1200">
          <a:solidFill>
            <a:schemeClr val="tx1"/>
          </a:solidFill>
          <a:latin typeface="+mn-lt"/>
          <a:ea typeface="+mn-ea"/>
          <a:cs typeface="+mn-cs"/>
        </a:defRPr>
      </a:lvl6pPr>
      <a:lvl7pPr marL="2796615" algn="l" defTabSz="932205" rtl="0" eaLnBrk="1" latinLnBrk="0" hangingPunct="1">
        <a:defRPr sz="1800" kern="1200">
          <a:solidFill>
            <a:schemeClr val="tx1"/>
          </a:solidFill>
          <a:latin typeface="+mn-lt"/>
          <a:ea typeface="+mn-ea"/>
          <a:cs typeface="+mn-cs"/>
        </a:defRPr>
      </a:lvl7pPr>
      <a:lvl8pPr marL="3262716" algn="l" defTabSz="932205" rtl="0" eaLnBrk="1" latinLnBrk="0" hangingPunct="1">
        <a:defRPr sz="1800" kern="1200">
          <a:solidFill>
            <a:schemeClr val="tx1"/>
          </a:solidFill>
          <a:latin typeface="+mn-lt"/>
          <a:ea typeface="+mn-ea"/>
          <a:cs typeface="+mn-cs"/>
        </a:defRPr>
      </a:lvl8pPr>
      <a:lvl9pPr marL="3728821" algn="l" defTabSz="93220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46089" y="1903775"/>
            <a:ext cx="11563350" cy="1301895"/>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9883595"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2323270980"/>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46089" y="1903775"/>
            <a:ext cx="11563350" cy="1301895"/>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883595"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523104741"/>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0" r:id="rId12"/>
    <p:sldLayoutId id="2147484761" r:id="rId13"/>
    <p:sldLayoutId id="2147484762" r:id="rId14"/>
    <p:sldLayoutId id="2147484763" r:id="rId15"/>
    <p:sldLayoutId id="2147484764" r:id="rId16"/>
    <p:sldLayoutId id="2147484765" r:id="rId17"/>
    <p:sldLayoutId id="2147484766" r:id="rId18"/>
    <p:sldLayoutId id="2147484767" r:id="rId19"/>
    <p:sldLayoutId id="2147484768" r:id="rId20"/>
    <p:sldLayoutId id="2147484769" r:id="rId21"/>
    <p:sldLayoutId id="2147484770" r:id="rId22"/>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aka.ms/m365bpartners" TargetMode="External"/><Relationship Id="rId7" Type="http://schemas.openxmlformats.org/officeDocument/2006/relationships/hyperlink" Target="https://testdrive.office.com/en-us/business/small-business-solution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microsoft.com/microsoft-365/partners/business/scholarship" TargetMode="External"/><Relationship Id="rId5" Type="http://schemas.openxmlformats.org/officeDocument/2006/relationships/hyperlink" Target="http://aka.ms/partnerlaunchpad" TargetMode="External"/><Relationship Id="rId4" Type="http://schemas.openxmlformats.org/officeDocument/2006/relationships/hyperlink" Target="aka.ms/smbt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9C92-DC83-4B0C-8761-558598302812}"/>
              </a:ext>
            </a:extLst>
          </p:cNvPr>
          <p:cNvSpPr>
            <a:spLocks noGrp="1"/>
          </p:cNvSpPr>
          <p:nvPr>
            <p:ph type="title"/>
          </p:nvPr>
        </p:nvSpPr>
        <p:spPr>
          <a:xfrm>
            <a:off x="438157" y="3090314"/>
            <a:ext cx="10266419" cy="1828800"/>
          </a:xfrm>
        </p:spPr>
        <p:txBody>
          <a:bodyPr/>
          <a:lstStyle/>
          <a:p>
            <a:br>
              <a:rPr lang="en-US" dirty="0"/>
            </a:br>
            <a:r>
              <a:rPr lang="en-US" dirty="0">
                <a:solidFill>
                  <a:schemeClr val="accent1"/>
                </a:solidFill>
              </a:rPr>
              <a:t>Microsoft 365 </a:t>
            </a:r>
            <a:br>
              <a:rPr lang="en-US" dirty="0"/>
            </a:br>
            <a:r>
              <a:rPr lang="en-US" dirty="0"/>
              <a:t>Business Technical Series</a:t>
            </a:r>
            <a:br>
              <a:rPr lang="en-US" dirty="0"/>
            </a:br>
            <a:r>
              <a:rPr lang="en-US" sz="4400" dirty="0"/>
              <a:t>Module 6: Ongoing Management</a:t>
            </a:r>
            <a:endParaRPr lang="en-US" dirty="0"/>
          </a:p>
        </p:txBody>
      </p:sp>
      <p:sp>
        <p:nvSpPr>
          <p:cNvPr id="3" name="Text Placeholder 2">
            <a:extLst>
              <a:ext uri="{FF2B5EF4-FFF2-40B4-BE49-F238E27FC236}">
                <a16:creationId xmlns:a16="http://schemas.microsoft.com/office/drawing/2014/main" id="{D05C6155-CEF0-4464-9529-3BB3B426C3B7}"/>
              </a:ext>
            </a:extLst>
          </p:cNvPr>
          <p:cNvSpPr>
            <a:spLocks noGrp="1"/>
          </p:cNvSpPr>
          <p:nvPr>
            <p:ph type="body" sz="quarter" idx="12"/>
          </p:nvPr>
        </p:nvSpPr>
        <p:spPr>
          <a:xfrm>
            <a:off x="434976" y="4935118"/>
            <a:ext cx="9590081" cy="964256"/>
          </a:xfrm>
        </p:spPr>
        <p:txBody>
          <a:bodyPr/>
          <a:lstStyle/>
          <a:p>
            <a:r>
              <a:rPr lang="en-US"/>
              <a:t>Presenter name</a:t>
            </a:r>
          </a:p>
          <a:p>
            <a:r>
              <a:rPr lang="en-US"/>
              <a:t>Date</a:t>
            </a:r>
            <a:endParaRPr lang="en-US" dirty="0"/>
          </a:p>
        </p:txBody>
      </p:sp>
    </p:spTree>
    <p:extLst>
      <p:ext uri="{BB962C8B-B14F-4D97-AF65-F5344CB8AC3E}">
        <p14:creationId xmlns:p14="http://schemas.microsoft.com/office/powerpoint/2010/main" val="424666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AA79-5609-4B78-BDFE-AECB6530D382}"/>
              </a:ext>
            </a:extLst>
          </p:cNvPr>
          <p:cNvPicPr>
            <a:picLocks noChangeAspect="1"/>
          </p:cNvPicPr>
          <p:nvPr/>
        </p:nvPicPr>
        <p:blipFill rotWithShape="1">
          <a:blip r:embed="rId3"/>
          <a:srcRect t="2429" b="2429"/>
          <a:stretch/>
        </p:blipFill>
        <p:spPr>
          <a:xfrm>
            <a:off x="2368296" y="1783211"/>
            <a:ext cx="7772400" cy="4264252"/>
          </a:xfrm>
          <a:prstGeom prst="rect">
            <a:avLst/>
          </a:prstGeom>
        </p:spPr>
      </p:pic>
      <p:pic>
        <p:nvPicPr>
          <p:cNvPr id="10" name="Device">
            <a:extLst>
              <a:ext uri="{FF2B5EF4-FFF2-40B4-BE49-F238E27FC236}">
                <a16:creationId xmlns:a16="http://schemas.microsoft.com/office/drawing/2014/main" id="{4191F66E-C934-704F-84D3-E99958EF73C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dirty="0"/>
              <a:t>Management in Microsoft 365 Business</a:t>
            </a:r>
          </a:p>
        </p:txBody>
      </p:sp>
      <p:pic>
        <p:nvPicPr>
          <p:cNvPr id="12" name="Picture 11">
            <a:extLst>
              <a:ext uri="{FF2B5EF4-FFF2-40B4-BE49-F238E27FC236}">
                <a16:creationId xmlns:a16="http://schemas.microsoft.com/office/drawing/2014/main" id="{48D88008-4171-A248-9F27-D9F2901E078A}"/>
              </a:ext>
            </a:extLst>
          </p:cNvPr>
          <p:cNvPicPr>
            <a:picLocks/>
          </p:cNvPicPr>
          <p:nvPr/>
        </p:nvPicPr>
        <p:blipFill rotWithShape="1">
          <a:blip r:embed="rId5"/>
          <a:srcRect t="-474" b="94225"/>
          <a:stretch/>
        </p:blipFill>
        <p:spPr>
          <a:xfrm>
            <a:off x="2368294" y="1668379"/>
            <a:ext cx="7772400" cy="278803"/>
          </a:xfrm>
          <a:prstGeom prst="rect">
            <a:avLst/>
          </a:prstGeom>
        </p:spPr>
      </p:pic>
      <p:sp>
        <p:nvSpPr>
          <p:cNvPr id="11" name="Rectangle 10">
            <a:extLst>
              <a:ext uri="{FF2B5EF4-FFF2-40B4-BE49-F238E27FC236}">
                <a16:creationId xmlns:a16="http://schemas.microsoft.com/office/drawing/2014/main" id="{A9A550EB-5AC3-7148-8183-D5CC14533BD4}"/>
              </a:ext>
            </a:extLst>
          </p:cNvPr>
          <p:cNvSpPr/>
          <p:nvPr/>
        </p:nvSpPr>
        <p:spPr bwMode="auto">
          <a:xfrm>
            <a:off x="2985123" y="3911583"/>
            <a:ext cx="326440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9488E758-44CE-CD46-9632-22B6B0FE7573}"/>
              </a:ext>
            </a:extLst>
          </p:cNvPr>
          <p:cNvSpPr/>
          <p:nvPr/>
        </p:nvSpPr>
        <p:spPr bwMode="auto">
          <a:xfrm>
            <a:off x="2175086" y="2803106"/>
            <a:ext cx="697799" cy="269531"/>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77729D00-0D2B-1742-B53D-1A7E64865C00}"/>
              </a:ext>
            </a:extLst>
          </p:cNvPr>
          <p:cNvSpPr/>
          <p:nvPr/>
        </p:nvSpPr>
        <p:spPr bwMode="auto">
          <a:xfrm>
            <a:off x="2985124" y="2618120"/>
            <a:ext cx="160342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2787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4A6267-D474-4249-90C5-8488AE55C9F1}"/>
              </a:ext>
            </a:extLst>
          </p:cNvPr>
          <p:cNvSpPr>
            <a:spLocks noGrp="1"/>
          </p:cNvSpPr>
          <p:nvPr>
            <p:ph type="title"/>
          </p:nvPr>
        </p:nvSpPr>
        <p:spPr/>
        <p:txBody>
          <a:bodyPr/>
          <a:lstStyle/>
          <a:p>
            <a:pPr defTabSz="932597">
              <a:spcAft>
                <a:spcPts val="612"/>
              </a:spcAft>
              <a:defRPr/>
            </a:pPr>
            <a:r>
              <a:rPr lang="en-US" sz="5400" dirty="0">
                <a:gradFill>
                  <a:gsLst>
                    <a:gs pos="2917">
                      <a:srgbClr val="E6E6E6"/>
                    </a:gs>
                    <a:gs pos="30000">
                      <a:srgbClr val="E6E6E6"/>
                    </a:gs>
                  </a:gsLst>
                  <a:lin ang="5400000" scaled="0"/>
                </a:gradFill>
              </a:rPr>
              <a:t>Demo: </a:t>
            </a:r>
            <a:br>
              <a:rPr lang="en-US" sz="5400" dirty="0">
                <a:gradFill>
                  <a:gsLst>
                    <a:gs pos="2917">
                      <a:srgbClr val="E6E6E6"/>
                    </a:gs>
                    <a:gs pos="30000">
                      <a:srgbClr val="E6E6E6"/>
                    </a:gs>
                  </a:gsLst>
                  <a:lin ang="5400000" scaled="0"/>
                </a:gradFill>
              </a:rPr>
            </a:br>
            <a:r>
              <a:rPr lang="en-US" sz="5400" dirty="0">
                <a:gradFill>
                  <a:gsLst>
                    <a:gs pos="2917">
                      <a:srgbClr val="E6E6E6"/>
                    </a:gs>
                    <a:gs pos="30000">
                      <a:srgbClr val="E6E6E6"/>
                    </a:gs>
                  </a:gsLst>
                  <a:lin ang="5400000" scaled="0"/>
                </a:gradFill>
              </a:rPr>
              <a:t>Manage Users and Groups</a:t>
            </a:r>
          </a:p>
        </p:txBody>
      </p:sp>
    </p:spTree>
    <p:extLst>
      <p:ext uri="{BB962C8B-B14F-4D97-AF65-F5344CB8AC3E}">
        <p14:creationId xmlns:p14="http://schemas.microsoft.com/office/powerpoint/2010/main" val="7619037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81006-CDD5-439D-98FD-2694D5D0A661}"/>
              </a:ext>
            </a:extLst>
          </p:cNvPr>
          <p:cNvPicPr>
            <a:picLocks noChangeAspect="1"/>
          </p:cNvPicPr>
          <p:nvPr/>
        </p:nvPicPr>
        <p:blipFill rotWithShape="1">
          <a:blip r:embed="rId3"/>
          <a:srcRect t="382" b="382"/>
          <a:stretch/>
        </p:blipFill>
        <p:spPr>
          <a:xfrm>
            <a:off x="2368294" y="1689895"/>
            <a:ext cx="7772400" cy="444779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Group management </a:t>
            </a:r>
          </a:p>
        </p:txBody>
      </p:sp>
      <p:pic>
        <p:nvPicPr>
          <p:cNvPr id="9" name="Picture 8">
            <a:extLst>
              <a:ext uri="{FF2B5EF4-FFF2-40B4-BE49-F238E27FC236}">
                <a16:creationId xmlns:a16="http://schemas.microsoft.com/office/drawing/2014/main" id="{539CCC7C-B958-6642-A2FE-B78479618C1A}"/>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DCA00177-4F29-7D4E-A7CF-72D2EC2DADB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505A72C-BD59-DF42-9C98-AE63A7AB2BC2}"/>
              </a:ext>
            </a:extLst>
          </p:cNvPr>
          <p:cNvSpPr/>
          <p:nvPr/>
        </p:nvSpPr>
        <p:spPr bwMode="auto">
          <a:xfrm>
            <a:off x="2175086" y="2803106"/>
            <a:ext cx="697799" cy="269531"/>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894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16142-A3EB-4FEF-99C3-C872FA3B0757}"/>
              </a:ext>
            </a:extLst>
          </p:cNvPr>
          <p:cNvPicPr>
            <a:picLocks noChangeAspect="1"/>
          </p:cNvPicPr>
          <p:nvPr/>
        </p:nvPicPr>
        <p:blipFill rotWithShape="1">
          <a:blip r:embed="rId3"/>
          <a:srcRect t="1461" b="1461"/>
          <a:stretch/>
        </p:blipFill>
        <p:spPr>
          <a:xfrm>
            <a:off x="2370533" y="1749218"/>
            <a:ext cx="7810667" cy="4365391"/>
          </a:xfrm>
          <a:prstGeom prst="rect">
            <a:avLst/>
          </a:prstGeom>
        </p:spPr>
      </p:pic>
      <p:pic>
        <p:nvPicPr>
          <p:cNvPr id="6" name="Device">
            <a:extLst>
              <a:ext uri="{FF2B5EF4-FFF2-40B4-BE49-F238E27FC236}">
                <a16:creationId xmlns:a16="http://schemas.microsoft.com/office/drawing/2014/main" id="{1176668A-11FA-2640-A558-B921D2791DE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4DAE98-4C99-49EA-B3F9-B039F7BBEE01}"/>
              </a:ext>
            </a:extLst>
          </p:cNvPr>
          <p:cNvSpPr/>
          <p:nvPr/>
        </p:nvSpPr>
        <p:spPr bwMode="auto">
          <a:xfrm>
            <a:off x="3311705" y="2510814"/>
            <a:ext cx="867161" cy="27919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Group management </a:t>
            </a:r>
          </a:p>
        </p:txBody>
      </p:sp>
      <p:pic>
        <p:nvPicPr>
          <p:cNvPr id="9" name="Picture 8">
            <a:extLst>
              <a:ext uri="{FF2B5EF4-FFF2-40B4-BE49-F238E27FC236}">
                <a16:creationId xmlns:a16="http://schemas.microsoft.com/office/drawing/2014/main" id="{428C6EAC-1825-4F45-86CB-FC12E9BE8342}"/>
              </a:ext>
            </a:extLst>
          </p:cNvPr>
          <p:cNvPicPr>
            <a:picLocks/>
          </p:cNvPicPr>
          <p:nvPr/>
        </p:nvPicPr>
        <p:blipFill rotWithShape="1">
          <a:blip r:embed="rId5"/>
          <a:srcRect t="-474" b="94225"/>
          <a:stretch/>
        </p:blipFill>
        <p:spPr>
          <a:xfrm>
            <a:off x="2368294" y="1668379"/>
            <a:ext cx="7772400" cy="278803"/>
          </a:xfrm>
          <a:prstGeom prst="rect">
            <a:avLst/>
          </a:prstGeom>
        </p:spPr>
      </p:pic>
    </p:spTree>
    <p:extLst>
      <p:ext uri="{BB962C8B-B14F-4D97-AF65-F5344CB8AC3E}">
        <p14:creationId xmlns:p14="http://schemas.microsoft.com/office/powerpoint/2010/main" val="195485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65BA2-A549-4114-8641-B155A2AD3902}"/>
              </a:ext>
            </a:extLst>
          </p:cNvPr>
          <p:cNvPicPr>
            <a:picLocks noChangeAspect="1"/>
          </p:cNvPicPr>
          <p:nvPr/>
        </p:nvPicPr>
        <p:blipFill rotWithShape="1">
          <a:blip r:embed="rId3"/>
          <a:srcRect t="1003" b="1003"/>
          <a:stretch/>
        </p:blipFill>
        <p:spPr>
          <a:xfrm>
            <a:off x="2362776" y="1722651"/>
            <a:ext cx="7769483" cy="439039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User management </a:t>
            </a:r>
          </a:p>
        </p:txBody>
      </p:sp>
      <p:pic>
        <p:nvPicPr>
          <p:cNvPr id="8" name="Picture 7">
            <a:extLst>
              <a:ext uri="{FF2B5EF4-FFF2-40B4-BE49-F238E27FC236}">
                <a16:creationId xmlns:a16="http://schemas.microsoft.com/office/drawing/2014/main" id="{E81F96C2-84DC-1847-8BA6-214F0A4DFD56}"/>
              </a:ext>
            </a:extLst>
          </p:cNvPr>
          <p:cNvPicPr>
            <a:picLocks/>
          </p:cNvPicPr>
          <p:nvPr/>
        </p:nvPicPr>
        <p:blipFill rotWithShape="1">
          <a:blip r:embed="rId4"/>
          <a:srcRect t="-474" b="94225"/>
          <a:stretch/>
        </p:blipFill>
        <p:spPr>
          <a:xfrm>
            <a:off x="2368294" y="1668379"/>
            <a:ext cx="7772400" cy="278803"/>
          </a:xfrm>
          <a:prstGeom prst="rect">
            <a:avLst/>
          </a:prstGeom>
        </p:spPr>
      </p:pic>
      <p:sp>
        <p:nvSpPr>
          <p:cNvPr id="12" name="Rectangle 11">
            <a:extLst>
              <a:ext uri="{FF2B5EF4-FFF2-40B4-BE49-F238E27FC236}">
                <a16:creationId xmlns:a16="http://schemas.microsoft.com/office/drawing/2014/main" id="{38953AAA-E8A0-B144-AD94-0A0E9A90AC18}"/>
              </a:ext>
            </a:extLst>
          </p:cNvPr>
          <p:cNvSpPr/>
          <p:nvPr/>
        </p:nvSpPr>
        <p:spPr bwMode="auto">
          <a:xfrm>
            <a:off x="2985124" y="2618120"/>
            <a:ext cx="160342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Device">
            <a:extLst>
              <a:ext uri="{FF2B5EF4-FFF2-40B4-BE49-F238E27FC236}">
                <a16:creationId xmlns:a16="http://schemas.microsoft.com/office/drawing/2014/main" id="{D5F94343-3E8F-9146-9FE1-6A31689688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1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65BA2-A549-4114-8641-B155A2AD3902}"/>
              </a:ext>
            </a:extLst>
          </p:cNvPr>
          <p:cNvPicPr>
            <a:picLocks noChangeAspect="1"/>
          </p:cNvPicPr>
          <p:nvPr/>
        </p:nvPicPr>
        <p:blipFill rotWithShape="1">
          <a:blip r:embed="rId3"/>
          <a:srcRect t="382" b="382"/>
          <a:stretch/>
        </p:blipFill>
        <p:spPr>
          <a:xfrm>
            <a:off x="2368294" y="1693955"/>
            <a:ext cx="7772400" cy="444779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User management </a:t>
            </a:r>
          </a:p>
        </p:txBody>
      </p:sp>
      <p:sp>
        <p:nvSpPr>
          <p:cNvPr id="10" name="Rectangle 9">
            <a:extLst>
              <a:ext uri="{FF2B5EF4-FFF2-40B4-BE49-F238E27FC236}">
                <a16:creationId xmlns:a16="http://schemas.microsoft.com/office/drawing/2014/main" id="{828BB7DA-4AC2-4554-9F0C-B6C915C45FBF}"/>
              </a:ext>
            </a:extLst>
          </p:cNvPr>
          <p:cNvSpPr/>
          <p:nvPr/>
        </p:nvSpPr>
        <p:spPr bwMode="auto">
          <a:xfrm>
            <a:off x="2965399" y="2986355"/>
            <a:ext cx="1604326" cy="17651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3406923C-1A23-6A49-9D3B-7399885071DF}"/>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1E4F69D1-A143-9440-97B8-E111996A489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8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BE510-60F7-4A20-A464-3D9279F52566}"/>
              </a:ext>
            </a:extLst>
          </p:cNvPr>
          <p:cNvPicPr>
            <a:picLocks noChangeAspect="1"/>
          </p:cNvPicPr>
          <p:nvPr/>
        </p:nvPicPr>
        <p:blipFill rotWithShape="1">
          <a:blip r:embed="rId3"/>
          <a:srcRect/>
          <a:stretch/>
        </p:blipFill>
        <p:spPr>
          <a:xfrm>
            <a:off x="2368294" y="1668379"/>
            <a:ext cx="7772399" cy="4485186"/>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User management </a:t>
            </a:r>
          </a:p>
        </p:txBody>
      </p:sp>
      <p:sp>
        <p:nvSpPr>
          <p:cNvPr id="8" name="Rectangle 7">
            <a:extLst>
              <a:ext uri="{FF2B5EF4-FFF2-40B4-BE49-F238E27FC236}">
                <a16:creationId xmlns:a16="http://schemas.microsoft.com/office/drawing/2014/main" id="{DE43EB4C-8B6A-437A-8BA5-563F9D6319EE}"/>
              </a:ext>
            </a:extLst>
          </p:cNvPr>
          <p:cNvSpPr/>
          <p:nvPr/>
        </p:nvSpPr>
        <p:spPr bwMode="auto">
          <a:xfrm>
            <a:off x="5541071" y="2814165"/>
            <a:ext cx="2894875" cy="1327529"/>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EB96329B-4D94-364F-ACA4-83F7936B2740}"/>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B2B4889B-7F39-2D41-9E4E-E1556773FD0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1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71CD2-D721-4D0A-9E23-4C7BCB43728B}"/>
              </a:ext>
            </a:extLst>
          </p:cNvPr>
          <p:cNvPicPr>
            <a:picLocks noChangeAspect="1"/>
          </p:cNvPicPr>
          <p:nvPr/>
        </p:nvPicPr>
        <p:blipFill rotWithShape="1">
          <a:blip r:embed="rId3"/>
          <a:srcRect t="2969" b="2969"/>
          <a:stretch/>
        </p:blipFill>
        <p:spPr>
          <a:xfrm>
            <a:off x="2374684" y="1815440"/>
            <a:ext cx="7772400" cy="4206210"/>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User management </a:t>
            </a:r>
          </a:p>
        </p:txBody>
      </p:sp>
      <p:sp>
        <p:nvSpPr>
          <p:cNvPr id="7" name="Rectangle 6">
            <a:extLst>
              <a:ext uri="{FF2B5EF4-FFF2-40B4-BE49-F238E27FC236}">
                <a16:creationId xmlns:a16="http://schemas.microsoft.com/office/drawing/2014/main" id="{B6A23FD3-49FC-4075-B316-0E78546B4F74}"/>
              </a:ext>
            </a:extLst>
          </p:cNvPr>
          <p:cNvSpPr/>
          <p:nvPr/>
        </p:nvSpPr>
        <p:spPr bwMode="auto">
          <a:xfrm>
            <a:off x="5541263" y="4151377"/>
            <a:ext cx="2898648" cy="1024321"/>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DE829864-DCAE-4445-8A44-2D1174858153}"/>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0878C49F-D26A-8C40-AFF8-122251136AD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22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C8D934-C035-4D59-95C4-AB43E7F86F9A}"/>
              </a:ext>
            </a:extLst>
          </p:cNvPr>
          <p:cNvPicPr>
            <a:picLocks noChangeAspect="1"/>
          </p:cNvPicPr>
          <p:nvPr/>
        </p:nvPicPr>
        <p:blipFill rotWithShape="1">
          <a:blip r:embed="rId3"/>
          <a:srcRect t="112" b="112"/>
          <a:stretch/>
        </p:blipFill>
        <p:spPr>
          <a:xfrm>
            <a:off x="2368294" y="1681167"/>
            <a:ext cx="7772400" cy="4468412"/>
          </a:xfrm>
          <a:prstGeom prst="rect">
            <a:avLst/>
          </a:prstGeom>
        </p:spPr>
      </p:pic>
      <p:pic>
        <p:nvPicPr>
          <p:cNvPr id="8" name="Picture 7">
            <a:extLst>
              <a:ext uri="{FF2B5EF4-FFF2-40B4-BE49-F238E27FC236}">
                <a16:creationId xmlns:a16="http://schemas.microsoft.com/office/drawing/2014/main" id="{0F258E8C-8F5B-D14F-97E8-141E40FE614F}"/>
              </a:ext>
            </a:extLst>
          </p:cNvPr>
          <p:cNvPicPr>
            <a:picLocks noChangeAspect="1"/>
          </p:cNvPicPr>
          <p:nvPr/>
        </p:nvPicPr>
        <p:blipFill rotWithShape="1">
          <a:blip r:embed="rId3"/>
          <a:srcRect l="40823" t="6493" r="16164" b="112"/>
          <a:stretch/>
        </p:blipFill>
        <p:spPr>
          <a:xfrm>
            <a:off x="5541264" y="1959970"/>
            <a:ext cx="3261360" cy="4080356"/>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9" name="Picture 8">
            <a:extLst>
              <a:ext uri="{FF2B5EF4-FFF2-40B4-BE49-F238E27FC236}">
                <a16:creationId xmlns:a16="http://schemas.microsoft.com/office/drawing/2014/main" id="{5F220B2A-B527-C941-974B-DC828ADD4814}"/>
              </a:ext>
            </a:extLst>
          </p:cNvPr>
          <p:cNvPicPr>
            <a:picLocks/>
          </p:cNvPicPr>
          <p:nvPr/>
        </p:nvPicPr>
        <p:blipFill rotWithShape="1">
          <a:blip r:embed="rId4"/>
          <a:srcRect t="-474" b="94225"/>
          <a:stretch/>
        </p:blipFill>
        <p:spPr>
          <a:xfrm>
            <a:off x="2368294" y="1668379"/>
            <a:ext cx="7772400" cy="278803"/>
          </a:xfrm>
          <a:prstGeom prst="rect">
            <a:avLst/>
          </a:prstGeom>
        </p:spPr>
      </p:pic>
      <p:sp>
        <p:nvSpPr>
          <p:cNvPr id="7" name="Rectangle 6">
            <a:extLst>
              <a:ext uri="{FF2B5EF4-FFF2-40B4-BE49-F238E27FC236}">
                <a16:creationId xmlns:a16="http://schemas.microsoft.com/office/drawing/2014/main" id="{B6A23FD3-49FC-4075-B316-0E78546B4F74}"/>
              </a:ext>
            </a:extLst>
          </p:cNvPr>
          <p:cNvSpPr/>
          <p:nvPr/>
        </p:nvSpPr>
        <p:spPr bwMode="auto">
          <a:xfrm>
            <a:off x="5541264" y="3826682"/>
            <a:ext cx="2898648" cy="2001094"/>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Device">
            <a:extLst>
              <a:ext uri="{FF2B5EF4-FFF2-40B4-BE49-F238E27FC236}">
                <a16:creationId xmlns:a16="http://schemas.microsoft.com/office/drawing/2014/main" id="{8FB13D2E-EF9F-894B-A5A6-426B1346FFD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2" name="Picture 1">
            <a:extLst>
              <a:ext uri="{FF2B5EF4-FFF2-40B4-BE49-F238E27FC236}">
                <a16:creationId xmlns:a16="http://schemas.microsoft.com/office/drawing/2014/main" id="{03FE29FF-6CC2-4382-8990-A56B3E6EEDEF}"/>
              </a:ext>
            </a:extLst>
          </p:cNvPr>
          <p:cNvPicPr>
            <a:picLocks noChangeAspect="1"/>
          </p:cNvPicPr>
          <p:nvPr/>
        </p:nvPicPr>
        <p:blipFill>
          <a:blip r:embed="rId3"/>
          <a:stretch>
            <a:fillRect/>
          </a:stretch>
        </p:blipFill>
        <p:spPr>
          <a:xfrm>
            <a:off x="2374688" y="1681167"/>
            <a:ext cx="7772400" cy="4475559"/>
          </a:xfrm>
          <a:prstGeom prst="rect">
            <a:avLst/>
          </a:prstGeom>
        </p:spPr>
      </p:pic>
      <p:pic>
        <p:nvPicPr>
          <p:cNvPr id="8" name="Picture 7">
            <a:extLst>
              <a:ext uri="{FF2B5EF4-FFF2-40B4-BE49-F238E27FC236}">
                <a16:creationId xmlns:a16="http://schemas.microsoft.com/office/drawing/2014/main" id="{45EC62BE-2EA1-8F4C-BF76-203C5BE46FED}"/>
              </a:ext>
            </a:extLst>
          </p:cNvPr>
          <p:cNvPicPr>
            <a:picLocks noChangeAspect="1"/>
          </p:cNvPicPr>
          <p:nvPr/>
        </p:nvPicPr>
        <p:blipFill rotWithShape="1">
          <a:blip r:embed="rId3"/>
          <a:srcRect l="41418" t="6539" r="14161"/>
          <a:stretch/>
        </p:blipFill>
        <p:spPr>
          <a:xfrm>
            <a:off x="5593965" y="1959970"/>
            <a:ext cx="3289093" cy="3984928"/>
          </a:xfrm>
          <a:prstGeom prst="rect">
            <a:avLst/>
          </a:prstGeom>
        </p:spPr>
      </p:pic>
      <p:pic>
        <p:nvPicPr>
          <p:cNvPr id="9" name="Picture 8">
            <a:extLst>
              <a:ext uri="{FF2B5EF4-FFF2-40B4-BE49-F238E27FC236}">
                <a16:creationId xmlns:a16="http://schemas.microsoft.com/office/drawing/2014/main" id="{E3A03CA6-884F-E449-AB9A-8659AC67AC7C}"/>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D6CF6291-F72A-EF4C-BFF2-D4C40976896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A23FD3-49FC-4075-B316-0E78546B4F74}"/>
              </a:ext>
            </a:extLst>
          </p:cNvPr>
          <p:cNvSpPr/>
          <p:nvPr/>
        </p:nvSpPr>
        <p:spPr bwMode="auto">
          <a:xfrm>
            <a:off x="5593965" y="2181768"/>
            <a:ext cx="2910035" cy="3609432"/>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768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a:xfrm>
            <a:off x="438912" y="448056"/>
            <a:ext cx="11236276" cy="564947"/>
          </a:xfrm>
        </p:spPr>
        <p:txBody>
          <a:bodyPr tIns="0"/>
          <a:lstStyle/>
          <a:p>
            <a:r>
              <a:rPr lang="en-US" dirty="0"/>
              <a:t>Microsoft 365 Business Deployment </a:t>
            </a:r>
            <a:r>
              <a:rPr lang="en-US" dirty="0">
                <a:solidFill>
                  <a:schemeClr val="accent1"/>
                </a:solidFill>
              </a:rPr>
              <a:t>overview steps</a:t>
            </a:r>
          </a:p>
        </p:txBody>
      </p:sp>
      <p:grpSp>
        <p:nvGrpSpPr>
          <p:cNvPr id="40" name="Group 39">
            <a:extLst>
              <a:ext uri="{FF2B5EF4-FFF2-40B4-BE49-F238E27FC236}">
                <a16:creationId xmlns:a16="http://schemas.microsoft.com/office/drawing/2014/main" id="{A2E0D5EF-A2A7-463A-805F-A573B1CD96DD}"/>
              </a:ext>
            </a:extLst>
          </p:cNvPr>
          <p:cNvGrpSpPr/>
          <p:nvPr/>
        </p:nvGrpSpPr>
        <p:grpSpPr>
          <a:xfrm>
            <a:off x="966205" y="2312011"/>
            <a:ext cx="1418848" cy="428914"/>
            <a:chOff x="997110" y="2086102"/>
            <a:chExt cx="1391352" cy="420602"/>
          </a:xfrm>
        </p:grpSpPr>
        <p:sp>
          <p:nvSpPr>
            <p:cNvPr id="45" name="TextBox 44">
              <a:extLst>
                <a:ext uri="{FF2B5EF4-FFF2-40B4-BE49-F238E27FC236}">
                  <a16:creationId xmlns:a16="http://schemas.microsoft.com/office/drawing/2014/main" id="{2A41A555-96F9-4A9D-A738-4BFCB4A45033}"/>
                </a:ext>
              </a:extLst>
            </p:cNvPr>
            <p:cNvSpPr txBox="1"/>
            <p:nvPr/>
          </p:nvSpPr>
          <p:spPr>
            <a:xfrm>
              <a:off x="997110"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1</a:t>
              </a:r>
            </a:p>
          </p:txBody>
        </p:sp>
        <p:cxnSp>
          <p:nvCxnSpPr>
            <p:cNvPr id="46" name="Straight Connector 45">
              <a:extLst>
                <a:ext uri="{FF2B5EF4-FFF2-40B4-BE49-F238E27FC236}">
                  <a16:creationId xmlns:a16="http://schemas.microsoft.com/office/drawing/2014/main" id="{D7D442DC-DBF1-4017-9DA7-24413FFAEADD}"/>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5993FF7-4A93-4966-81EA-31083322905D}"/>
              </a:ext>
            </a:extLst>
          </p:cNvPr>
          <p:cNvGrpSpPr/>
          <p:nvPr/>
        </p:nvGrpSpPr>
        <p:grpSpPr>
          <a:xfrm>
            <a:off x="3977912" y="2312011"/>
            <a:ext cx="1418848" cy="428914"/>
            <a:chOff x="3950451" y="2086102"/>
            <a:chExt cx="1391352" cy="420602"/>
          </a:xfrm>
        </p:grpSpPr>
        <p:sp>
          <p:nvSpPr>
            <p:cNvPr id="52" name="TextBox 51">
              <a:extLst>
                <a:ext uri="{FF2B5EF4-FFF2-40B4-BE49-F238E27FC236}">
                  <a16:creationId xmlns:a16="http://schemas.microsoft.com/office/drawing/2014/main" id="{908D9A42-54A7-41EC-B941-6FEC3E3E794B}"/>
                </a:ext>
              </a:extLst>
            </p:cNvPr>
            <p:cNvSpPr txBox="1"/>
            <p:nvPr/>
          </p:nvSpPr>
          <p:spPr>
            <a:xfrm>
              <a:off x="3950451"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2</a:t>
              </a:r>
            </a:p>
          </p:txBody>
        </p:sp>
        <p:cxnSp>
          <p:nvCxnSpPr>
            <p:cNvPr id="53" name="Straight Connector 52">
              <a:extLst>
                <a:ext uri="{FF2B5EF4-FFF2-40B4-BE49-F238E27FC236}">
                  <a16:creationId xmlns:a16="http://schemas.microsoft.com/office/drawing/2014/main" id="{FD0F5E31-D379-4CD9-B37B-13955C328BBF}"/>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2CA14E3-F7FD-4460-9361-9CC6844E310E}"/>
              </a:ext>
            </a:extLst>
          </p:cNvPr>
          <p:cNvGrpSpPr/>
          <p:nvPr/>
        </p:nvGrpSpPr>
        <p:grpSpPr>
          <a:xfrm>
            <a:off x="6989620" y="2312011"/>
            <a:ext cx="1418848" cy="428914"/>
            <a:chOff x="6903792" y="2086102"/>
            <a:chExt cx="1391352" cy="420602"/>
          </a:xfrm>
        </p:grpSpPr>
        <p:sp>
          <p:nvSpPr>
            <p:cNvPr id="55" name="TextBox 54">
              <a:extLst>
                <a:ext uri="{FF2B5EF4-FFF2-40B4-BE49-F238E27FC236}">
                  <a16:creationId xmlns:a16="http://schemas.microsoft.com/office/drawing/2014/main" id="{7EB2E61B-5D07-4B9B-85DA-ADF2D80E4678}"/>
                </a:ext>
              </a:extLst>
            </p:cNvPr>
            <p:cNvSpPr txBox="1"/>
            <p:nvPr/>
          </p:nvSpPr>
          <p:spPr>
            <a:xfrm>
              <a:off x="6903792"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3</a:t>
              </a:r>
            </a:p>
          </p:txBody>
        </p:sp>
        <p:cxnSp>
          <p:nvCxnSpPr>
            <p:cNvPr id="56" name="Straight Connector 55">
              <a:extLst>
                <a:ext uri="{FF2B5EF4-FFF2-40B4-BE49-F238E27FC236}">
                  <a16:creationId xmlns:a16="http://schemas.microsoft.com/office/drawing/2014/main" id="{256AAC66-7798-4485-BEFD-1CFBB67B2FA7}"/>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806BC20-EB84-495C-BA70-830EB2721517}"/>
              </a:ext>
            </a:extLst>
          </p:cNvPr>
          <p:cNvGrpSpPr/>
          <p:nvPr/>
        </p:nvGrpSpPr>
        <p:grpSpPr>
          <a:xfrm>
            <a:off x="10068222" y="2312011"/>
            <a:ext cx="1418848" cy="428914"/>
            <a:chOff x="9857133" y="2086102"/>
            <a:chExt cx="1391352" cy="420602"/>
          </a:xfrm>
        </p:grpSpPr>
        <p:sp>
          <p:nvSpPr>
            <p:cNvPr id="58" name="TextBox 57">
              <a:extLst>
                <a:ext uri="{FF2B5EF4-FFF2-40B4-BE49-F238E27FC236}">
                  <a16:creationId xmlns:a16="http://schemas.microsoft.com/office/drawing/2014/main" id="{64E2C022-8400-4DDC-9ED6-987D7686C87D}"/>
                </a:ext>
              </a:extLst>
            </p:cNvPr>
            <p:cNvSpPr txBox="1"/>
            <p:nvPr/>
          </p:nvSpPr>
          <p:spPr>
            <a:xfrm>
              <a:off x="9857133"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4</a:t>
              </a:r>
            </a:p>
          </p:txBody>
        </p:sp>
        <p:cxnSp>
          <p:nvCxnSpPr>
            <p:cNvPr id="59" name="Straight Connector 58">
              <a:extLst>
                <a:ext uri="{FF2B5EF4-FFF2-40B4-BE49-F238E27FC236}">
                  <a16:creationId xmlns:a16="http://schemas.microsoft.com/office/drawing/2014/main" id="{758E9E61-DAE6-4090-85D5-8A697B086728}"/>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C75EC820-D718-4697-9D81-13192C342E24}"/>
              </a:ext>
            </a:extLst>
          </p:cNvPr>
          <p:cNvGrpSpPr/>
          <p:nvPr/>
        </p:nvGrpSpPr>
        <p:grpSpPr>
          <a:xfrm>
            <a:off x="9598630" y="3268762"/>
            <a:ext cx="2358037" cy="1685059"/>
            <a:chOff x="9316955" y="3084515"/>
            <a:chExt cx="2358372" cy="1685299"/>
          </a:xfrm>
        </p:grpSpPr>
        <p:sp>
          <p:nvSpPr>
            <p:cNvPr id="64" name="TextBox 63">
              <a:extLst>
                <a:ext uri="{FF2B5EF4-FFF2-40B4-BE49-F238E27FC236}">
                  <a16:creationId xmlns:a16="http://schemas.microsoft.com/office/drawing/2014/main" id="{C60B42A8-EF31-4681-BE97-896E1E05EF44}"/>
                </a:ext>
              </a:extLst>
            </p:cNvPr>
            <p:cNvSpPr txBox="1"/>
            <p:nvPr/>
          </p:nvSpPr>
          <p:spPr>
            <a:xfrm>
              <a:off x="9316955" y="4099273"/>
              <a:ext cx="2358372" cy="670541"/>
            </a:xfrm>
            <a:prstGeom prst="rect">
              <a:avLst/>
            </a:prstGeom>
            <a:noFill/>
          </p:spPr>
          <p:txBody>
            <a:bodyPr wrap="square" rtlCol="0">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Management &amp; Troubleshooting</a:t>
              </a:r>
            </a:p>
          </p:txBody>
        </p:sp>
        <p:grpSp>
          <p:nvGrpSpPr>
            <p:cNvPr id="65" name="Group 4">
              <a:extLst>
                <a:ext uri="{FF2B5EF4-FFF2-40B4-BE49-F238E27FC236}">
                  <a16:creationId xmlns:a16="http://schemas.microsoft.com/office/drawing/2014/main" id="{6AF3D665-2B71-4C2E-A8C9-B5412E9AB7AC}"/>
                </a:ext>
              </a:extLst>
            </p:cNvPr>
            <p:cNvGrpSpPr>
              <a:grpSpLocks noChangeAspect="1"/>
            </p:cNvGrpSpPr>
            <p:nvPr/>
          </p:nvGrpSpPr>
          <p:grpSpPr bwMode="auto">
            <a:xfrm>
              <a:off x="10123078" y="3084515"/>
              <a:ext cx="746125" cy="741363"/>
              <a:chOff x="6552" y="1943"/>
              <a:chExt cx="470" cy="467"/>
            </a:xfrm>
          </p:grpSpPr>
          <p:sp>
            <p:nvSpPr>
              <p:cNvPr id="66" name="Freeform 5">
                <a:extLst>
                  <a:ext uri="{FF2B5EF4-FFF2-40B4-BE49-F238E27FC236}">
                    <a16:creationId xmlns:a16="http://schemas.microsoft.com/office/drawing/2014/main" id="{9BB23A8E-8437-438C-A1E1-C2FC19CC8F50}"/>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7" name="Freeform 6">
                <a:extLst>
                  <a:ext uri="{FF2B5EF4-FFF2-40B4-BE49-F238E27FC236}">
                    <a16:creationId xmlns:a16="http://schemas.microsoft.com/office/drawing/2014/main" id="{04963044-DD00-499B-A843-DF9D04F3A961}"/>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7">
                <a:extLst>
                  <a:ext uri="{FF2B5EF4-FFF2-40B4-BE49-F238E27FC236}">
                    <a16:creationId xmlns:a16="http://schemas.microsoft.com/office/drawing/2014/main" id="{68B31918-CEF1-42AE-8642-DD62292C9578}"/>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8">
                <a:extLst>
                  <a:ext uri="{FF2B5EF4-FFF2-40B4-BE49-F238E27FC236}">
                    <a16:creationId xmlns:a16="http://schemas.microsoft.com/office/drawing/2014/main" id="{89C89E0B-B8FD-42F3-9B74-461D4C7F3C81}"/>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70" name="Group 69">
            <a:extLst>
              <a:ext uri="{FF2B5EF4-FFF2-40B4-BE49-F238E27FC236}">
                <a16:creationId xmlns:a16="http://schemas.microsoft.com/office/drawing/2014/main" id="{87FF1146-C8E3-40B7-8210-A8B8EBC85CA8}"/>
              </a:ext>
            </a:extLst>
          </p:cNvPr>
          <p:cNvGrpSpPr/>
          <p:nvPr/>
        </p:nvGrpSpPr>
        <p:grpSpPr>
          <a:xfrm>
            <a:off x="6521894" y="3332253"/>
            <a:ext cx="2354302" cy="1610321"/>
            <a:chOff x="6306689" y="3148015"/>
            <a:chExt cx="2354636" cy="1610549"/>
          </a:xfrm>
        </p:grpSpPr>
        <p:sp>
          <p:nvSpPr>
            <p:cNvPr id="71" name="TextBox 70">
              <a:extLst>
                <a:ext uri="{FF2B5EF4-FFF2-40B4-BE49-F238E27FC236}">
                  <a16:creationId xmlns:a16="http://schemas.microsoft.com/office/drawing/2014/main" id="{256994E2-0B5B-4A29-AC30-BFE89717F499}"/>
                </a:ext>
              </a:extLst>
            </p:cNvPr>
            <p:cNvSpPr txBox="1"/>
            <p:nvPr/>
          </p:nvSpPr>
          <p:spPr>
            <a:xfrm>
              <a:off x="6306689" y="4099273"/>
              <a:ext cx="2354636" cy="659291"/>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Deploy &amp; manage Windows 10</a:t>
              </a:r>
            </a:p>
          </p:txBody>
        </p:sp>
        <p:grpSp>
          <p:nvGrpSpPr>
            <p:cNvPr id="72" name="Group 11">
              <a:extLst>
                <a:ext uri="{FF2B5EF4-FFF2-40B4-BE49-F238E27FC236}">
                  <a16:creationId xmlns:a16="http://schemas.microsoft.com/office/drawing/2014/main" id="{AC2F6E00-F39A-4687-9817-613ADEE16829}"/>
                </a:ext>
              </a:extLst>
            </p:cNvPr>
            <p:cNvGrpSpPr>
              <a:grpSpLocks noChangeAspect="1"/>
            </p:cNvGrpSpPr>
            <p:nvPr/>
          </p:nvGrpSpPr>
          <p:grpSpPr bwMode="auto">
            <a:xfrm>
              <a:off x="7110150" y="3148015"/>
              <a:ext cx="747713" cy="671513"/>
              <a:chOff x="4101" y="1983"/>
              <a:chExt cx="471" cy="423"/>
            </a:xfrm>
          </p:grpSpPr>
          <p:sp>
            <p:nvSpPr>
              <p:cNvPr id="73" name="Freeform 12">
                <a:extLst>
                  <a:ext uri="{FF2B5EF4-FFF2-40B4-BE49-F238E27FC236}">
                    <a16:creationId xmlns:a16="http://schemas.microsoft.com/office/drawing/2014/main" id="{2597E106-69EE-42BB-B599-4651C782277F}"/>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4" name="Freeform 13">
                <a:extLst>
                  <a:ext uri="{FF2B5EF4-FFF2-40B4-BE49-F238E27FC236}">
                    <a16:creationId xmlns:a16="http://schemas.microsoft.com/office/drawing/2014/main" id="{6E4C180C-FD12-4A0D-B3BD-01D2CD1DE065}"/>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5" name="Freeform 14">
                <a:extLst>
                  <a:ext uri="{FF2B5EF4-FFF2-40B4-BE49-F238E27FC236}">
                    <a16:creationId xmlns:a16="http://schemas.microsoft.com/office/drawing/2014/main" id="{4F8DBE5D-F6BF-4FAA-B71F-4A5D3A2B384D}"/>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6" name="Freeform 15">
                <a:extLst>
                  <a:ext uri="{FF2B5EF4-FFF2-40B4-BE49-F238E27FC236}">
                    <a16:creationId xmlns:a16="http://schemas.microsoft.com/office/drawing/2014/main" id="{A460CE9C-3A5D-4FC6-AB80-6E40BF4DC18C}"/>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16">
                <a:extLst>
                  <a:ext uri="{FF2B5EF4-FFF2-40B4-BE49-F238E27FC236}">
                    <a16:creationId xmlns:a16="http://schemas.microsoft.com/office/drawing/2014/main" id="{F366EAF9-D6A4-4C28-8493-7D5346A601FC}"/>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81" name="Group 80">
            <a:extLst>
              <a:ext uri="{FF2B5EF4-FFF2-40B4-BE49-F238E27FC236}">
                <a16:creationId xmlns:a16="http://schemas.microsoft.com/office/drawing/2014/main" id="{ECAA038A-EEFA-4A0D-9E5A-4AC867669E81}"/>
              </a:ext>
            </a:extLst>
          </p:cNvPr>
          <p:cNvGrpSpPr/>
          <p:nvPr/>
        </p:nvGrpSpPr>
        <p:grpSpPr>
          <a:xfrm>
            <a:off x="3484279" y="3344946"/>
            <a:ext cx="2406117" cy="1603248"/>
            <a:chOff x="3268643" y="3160713"/>
            <a:chExt cx="2406457" cy="1603476"/>
          </a:xfrm>
        </p:grpSpPr>
        <p:sp>
          <p:nvSpPr>
            <p:cNvPr id="82" name="TextBox 81">
              <a:extLst>
                <a:ext uri="{FF2B5EF4-FFF2-40B4-BE49-F238E27FC236}">
                  <a16:creationId xmlns:a16="http://schemas.microsoft.com/office/drawing/2014/main" id="{6086C396-429B-45F2-B24F-81B95E1D5D38}"/>
                </a:ext>
              </a:extLst>
            </p:cNvPr>
            <p:cNvSpPr txBox="1"/>
            <p:nvPr/>
          </p:nvSpPr>
          <p:spPr>
            <a:xfrm>
              <a:off x="3268643" y="4099273"/>
              <a:ext cx="2406457" cy="664916"/>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Deploy Office 365 </a:t>
              </a: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Workloads &amp; Clients</a:t>
              </a:r>
              <a:endParaRPr kumimoji="0" lang="en-US" sz="1800" b="1" i="0" u="none" strike="noStrike" kern="1200" cap="none" spc="0" normalizeH="0" baseline="0" noProof="0" dirty="0">
                <a:ln>
                  <a:noFill/>
                </a:ln>
                <a:solidFill>
                  <a:srgbClr val="2C292A"/>
                </a:solidFill>
                <a:effectLst/>
                <a:uLnTx/>
                <a:uFillTx/>
                <a:latin typeface="Segoe UI Semibold"/>
                <a:ea typeface="+mn-ea"/>
                <a:cs typeface="+mn-cs"/>
              </a:endParaRPr>
            </a:p>
          </p:txBody>
        </p:sp>
        <p:grpSp>
          <p:nvGrpSpPr>
            <p:cNvPr id="84" name="Group 19">
              <a:extLst>
                <a:ext uri="{FF2B5EF4-FFF2-40B4-BE49-F238E27FC236}">
                  <a16:creationId xmlns:a16="http://schemas.microsoft.com/office/drawing/2014/main" id="{75A75751-058B-47C3-9F46-E519267CE886}"/>
                </a:ext>
              </a:extLst>
            </p:cNvPr>
            <p:cNvGrpSpPr>
              <a:grpSpLocks noChangeAspect="1"/>
            </p:cNvGrpSpPr>
            <p:nvPr/>
          </p:nvGrpSpPr>
          <p:grpSpPr bwMode="auto">
            <a:xfrm>
              <a:off x="4097221" y="3160713"/>
              <a:ext cx="749301" cy="635000"/>
              <a:chOff x="3278" y="1991"/>
              <a:chExt cx="472" cy="400"/>
            </a:xfrm>
          </p:grpSpPr>
          <p:sp>
            <p:nvSpPr>
              <p:cNvPr id="85" name="Freeform 20">
                <a:extLst>
                  <a:ext uri="{FF2B5EF4-FFF2-40B4-BE49-F238E27FC236}">
                    <a16:creationId xmlns:a16="http://schemas.microsoft.com/office/drawing/2014/main" id="{DC9C2A6F-1CBF-4CF3-9AF3-9BEB630F0460}"/>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6" name="Freeform 21">
                <a:extLst>
                  <a:ext uri="{FF2B5EF4-FFF2-40B4-BE49-F238E27FC236}">
                    <a16:creationId xmlns:a16="http://schemas.microsoft.com/office/drawing/2014/main" id="{0F7A5B9A-AC3C-447E-98FF-BB9C29438BEC}"/>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7" name="Freeform 22">
                <a:extLst>
                  <a:ext uri="{FF2B5EF4-FFF2-40B4-BE49-F238E27FC236}">
                    <a16:creationId xmlns:a16="http://schemas.microsoft.com/office/drawing/2014/main" id="{216A1BDC-98DE-4C05-973D-984CF0BB6C90}"/>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2" name="Group 1">
            <a:extLst>
              <a:ext uri="{FF2B5EF4-FFF2-40B4-BE49-F238E27FC236}">
                <a16:creationId xmlns:a16="http://schemas.microsoft.com/office/drawing/2014/main" id="{9C1FC414-C907-4514-B256-055F09F65203}"/>
              </a:ext>
            </a:extLst>
          </p:cNvPr>
          <p:cNvGrpSpPr/>
          <p:nvPr/>
        </p:nvGrpSpPr>
        <p:grpSpPr>
          <a:xfrm>
            <a:off x="581940" y="3332250"/>
            <a:ext cx="2187379" cy="1610322"/>
            <a:chOff x="569717" y="3267209"/>
            <a:chExt cx="2144684" cy="1578890"/>
          </a:xfrm>
        </p:grpSpPr>
        <p:grpSp>
          <p:nvGrpSpPr>
            <p:cNvPr id="60" name="Group 59">
              <a:extLst>
                <a:ext uri="{FF2B5EF4-FFF2-40B4-BE49-F238E27FC236}">
                  <a16:creationId xmlns:a16="http://schemas.microsoft.com/office/drawing/2014/main" id="{B13D9286-506D-4D97-89F1-EB2F1CBB4C5F}"/>
                </a:ext>
              </a:extLst>
            </p:cNvPr>
            <p:cNvGrpSpPr/>
            <p:nvPr/>
          </p:nvGrpSpPr>
          <p:grpSpPr>
            <a:xfrm>
              <a:off x="569717" y="3267209"/>
              <a:ext cx="2144684" cy="1578890"/>
              <a:chOff x="365893" y="3148014"/>
              <a:chExt cx="2187689" cy="1610550"/>
            </a:xfrm>
          </p:grpSpPr>
          <p:sp>
            <p:nvSpPr>
              <p:cNvPr id="61" name="TextBox 60">
                <a:extLst>
                  <a:ext uri="{FF2B5EF4-FFF2-40B4-BE49-F238E27FC236}">
                    <a16:creationId xmlns:a16="http://schemas.microsoft.com/office/drawing/2014/main" id="{A018F9BA-D052-4827-8C83-109C981ED880}"/>
                  </a:ext>
                </a:extLst>
              </p:cNvPr>
              <p:cNvSpPr txBox="1"/>
              <p:nvPr/>
            </p:nvSpPr>
            <p:spPr>
              <a:xfrm>
                <a:off x="365893" y="4099273"/>
                <a:ext cx="2187689" cy="659291"/>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Configure users </a:t>
                </a:r>
                <a:br>
                  <a:rPr kumimoji="0" lang="en-US" sz="1800" b="1" i="0" u="none" strike="noStrike" kern="1200" cap="none" spc="0" normalizeH="0" baseline="0" noProof="0" dirty="0">
                    <a:ln>
                      <a:noFill/>
                    </a:ln>
                    <a:solidFill>
                      <a:srgbClr val="2C292A"/>
                    </a:solidFill>
                    <a:effectLst/>
                    <a:uLnTx/>
                    <a:uFillTx/>
                    <a:latin typeface="Segoe UI Semibold"/>
                    <a:ea typeface="+mn-ea"/>
                    <a:cs typeface="+mn-cs"/>
                  </a:rPr>
                </a:b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&amp; policies</a:t>
                </a:r>
              </a:p>
            </p:txBody>
          </p:sp>
          <p:pic>
            <p:nvPicPr>
              <p:cNvPr id="62" name="Picture 61">
                <a:extLst>
                  <a:ext uri="{FF2B5EF4-FFF2-40B4-BE49-F238E27FC236}">
                    <a16:creationId xmlns:a16="http://schemas.microsoft.com/office/drawing/2014/main" id="{39355EA4-3AFD-491D-8820-F8BF5F259B15}"/>
                  </a:ext>
                </a:extLst>
              </p:cNvPr>
              <p:cNvPicPr>
                <a:picLocks noChangeAspect="1"/>
              </p:cNvPicPr>
              <p:nvPr/>
            </p:nvPicPr>
            <p:blipFill>
              <a:blip r:embed="rId3"/>
              <a:stretch>
                <a:fillRect/>
              </a:stretch>
            </p:blipFill>
            <p:spPr>
              <a:xfrm>
                <a:off x="943725" y="3148014"/>
                <a:ext cx="665373" cy="665373"/>
              </a:xfrm>
              <a:prstGeom prst="rect">
                <a:avLst/>
              </a:prstGeom>
            </p:spPr>
          </p:pic>
        </p:grpSp>
        <p:sp>
          <p:nvSpPr>
            <p:cNvPr id="88" name="Freeform 15">
              <a:extLst>
                <a:ext uri="{FF2B5EF4-FFF2-40B4-BE49-F238E27FC236}">
                  <a16:creationId xmlns:a16="http://schemas.microsoft.com/office/drawing/2014/main" id="{FB65671C-F3D6-432B-AAB5-9486ADA5F402}"/>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11577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1+#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750" fill="hold"/>
                                        <p:tgtEl>
                                          <p:spTgt spid="47"/>
                                        </p:tgtEl>
                                        <p:attrNameLst>
                                          <p:attrName>ppt_x</p:attrName>
                                        </p:attrNameLst>
                                      </p:cBhvr>
                                      <p:tavLst>
                                        <p:tav tm="0">
                                          <p:val>
                                            <p:strVal val="1+#ppt_w/2"/>
                                          </p:val>
                                        </p:tav>
                                        <p:tav tm="100000">
                                          <p:val>
                                            <p:strVal val="#ppt_x"/>
                                          </p:val>
                                        </p:tav>
                                      </p:tavLst>
                                    </p:anim>
                                    <p:anim calcmode="lin" valueType="num">
                                      <p:cBhvr additive="base">
                                        <p:cTn id="16" dur="75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750" fill="hold"/>
                                        <p:tgtEl>
                                          <p:spTgt spid="81"/>
                                        </p:tgtEl>
                                        <p:attrNameLst>
                                          <p:attrName>ppt_x</p:attrName>
                                        </p:attrNameLst>
                                      </p:cBhvr>
                                      <p:tavLst>
                                        <p:tav tm="0">
                                          <p:val>
                                            <p:strVal val="#ppt_x"/>
                                          </p:val>
                                        </p:tav>
                                        <p:tav tm="100000">
                                          <p:val>
                                            <p:strVal val="#ppt_x"/>
                                          </p:val>
                                        </p:tav>
                                      </p:tavLst>
                                    </p:anim>
                                    <p:anim calcmode="lin" valueType="num">
                                      <p:cBhvr additive="base">
                                        <p:cTn id="20" dur="75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2" decel="100000" fill="hold" nodeType="withEffect">
                                  <p:stCondLst>
                                    <p:cond delay="5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1+#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750" fill="hold"/>
                                        <p:tgtEl>
                                          <p:spTgt spid="70"/>
                                        </p:tgtEl>
                                        <p:attrNameLst>
                                          <p:attrName>ppt_x</p:attrName>
                                        </p:attrNameLst>
                                      </p:cBhvr>
                                      <p:tavLst>
                                        <p:tav tm="0">
                                          <p:val>
                                            <p:strVal val="#ppt_x"/>
                                          </p:val>
                                        </p:tav>
                                        <p:tav tm="100000">
                                          <p:val>
                                            <p:strVal val="#ppt_x"/>
                                          </p:val>
                                        </p:tav>
                                      </p:tavLst>
                                    </p:anim>
                                    <p:anim calcmode="lin" valueType="num">
                                      <p:cBhvr additive="base">
                                        <p:cTn id="28" dur="750" fill="hold"/>
                                        <p:tgtEl>
                                          <p:spTgt spid="70"/>
                                        </p:tgtEl>
                                        <p:attrNameLst>
                                          <p:attrName>ppt_y</p:attrName>
                                        </p:attrNameLst>
                                      </p:cBhvr>
                                      <p:tavLst>
                                        <p:tav tm="0">
                                          <p:val>
                                            <p:strVal val="1+#ppt_h/2"/>
                                          </p:val>
                                        </p:tav>
                                        <p:tav tm="100000">
                                          <p:val>
                                            <p:strVal val="#ppt_y"/>
                                          </p:val>
                                        </p:tav>
                                      </p:tavLst>
                                    </p:anim>
                                  </p:childTnLst>
                                </p:cTn>
                              </p:par>
                              <p:par>
                                <p:cTn id="29" presetID="2" presetClass="entr" presetSubtype="2" decel="100000" fill="hold" nodeType="withEffect">
                                  <p:stCondLst>
                                    <p:cond delay="75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750" fill="hold"/>
                                        <p:tgtEl>
                                          <p:spTgt spid="57"/>
                                        </p:tgtEl>
                                        <p:attrNameLst>
                                          <p:attrName>ppt_x</p:attrName>
                                        </p:attrNameLst>
                                      </p:cBhvr>
                                      <p:tavLst>
                                        <p:tav tm="0">
                                          <p:val>
                                            <p:strVal val="1+#ppt_w/2"/>
                                          </p:val>
                                        </p:tav>
                                        <p:tav tm="100000">
                                          <p:val>
                                            <p:strVal val="#ppt_x"/>
                                          </p:val>
                                        </p:tav>
                                      </p:tavLst>
                                    </p:anim>
                                    <p:anim calcmode="lin" valueType="num">
                                      <p:cBhvr additive="base">
                                        <p:cTn id="32" dur="75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75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290D3F-8B8F-4C79-91ED-6498FC48A677}"/>
              </a:ext>
            </a:extLst>
          </p:cNvPr>
          <p:cNvPicPr>
            <a:picLocks noChangeAspect="1"/>
          </p:cNvPicPr>
          <p:nvPr/>
        </p:nvPicPr>
        <p:blipFill rotWithShape="1">
          <a:blip r:embed="rId3"/>
          <a:srcRect/>
          <a:stretch/>
        </p:blipFill>
        <p:spPr>
          <a:xfrm>
            <a:off x="2374688" y="1693955"/>
            <a:ext cx="7772400" cy="444805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vert="horz" wrap="square" lIns="0" tIns="0" rIns="0" bIns="0" rtlCol="0" anchor="t">
            <a:noAutofit/>
          </a:bodyPr>
          <a:lstStyle/>
          <a:p>
            <a:r>
              <a:rPr lang="en-US" sz="3200" dirty="0"/>
              <a:t>User management </a:t>
            </a:r>
          </a:p>
        </p:txBody>
      </p:sp>
      <p:pic>
        <p:nvPicPr>
          <p:cNvPr id="9" name="Picture 8">
            <a:extLst>
              <a:ext uri="{FF2B5EF4-FFF2-40B4-BE49-F238E27FC236}">
                <a16:creationId xmlns:a16="http://schemas.microsoft.com/office/drawing/2014/main" id="{1EE3F06F-26E3-8648-9E7F-D58BD1AA8D38}"/>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A101E5A4-FC06-6848-AD15-650A7F7BAF9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A23FD3-49FC-4075-B316-0E78546B4F74}"/>
              </a:ext>
            </a:extLst>
          </p:cNvPr>
          <p:cNvSpPr/>
          <p:nvPr/>
        </p:nvSpPr>
        <p:spPr bwMode="auto">
          <a:xfrm>
            <a:off x="5596128" y="3335678"/>
            <a:ext cx="2912626" cy="2398682"/>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91011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639D4-DE7D-4105-9C50-1FC7B5804E57}"/>
              </a:ext>
            </a:extLst>
          </p:cNvPr>
          <p:cNvPicPr>
            <a:picLocks noChangeAspect="1"/>
          </p:cNvPicPr>
          <p:nvPr/>
        </p:nvPicPr>
        <p:blipFill rotWithShape="1">
          <a:blip r:embed="rId3"/>
          <a:srcRect/>
          <a:stretch/>
        </p:blipFill>
        <p:spPr>
          <a:xfrm>
            <a:off x="2368294" y="1682395"/>
            <a:ext cx="7772400" cy="4472728"/>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9" name="Picture 8">
            <a:extLst>
              <a:ext uri="{FF2B5EF4-FFF2-40B4-BE49-F238E27FC236}">
                <a16:creationId xmlns:a16="http://schemas.microsoft.com/office/drawing/2014/main" id="{5658DA33-DBB3-9247-A0B3-956B800C3453}"/>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A10D2E5F-94C1-6B47-82D3-C5548658C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F140026-90A7-BE4A-B998-69B31961FF20}"/>
              </a:ext>
            </a:extLst>
          </p:cNvPr>
          <p:cNvSpPr/>
          <p:nvPr/>
        </p:nvSpPr>
        <p:spPr bwMode="auto">
          <a:xfrm>
            <a:off x="2972229" y="3155189"/>
            <a:ext cx="1192181" cy="173736"/>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5811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6E578E-08F5-4F5C-A74C-D308D94F4242}"/>
              </a:ext>
            </a:extLst>
          </p:cNvPr>
          <p:cNvPicPr>
            <a:picLocks noChangeAspect="1"/>
          </p:cNvPicPr>
          <p:nvPr/>
        </p:nvPicPr>
        <p:blipFill rotWithShape="1">
          <a:blip r:embed="rId3"/>
          <a:srcRect t="261" b="261"/>
          <a:stretch/>
        </p:blipFill>
        <p:spPr>
          <a:xfrm>
            <a:off x="2373462" y="1687413"/>
            <a:ext cx="7772400" cy="4467808"/>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11" name="Picture 10">
            <a:extLst>
              <a:ext uri="{FF2B5EF4-FFF2-40B4-BE49-F238E27FC236}">
                <a16:creationId xmlns:a16="http://schemas.microsoft.com/office/drawing/2014/main" id="{E63A7981-6A09-104A-B942-1938DF451D47}"/>
              </a:ext>
            </a:extLst>
          </p:cNvPr>
          <p:cNvPicPr>
            <a:picLocks/>
          </p:cNvPicPr>
          <p:nvPr/>
        </p:nvPicPr>
        <p:blipFill rotWithShape="1">
          <a:blip r:embed="rId4"/>
          <a:srcRect t="-474" b="94225"/>
          <a:stretch/>
        </p:blipFill>
        <p:spPr>
          <a:xfrm>
            <a:off x="2368294" y="1668379"/>
            <a:ext cx="7772400" cy="278803"/>
          </a:xfrm>
          <a:prstGeom prst="rect">
            <a:avLst/>
          </a:prstGeom>
        </p:spPr>
      </p:pic>
      <p:sp>
        <p:nvSpPr>
          <p:cNvPr id="7" name="Rectangle 6">
            <a:extLst>
              <a:ext uri="{FF2B5EF4-FFF2-40B4-BE49-F238E27FC236}">
                <a16:creationId xmlns:a16="http://schemas.microsoft.com/office/drawing/2014/main" id="{B6A23FD3-49FC-4075-B316-0E78546B4F74}"/>
              </a:ext>
            </a:extLst>
          </p:cNvPr>
          <p:cNvSpPr/>
          <p:nvPr/>
        </p:nvSpPr>
        <p:spPr bwMode="auto">
          <a:xfrm>
            <a:off x="2972229" y="3329378"/>
            <a:ext cx="1192181" cy="173736"/>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Device">
            <a:extLst>
              <a:ext uri="{FF2B5EF4-FFF2-40B4-BE49-F238E27FC236}">
                <a16:creationId xmlns:a16="http://schemas.microsoft.com/office/drawing/2014/main" id="{58D5804C-B50A-0042-9C8C-E92E2E67BAC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0607F3C-1F5F-4058-A4C0-B100F8C8578A}"/>
              </a:ext>
            </a:extLst>
          </p:cNvPr>
          <p:cNvSpPr/>
          <p:nvPr/>
        </p:nvSpPr>
        <p:spPr bwMode="auto">
          <a:xfrm>
            <a:off x="5661593" y="4717964"/>
            <a:ext cx="2576198" cy="179900"/>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8207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4" name="Picture 3">
            <a:extLst>
              <a:ext uri="{FF2B5EF4-FFF2-40B4-BE49-F238E27FC236}">
                <a16:creationId xmlns:a16="http://schemas.microsoft.com/office/drawing/2014/main" id="{B9A0710D-F9B2-4D67-A857-57EFD4B05C85}"/>
              </a:ext>
            </a:extLst>
          </p:cNvPr>
          <p:cNvPicPr>
            <a:picLocks noChangeAspect="1"/>
          </p:cNvPicPr>
          <p:nvPr/>
        </p:nvPicPr>
        <p:blipFill rotWithShape="1">
          <a:blip r:embed="rId3"/>
          <a:srcRect t="96" b="96"/>
          <a:stretch/>
        </p:blipFill>
        <p:spPr>
          <a:xfrm>
            <a:off x="2377654" y="1681933"/>
            <a:ext cx="7772400" cy="4479598"/>
          </a:xfrm>
          <a:prstGeom prst="rect">
            <a:avLst/>
          </a:prstGeom>
        </p:spPr>
      </p:pic>
      <p:pic>
        <p:nvPicPr>
          <p:cNvPr id="6" name="Picture 5">
            <a:extLst>
              <a:ext uri="{FF2B5EF4-FFF2-40B4-BE49-F238E27FC236}">
                <a16:creationId xmlns:a16="http://schemas.microsoft.com/office/drawing/2014/main" id="{6A75EDC7-57B5-8E4D-8C30-4CC407DC05FC}"/>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5" name="Device">
            <a:extLst>
              <a:ext uri="{FF2B5EF4-FFF2-40B4-BE49-F238E27FC236}">
                <a16:creationId xmlns:a16="http://schemas.microsoft.com/office/drawing/2014/main" id="{01B5A325-0969-854F-8554-C21BC7F7FCC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9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62883B-86FB-450C-9915-1DABE4F7C9D5}"/>
              </a:ext>
            </a:extLst>
          </p:cNvPr>
          <p:cNvPicPr>
            <a:picLocks noChangeAspect="1"/>
          </p:cNvPicPr>
          <p:nvPr/>
        </p:nvPicPr>
        <p:blipFill rotWithShape="1">
          <a:blip r:embed="rId3"/>
          <a:srcRect t="299" b="299"/>
          <a:stretch/>
        </p:blipFill>
        <p:spPr>
          <a:xfrm>
            <a:off x="2372274" y="1697994"/>
            <a:ext cx="7781544" cy="4446124"/>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9" name="Picture 8">
            <a:extLst>
              <a:ext uri="{FF2B5EF4-FFF2-40B4-BE49-F238E27FC236}">
                <a16:creationId xmlns:a16="http://schemas.microsoft.com/office/drawing/2014/main" id="{1125B843-1E07-744B-8A61-29C981CD2AEA}"/>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6" name="Device">
            <a:extLst>
              <a:ext uri="{FF2B5EF4-FFF2-40B4-BE49-F238E27FC236}">
                <a16:creationId xmlns:a16="http://schemas.microsoft.com/office/drawing/2014/main" id="{1C4AF90C-F7CD-8A4B-B47E-E426C88ADF2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372"/>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4AD2312-C1CA-6E4B-AA10-ABFEBD767A80}"/>
              </a:ext>
            </a:extLst>
          </p:cNvPr>
          <p:cNvSpPr/>
          <p:nvPr/>
        </p:nvSpPr>
        <p:spPr bwMode="auto">
          <a:xfrm>
            <a:off x="2972229" y="3508402"/>
            <a:ext cx="1192181" cy="173736"/>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856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9831B-9426-445D-BCC9-E39FD898C8B3}"/>
              </a:ext>
            </a:extLst>
          </p:cNvPr>
          <p:cNvPicPr>
            <a:picLocks noChangeAspect="1"/>
          </p:cNvPicPr>
          <p:nvPr/>
        </p:nvPicPr>
        <p:blipFill>
          <a:blip r:embed="rId3"/>
          <a:stretch>
            <a:fillRect/>
          </a:stretch>
        </p:blipFill>
        <p:spPr>
          <a:xfrm>
            <a:off x="2368294" y="1680961"/>
            <a:ext cx="7772400" cy="446966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lIns="0" tIns="0" rIns="0" bIns="0"/>
          <a:lstStyle/>
          <a:p>
            <a:r>
              <a:rPr lang="en-US" sz="3200" dirty="0"/>
              <a:t>User management </a:t>
            </a:r>
          </a:p>
        </p:txBody>
      </p:sp>
      <p:pic>
        <p:nvPicPr>
          <p:cNvPr id="6" name="Picture 5">
            <a:extLst>
              <a:ext uri="{FF2B5EF4-FFF2-40B4-BE49-F238E27FC236}">
                <a16:creationId xmlns:a16="http://schemas.microsoft.com/office/drawing/2014/main" id="{9FC74FD2-9A3E-6849-A6F4-D46E037C05AF}"/>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5" name="Device">
            <a:extLst>
              <a:ext uri="{FF2B5EF4-FFF2-40B4-BE49-F238E27FC236}">
                <a16:creationId xmlns:a16="http://schemas.microsoft.com/office/drawing/2014/main" id="{C481FCAF-F111-2442-8727-2262F2E7E9E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6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975" y="444500"/>
            <a:ext cx="11563350" cy="566928"/>
          </a:xfrm>
        </p:spPr>
        <p:txBody>
          <a:bodyPr tIns="0" anchor="t"/>
          <a:lstStyle/>
          <a:p>
            <a:r>
              <a:rPr lang="en-US" dirty="0"/>
              <a:t>Content Search &amp; eDiscovery</a:t>
            </a:r>
          </a:p>
        </p:txBody>
      </p:sp>
      <p:sp>
        <p:nvSpPr>
          <p:cNvPr id="2" name="Text Placeholder 1"/>
          <p:cNvSpPr>
            <a:spLocks noGrp="1"/>
          </p:cNvSpPr>
          <p:nvPr>
            <p:ph type="body" sz="quarter" idx="10"/>
          </p:nvPr>
        </p:nvSpPr>
        <p:spPr>
          <a:xfrm>
            <a:off x="438911" y="1307593"/>
            <a:ext cx="10695253" cy="1001444"/>
          </a:xfrm>
        </p:spPr>
        <p:txBody>
          <a:bodyPr/>
          <a:lstStyle/>
          <a:p>
            <a:pPr marL="0" indent="0">
              <a:spcAft>
                <a:spcPts val="1200"/>
              </a:spcAft>
              <a:buNone/>
            </a:pPr>
            <a:r>
              <a:rPr lang="en-US" sz="2000" b="1" dirty="0">
                <a:solidFill>
                  <a:schemeClr val="accent1"/>
                </a:solidFill>
                <a:latin typeface="Segoe UI Semibold" panose="020B0502040204020203" pitchFamily="34" charset="0"/>
                <a:cs typeface="Segoe UI Semibold" panose="020B0502040204020203" pitchFamily="34" charset="0"/>
              </a:rPr>
              <a:t>What is it?</a:t>
            </a:r>
          </a:p>
          <a:p>
            <a:pPr marL="0" indent="0">
              <a:spcBef>
                <a:spcPts val="600"/>
              </a:spcBef>
              <a:spcAft>
                <a:spcPts val="600"/>
              </a:spcAft>
              <a:buNone/>
            </a:pPr>
            <a:r>
              <a:rPr lang="en-US" sz="1800" dirty="0">
                <a:solidFill>
                  <a:schemeClr val="accent6"/>
                </a:solidFill>
                <a:latin typeface="Segoe UI" panose="020B0502040204020203" pitchFamily="34" charset="0"/>
              </a:rPr>
              <a:t>Content Search is an eDiscovery tool in that allows you to search for in-place items such as email, documents, and instant messaging conversations in your Microsoft 365 Business organization</a:t>
            </a:r>
          </a:p>
        </p:txBody>
      </p:sp>
      <p:sp>
        <p:nvSpPr>
          <p:cNvPr id="5" name="Text Placeholder 1"/>
          <p:cNvSpPr>
            <a:spLocks noGrp="1"/>
          </p:cNvSpPr>
          <p:nvPr>
            <p:ph type="body" sz="quarter" idx="4294967295"/>
          </p:nvPr>
        </p:nvSpPr>
        <p:spPr>
          <a:xfrm>
            <a:off x="438911" y="2852391"/>
            <a:ext cx="11071771" cy="4301177"/>
          </a:xfrm>
        </p:spPr>
        <p:txBody>
          <a:bodyPr/>
          <a:lstStyle/>
          <a:p>
            <a:pPr marL="0" indent="0">
              <a:spcAft>
                <a:spcPts val="1300"/>
              </a:spcAft>
              <a:buNone/>
            </a:pPr>
            <a:r>
              <a:rPr lang="en-US" sz="2000" b="1" dirty="0">
                <a:solidFill>
                  <a:schemeClr val="accent1"/>
                </a:solidFill>
                <a:latin typeface="Segoe UI Semibold" panose="020B0502040204020203" pitchFamily="34" charset="0"/>
                <a:cs typeface="Segoe UI Semibold" panose="020B0502040204020203" pitchFamily="34" charset="0"/>
              </a:rPr>
              <a:t>What you need to know</a:t>
            </a:r>
          </a:p>
          <a:p>
            <a:pPr>
              <a:spcAft>
                <a:spcPts val="1300"/>
              </a:spcAft>
            </a:pPr>
            <a:r>
              <a:rPr lang="en-US" sz="1800" dirty="0">
                <a:solidFill>
                  <a:schemeClr val="accent6"/>
                </a:solidFill>
              </a:rPr>
              <a:t>Content search is the core capability.  eDiscovery layers additional features such as case management, organization, and controls that determine who can manage and view content on a case by case basis</a:t>
            </a:r>
          </a:p>
          <a:p>
            <a:pPr>
              <a:spcAft>
                <a:spcPts val="1300"/>
              </a:spcAft>
            </a:pPr>
            <a:r>
              <a:rPr lang="en-US" sz="1800" dirty="0">
                <a:cs typeface="Segoe UI Semibold" panose="020B0502040204020203" pitchFamily="34" charset="0"/>
              </a:rPr>
              <a:t>Searchable locations in Microsoft 365 Business:</a:t>
            </a:r>
          </a:p>
          <a:p>
            <a:pPr marL="274320" lvl="1" indent="-274320">
              <a:spcAft>
                <a:spcPts val="600"/>
              </a:spcAft>
              <a:buFont typeface="Arial" panose="020B0604020202020204" pitchFamily="34" charset="0"/>
              <a:buChar char="•"/>
            </a:pPr>
            <a:r>
              <a:rPr lang="en-US" sz="1400" dirty="0">
                <a:solidFill>
                  <a:schemeClr val="tx1"/>
                </a:solidFill>
                <a:cs typeface="Segoe UI Semibold" panose="020B0502040204020203" pitchFamily="34" charset="0"/>
              </a:rPr>
              <a:t>Exchange Online mailboxes and public folders</a:t>
            </a:r>
          </a:p>
          <a:p>
            <a:pPr marL="274320" lvl="1" indent="-274320">
              <a:spcAft>
                <a:spcPts val="600"/>
              </a:spcAft>
              <a:buFont typeface="Arial" panose="020B0604020202020204" pitchFamily="34" charset="0"/>
              <a:buChar char="•"/>
            </a:pPr>
            <a:r>
              <a:rPr lang="en-US" sz="1400" dirty="0">
                <a:solidFill>
                  <a:schemeClr val="tx1"/>
                </a:solidFill>
                <a:cs typeface="Segoe UI Semibold" panose="020B0502040204020203" pitchFamily="34" charset="0"/>
              </a:rPr>
              <a:t>SharePoint Online sites and OneDrive for Business accounts</a:t>
            </a:r>
          </a:p>
          <a:p>
            <a:pPr marL="274320" lvl="1" indent="-274320">
              <a:spcAft>
                <a:spcPts val="600"/>
              </a:spcAft>
              <a:buFont typeface="Arial" panose="020B0604020202020204" pitchFamily="34" charset="0"/>
              <a:buChar char="•"/>
            </a:pPr>
            <a:r>
              <a:rPr lang="en-US" sz="1400" dirty="0">
                <a:solidFill>
                  <a:schemeClr val="tx1"/>
                </a:solidFill>
                <a:cs typeface="Segoe UI Semibold" panose="020B0502040204020203" pitchFamily="34" charset="0"/>
              </a:rPr>
              <a:t>Skype for Business conversations</a:t>
            </a:r>
          </a:p>
          <a:p>
            <a:pPr marL="274320" lvl="1" indent="-274320">
              <a:spcAft>
                <a:spcPts val="600"/>
              </a:spcAft>
              <a:buFont typeface="Arial" panose="020B0604020202020204" pitchFamily="34" charset="0"/>
              <a:buChar char="•"/>
            </a:pPr>
            <a:r>
              <a:rPr lang="en-US" sz="1400" dirty="0">
                <a:solidFill>
                  <a:schemeClr val="tx1"/>
                </a:solidFill>
                <a:cs typeface="Segoe UI Semibold" panose="020B0502040204020203" pitchFamily="34" charset="0"/>
              </a:rPr>
              <a:t>Microsoft Teams</a:t>
            </a:r>
          </a:p>
          <a:p>
            <a:pPr marL="274320" lvl="1" indent="-274320">
              <a:spcAft>
                <a:spcPts val="600"/>
              </a:spcAft>
              <a:buFont typeface="Arial" panose="020B0604020202020204" pitchFamily="34" charset="0"/>
              <a:buChar char="•"/>
            </a:pPr>
            <a:r>
              <a:rPr lang="en-US" sz="1400" dirty="0">
                <a:solidFill>
                  <a:schemeClr val="tx1"/>
                </a:solidFill>
                <a:cs typeface="Segoe UI Semibold" panose="020B0502040204020203" pitchFamily="34" charset="0"/>
              </a:rPr>
              <a:t>Office 365 Groups</a:t>
            </a:r>
          </a:p>
          <a:p>
            <a:pPr>
              <a:spcBef>
                <a:spcPts val="1200"/>
              </a:spcBef>
              <a:spcAft>
                <a:spcPts val="600"/>
              </a:spcAft>
            </a:pPr>
            <a:r>
              <a:rPr lang="en-US" sz="1800" dirty="0">
                <a:cs typeface="Segoe UI Semibold" panose="020B0502040204020203" pitchFamily="34" charset="0"/>
              </a:rPr>
              <a:t>Typical search time for a Microsoft 365 Business customer is 30 seconds</a:t>
            </a:r>
          </a:p>
          <a:p>
            <a:pPr marL="274320" lvl="1" indent="-274320">
              <a:spcAft>
                <a:spcPts val="600"/>
              </a:spcAft>
              <a:buFont typeface="Arial" panose="020B0604020202020204" pitchFamily="34" charset="0"/>
              <a:buChar char="•"/>
            </a:pPr>
            <a:r>
              <a:rPr lang="en-US" sz="1400" dirty="0">
                <a:solidFill>
                  <a:schemeClr val="tx1"/>
                </a:solidFill>
              </a:rPr>
              <a:t>Content is indexed upon ingress</a:t>
            </a:r>
          </a:p>
        </p:txBody>
      </p:sp>
      <p:cxnSp>
        <p:nvCxnSpPr>
          <p:cNvPr id="6" name="Straight Connector 5">
            <a:extLst>
              <a:ext uri="{FF2B5EF4-FFF2-40B4-BE49-F238E27FC236}">
                <a16:creationId xmlns:a16="http://schemas.microsoft.com/office/drawing/2014/main" id="{C466A7C3-0673-C74A-8EC7-185BA9657F66}"/>
              </a:ext>
            </a:extLst>
          </p:cNvPr>
          <p:cNvCxnSpPr>
            <a:cxnSpLocks/>
          </p:cNvCxnSpPr>
          <p:nvPr/>
        </p:nvCxnSpPr>
        <p:spPr>
          <a:xfrm>
            <a:off x="431165" y="2580713"/>
            <a:ext cx="11567160"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13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0"/>
          <a:lstStyle/>
          <a:p>
            <a:r>
              <a:rPr lang="en-US" dirty="0"/>
              <a:t>Content Search &amp; eDiscovery</a:t>
            </a:r>
          </a:p>
        </p:txBody>
      </p:sp>
      <p:sp>
        <p:nvSpPr>
          <p:cNvPr id="5" name="Text Placeholder 1"/>
          <p:cNvSpPr>
            <a:spLocks noGrp="1"/>
          </p:cNvSpPr>
          <p:nvPr>
            <p:ph type="body" sz="quarter" idx="4294967295"/>
          </p:nvPr>
        </p:nvSpPr>
        <p:spPr>
          <a:xfrm>
            <a:off x="434975" y="2478554"/>
            <a:ext cx="4157471" cy="3077766"/>
          </a:xfrm>
        </p:spPr>
        <p:txBody>
          <a:bodyPr/>
          <a:lstStyle/>
          <a:p>
            <a:pPr marL="0" lvl="1">
              <a:lnSpc>
                <a:spcPct val="100000"/>
              </a:lnSpc>
              <a:spcBef>
                <a:spcPts val="1200"/>
              </a:spcBef>
              <a:spcAft>
                <a:spcPts val="1200"/>
              </a:spcAft>
            </a:pPr>
            <a:r>
              <a:rPr lang="en-US" sz="1400" dirty="0"/>
              <a:t>Can create and manage cases</a:t>
            </a:r>
          </a:p>
          <a:p>
            <a:pPr marL="0" lvl="1">
              <a:lnSpc>
                <a:spcPct val="100000"/>
              </a:lnSpc>
              <a:spcAft>
                <a:spcPts val="1200"/>
              </a:spcAft>
            </a:pPr>
            <a:r>
              <a:rPr lang="en-US" sz="1400" dirty="0"/>
              <a:t>Preview and export search results</a:t>
            </a:r>
          </a:p>
          <a:p>
            <a:pPr marL="0" lvl="1">
              <a:lnSpc>
                <a:spcPct val="100000"/>
              </a:lnSpc>
              <a:spcAft>
                <a:spcPts val="1200"/>
              </a:spcAft>
            </a:pPr>
            <a:r>
              <a:rPr lang="en-US" sz="1400" dirty="0"/>
              <a:t>Add and remove members to a case</a:t>
            </a:r>
          </a:p>
          <a:p>
            <a:pPr marL="0" lvl="1">
              <a:lnSpc>
                <a:spcPct val="100000"/>
              </a:lnSpc>
              <a:spcAft>
                <a:spcPts val="1200"/>
              </a:spcAft>
            </a:pPr>
            <a:r>
              <a:rPr lang="en-US" sz="1400" dirty="0"/>
              <a:t>Create case holds to ensure content is not deleted by user(s) subject to the hold</a:t>
            </a:r>
          </a:p>
          <a:p>
            <a:pPr marL="0" lvl="1">
              <a:lnSpc>
                <a:spcPct val="100000"/>
              </a:lnSpc>
              <a:spcAft>
                <a:spcPts val="1200"/>
              </a:spcAft>
            </a:pPr>
            <a:r>
              <a:rPr lang="en-US" sz="1400" dirty="0"/>
              <a:t>Can only access &amp; manage the cases they create</a:t>
            </a:r>
          </a:p>
          <a:p>
            <a:pPr marL="0" lvl="1">
              <a:lnSpc>
                <a:spcPct val="100000"/>
              </a:lnSpc>
              <a:spcAft>
                <a:spcPts val="1200"/>
              </a:spcAft>
            </a:pPr>
            <a:endParaRPr lang="en-US" b="1" dirty="0"/>
          </a:p>
          <a:p>
            <a:endParaRPr lang="en-US" sz="2000" b="1" dirty="0"/>
          </a:p>
          <a:p>
            <a:endParaRPr lang="en-US" sz="2000" dirty="0"/>
          </a:p>
        </p:txBody>
      </p:sp>
      <p:sp>
        <p:nvSpPr>
          <p:cNvPr id="2" name="Text Placeholder 1"/>
          <p:cNvSpPr>
            <a:spLocks noGrp="1"/>
          </p:cNvSpPr>
          <p:nvPr>
            <p:ph type="body" sz="quarter" idx="4294967295"/>
          </p:nvPr>
        </p:nvSpPr>
        <p:spPr>
          <a:xfrm>
            <a:off x="438912" y="1152144"/>
            <a:ext cx="11239500" cy="603242"/>
          </a:xfrm>
        </p:spPr>
        <p:txBody>
          <a:bodyPr/>
          <a:lstStyle/>
          <a:p>
            <a:pPr marL="0" indent="0">
              <a:buNone/>
            </a:pPr>
            <a:r>
              <a:rPr lang="en-US" sz="2000" b="1" dirty="0">
                <a:solidFill>
                  <a:schemeClr val="accent1"/>
                </a:solidFill>
                <a:latin typeface="+mj-lt"/>
              </a:rPr>
              <a:t>Deployment task:</a:t>
            </a:r>
          </a:p>
          <a:p>
            <a:pPr marL="0" indent="0">
              <a:spcBef>
                <a:spcPts val="600"/>
              </a:spcBef>
              <a:spcAft>
                <a:spcPts val="600"/>
              </a:spcAft>
              <a:buNone/>
            </a:pPr>
            <a:r>
              <a:rPr lang="en-US" sz="1800" dirty="0">
                <a:solidFill>
                  <a:srgbClr val="2F2F2F"/>
                </a:solidFill>
                <a:latin typeface="Segoe UI" panose="020B0502040204020203" pitchFamily="34" charset="0"/>
              </a:rPr>
              <a:t>Customers and partners can assign eDiscovery permissions in the Security &amp; Compliance Center</a:t>
            </a:r>
          </a:p>
        </p:txBody>
      </p:sp>
      <p:sp>
        <p:nvSpPr>
          <p:cNvPr id="4" name="Rectangle 3">
            <a:extLst>
              <a:ext uri="{FF2B5EF4-FFF2-40B4-BE49-F238E27FC236}">
                <a16:creationId xmlns:a16="http://schemas.microsoft.com/office/drawing/2014/main" id="{8374D26F-4F68-0148-9FE7-428462EB4A8B}"/>
              </a:ext>
            </a:extLst>
          </p:cNvPr>
          <p:cNvSpPr/>
          <p:nvPr/>
        </p:nvSpPr>
        <p:spPr>
          <a:xfrm>
            <a:off x="6217919" y="2478554"/>
            <a:ext cx="5644579" cy="587853"/>
          </a:xfrm>
          <a:prstGeom prst="rect">
            <a:avLst/>
          </a:prstGeom>
        </p:spPr>
        <p:txBody>
          <a:bodyPr wrap="square" lIns="0" tIns="0">
            <a:spAutoFit/>
          </a:bodyPr>
          <a:lstStyle/>
          <a:p>
            <a:pPr marL="0" marR="0" lvl="1" indent="0" algn="l" defTabSz="932742" rtl="0" eaLnBrk="1" fontAlgn="auto" latinLnBrk="0" hangingPunct="1">
              <a:lnSpc>
                <a:spcPct val="90000"/>
              </a:lnSpc>
              <a:spcBef>
                <a:spcPts val="1200"/>
              </a:spcBef>
              <a:spcAft>
                <a:spcPts val="120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Segoe UI"/>
                <a:ea typeface="+mn-ea"/>
                <a:cs typeface="+mn-cs"/>
              </a:rPr>
              <a:t>Can access all eDiscovery cases</a:t>
            </a:r>
          </a:p>
          <a:p>
            <a:pPr marL="0" marR="0" lvl="1"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Segoe UI"/>
                <a:ea typeface="+mn-ea"/>
                <a:cs typeface="+mn-cs"/>
              </a:rPr>
              <a:t>Can add themselves to a case</a:t>
            </a:r>
          </a:p>
        </p:txBody>
      </p:sp>
      <p:grpSp>
        <p:nvGrpSpPr>
          <p:cNvPr id="10" name="Group 9">
            <a:extLst>
              <a:ext uri="{FF2B5EF4-FFF2-40B4-BE49-F238E27FC236}">
                <a16:creationId xmlns:a16="http://schemas.microsoft.com/office/drawing/2014/main" id="{5D4D54F5-BA0E-0C46-BFAE-C72DF89DD18A}"/>
              </a:ext>
            </a:extLst>
          </p:cNvPr>
          <p:cNvGrpSpPr/>
          <p:nvPr/>
        </p:nvGrpSpPr>
        <p:grpSpPr>
          <a:xfrm>
            <a:off x="434975" y="1967222"/>
            <a:ext cx="2084738" cy="376056"/>
            <a:chOff x="434975" y="1967222"/>
            <a:chExt cx="2084738" cy="376056"/>
          </a:xfrm>
        </p:grpSpPr>
        <p:cxnSp>
          <p:nvCxnSpPr>
            <p:cNvPr id="6" name="Straight Connector 5">
              <a:extLst>
                <a:ext uri="{FF2B5EF4-FFF2-40B4-BE49-F238E27FC236}">
                  <a16:creationId xmlns:a16="http://schemas.microsoft.com/office/drawing/2014/main" id="{5DAAB0C4-7965-B643-A027-47D5C9B17188}"/>
                </a:ext>
              </a:extLst>
            </p:cNvPr>
            <p:cNvCxnSpPr>
              <a:cxnSpLocks/>
            </p:cNvCxnSpPr>
            <p:nvPr/>
          </p:nvCxnSpPr>
          <p:spPr>
            <a:xfrm flipH="1">
              <a:off x="434975" y="2343278"/>
              <a:ext cx="810651"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BC6B47A-F1C6-3D42-9122-E184BCC5DB76}"/>
                </a:ext>
              </a:extLst>
            </p:cNvPr>
            <p:cNvSpPr/>
            <p:nvPr/>
          </p:nvSpPr>
          <p:spPr>
            <a:xfrm>
              <a:off x="434975" y="1967222"/>
              <a:ext cx="2084738" cy="338554"/>
            </a:xfrm>
            <a:prstGeom prst="rect">
              <a:avLst/>
            </a:prstGeom>
          </p:spPr>
          <p:txBody>
            <a:bodyPr wrap="none" lIns="0">
              <a:sp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eDiscovery Managers</a:t>
              </a:r>
            </a:p>
          </p:txBody>
        </p:sp>
      </p:grpSp>
      <p:grpSp>
        <p:nvGrpSpPr>
          <p:cNvPr id="11" name="Group 10">
            <a:extLst>
              <a:ext uri="{FF2B5EF4-FFF2-40B4-BE49-F238E27FC236}">
                <a16:creationId xmlns:a16="http://schemas.microsoft.com/office/drawing/2014/main" id="{EEFCC50C-D8EE-C349-A950-3816F335E9B9}"/>
              </a:ext>
            </a:extLst>
          </p:cNvPr>
          <p:cNvGrpSpPr/>
          <p:nvPr/>
        </p:nvGrpSpPr>
        <p:grpSpPr>
          <a:xfrm>
            <a:off x="6216650" y="1967222"/>
            <a:ext cx="2535566" cy="376056"/>
            <a:chOff x="6216650" y="1967222"/>
            <a:chExt cx="2535566" cy="376056"/>
          </a:xfrm>
        </p:grpSpPr>
        <p:cxnSp>
          <p:nvCxnSpPr>
            <p:cNvPr id="7" name="Straight Connector 6">
              <a:extLst>
                <a:ext uri="{FF2B5EF4-FFF2-40B4-BE49-F238E27FC236}">
                  <a16:creationId xmlns:a16="http://schemas.microsoft.com/office/drawing/2014/main" id="{602173CA-71C6-1C45-9626-BE2BF80B35CD}"/>
                </a:ext>
              </a:extLst>
            </p:cNvPr>
            <p:cNvCxnSpPr>
              <a:cxnSpLocks/>
            </p:cNvCxnSpPr>
            <p:nvPr/>
          </p:nvCxnSpPr>
          <p:spPr>
            <a:xfrm flipH="1">
              <a:off x="6217919" y="2343278"/>
              <a:ext cx="810651"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FA421D1-11AA-7447-A560-7AAB9E33CF46}"/>
                </a:ext>
              </a:extLst>
            </p:cNvPr>
            <p:cNvSpPr/>
            <p:nvPr/>
          </p:nvSpPr>
          <p:spPr>
            <a:xfrm>
              <a:off x="6216650" y="1967222"/>
              <a:ext cx="2535566" cy="313932"/>
            </a:xfrm>
            <a:prstGeom prst="rect">
              <a:avLst/>
            </a:prstGeom>
          </p:spPr>
          <p:txBody>
            <a:bodyPr wrap="none" lIns="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eDiscovery Administrators</a:t>
              </a:r>
            </a:p>
          </p:txBody>
        </p:sp>
      </p:grpSp>
    </p:spTree>
    <p:extLst>
      <p:ext uri="{BB962C8B-B14F-4D97-AF65-F5344CB8AC3E}">
        <p14:creationId xmlns:p14="http://schemas.microsoft.com/office/powerpoint/2010/main" val="23640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ppt_x"/>
                                          </p:val>
                                        </p:tav>
                                        <p:tav tm="100000">
                                          <p:val>
                                            <p:strVal val="#ppt_x"/>
                                          </p:val>
                                        </p:tav>
                                      </p:tavLst>
                                    </p:anim>
                                    <p:anim calcmode="lin" valueType="num">
                                      <p:cBhvr additive="base">
                                        <p:cTn id="20"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975" y="444500"/>
            <a:ext cx="11563350" cy="758825"/>
          </a:xfrm>
        </p:spPr>
        <p:txBody>
          <a:bodyPr tIns="0"/>
          <a:lstStyle/>
          <a:p>
            <a:r>
              <a:rPr lang="en-US" dirty="0"/>
              <a:t>Perform an eDiscovery Content Search</a:t>
            </a:r>
          </a:p>
        </p:txBody>
      </p:sp>
      <p:sp>
        <p:nvSpPr>
          <p:cNvPr id="2" name="Text Placeholder 1"/>
          <p:cNvSpPr>
            <a:spLocks noGrp="1"/>
          </p:cNvSpPr>
          <p:nvPr>
            <p:ph type="body" sz="quarter" idx="10"/>
          </p:nvPr>
        </p:nvSpPr>
        <p:spPr>
          <a:xfrm>
            <a:off x="434975" y="1462924"/>
            <a:ext cx="11239464" cy="276999"/>
          </a:xfrm>
        </p:spPr>
        <p:txBody>
          <a:bodyPr/>
          <a:lstStyle/>
          <a:p>
            <a:pPr marL="0" indent="0">
              <a:buNone/>
            </a:pPr>
            <a:r>
              <a:rPr lang="en-US" sz="2000" b="1" dirty="0">
                <a:solidFill>
                  <a:schemeClr val="accent1"/>
                </a:solidFill>
                <a:latin typeface="+mj-lt"/>
              </a:rPr>
              <a:t>Basic Steps:</a:t>
            </a:r>
            <a:endParaRPr lang="en-US" sz="2000" dirty="0">
              <a:solidFill>
                <a:schemeClr val="accent1"/>
              </a:solidFill>
              <a:latin typeface="+mj-lt"/>
            </a:endParaRPr>
          </a:p>
        </p:txBody>
      </p:sp>
      <p:grpSp>
        <p:nvGrpSpPr>
          <p:cNvPr id="19" name="Group 18">
            <a:extLst>
              <a:ext uri="{FF2B5EF4-FFF2-40B4-BE49-F238E27FC236}">
                <a16:creationId xmlns:a16="http://schemas.microsoft.com/office/drawing/2014/main" id="{8270B962-E2DF-5742-ACFB-0D937598F3DD}"/>
              </a:ext>
            </a:extLst>
          </p:cNvPr>
          <p:cNvGrpSpPr/>
          <p:nvPr/>
        </p:nvGrpSpPr>
        <p:grpSpPr>
          <a:xfrm>
            <a:off x="3326339" y="2379657"/>
            <a:ext cx="2636035" cy="1728956"/>
            <a:chOff x="3326339" y="2379657"/>
            <a:chExt cx="2636035" cy="1728956"/>
          </a:xfrm>
        </p:grpSpPr>
        <p:cxnSp>
          <p:nvCxnSpPr>
            <p:cNvPr id="7" name="Straight Connector 6">
              <a:extLst>
                <a:ext uri="{FF2B5EF4-FFF2-40B4-BE49-F238E27FC236}">
                  <a16:creationId xmlns:a16="http://schemas.microsoft.com/office/drawing/2014/main" id="{D9AB229E-CB11-544C-BBD8-69646B248323}"/>
                </a:ext>
              </a:extLst>
            </p:cNvPr>
            <p:cNvCxnSpPr>
              <a:cxnSpLocks/>
            </p:cNvCxnSpPr>
            <p:nvPr/>
          </p:nvCxnSpPr>
          <p:spPr>
            <a:xfrm>
              <a:off x="3326339" y="3634083"/>
              <a:ext cx="226145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42527B0-C9AF-4749-AC43-2EAB119D732C}"/>
                </a:ext>
              </a:extLst>
            </p:cNvPr>
            <p:cNvSpPr/>
            <p:nvPr/>
          </p:nvSpPr>
          <p:spPr>
            <a:xfrm>
              <a:off x="3326339" y="3770059"/>
              <a:ext cx="2636035" cy="338554"/>
            </a:xfrm>
            <a:prstGeom prst="rect">
              <a:avLst/>
            </a:prstGeom>
          </p:spPr>
          <p:txBody>
            <a:bodyPr wrap="square" l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2828"/>
                  </a:solidFill>
                  <a:effectLst/>
                  <a:uLnTx/>
                  <a:uFillTx/>
                  <a:latin typeface="Segoe UI Semibold" panose="020B0502040204020203" pitchFamily="34" charset="0"/>
                  <a:ea typeface="+mn-ea"/>
                  <a:cs typeface="Segoe UI Semibold" panose="020B0502040204020203" pitchFamily="34" charset="0"/>
                </a:rPr>
                <a:t>Preview search results</a:t>
              </a:r>
            </a:p>
          </p:txBody>
        </p:sp>
        <p:pic>
          <p:nvPicPr>
            <p:cNvPr id="14" name="Picture 13">
              <a:extLst>
                <a:ext uri="{FF2B5EF4-FFF2-40B4-BE49-F238E27FC236}">
                  <a16:creationId xmlns:a16="http://schemas.microsoft.com/office/drawing/2014/main" id="{BE80E6FC-F2BC-D142-AA55-E57CDFD05F37}"/>
                </a:ext>
              </a:extLst>
            </p:cNvPr>
            <p:cNvPicPr>
              <a:picLocks noChangeAspect="1"/>
            </p:cNvPicPr>
            <p:nvPr/>
          </p:nvPicPr>
          <p:blipFill>
            <a:blip r:embed="rId3"/>
            <a:stretch>
              <a:fillRect/>
            </a:stretch>
          </p:blipFill>
          <p:spPr>
            <a:xfrm>
              <a:off x="3326339" y="2379657"/>
              <a:ext cx="1005840" cy="1005840"/>
            </a:xfrm>
            <a:prstGeom prst="rect">
              <a:avLst/>
            </a:prstGeom>
          </p:spPr>
        </p:pic>
      </p:grpSp>
      <p:grpSp>
        <p:nvGrpSpPr>
          <p:cNvPr id="20" name="Group 19">
            <a:extLst>
              <a:ext uri="{FF2B5EF4-FFF2-40B4-BE49-F238E27FC236}">
                <a16:creationId xmlns:a16="http://schemas.microsoft.com/office/drawing/2014/main" id="{A9537735-7C07-2D48-91B3-751413336E15}"/>
              </a:ext>
            </a:extLst>
          </p:cNvPr>
          <p:cNvGrpSpPr/>
          <p:nvPr/>
        </p:nvGrpSpPr>
        <p:grpSpPr>
          <a:xfrm>
            <a:off x="6216882" y="2449342"/>
            <a:ext cx="2515960" cy="1905492"/>
            <a:chOff x="6216882" y="2449342"/>
            <a:chExt cx="2515960" cy="1905492"/>
          </a:xfrm>
        </p:grpSpPr>
        <p:cxnSp>
          <p:nvCxnSpPr>
            <p:cNvPr id="8" name="Straight Connector 7">
              <a:extLst>
                <a:ext uri="{FF2B5EF4-FFF2-40B4-BE49-F238E27FC236}">
                  <a16:creationId xmlns:a16="http://schemas.microsoft.com/office/drawing/2014/main" id="{12BA00DC-E4FE-E844-B639-2CB958AEB4C0}"/>
                </a:ext>
              </a:extLst>
            </p:cNvPr>
            <p:cNvCxnSpPr>
              <a:cxnSpLocks/>
            </p:cNvCxnSpPr>
            <p:nvPr/>
          </p:nvCxnSpPr>
          <p:spPr>
            <a:xfrm>
              <a:off x="6216882" y="3634083"/>
              <a:ext cx="226145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A66C3C9-3E86-1247-AEDA-C941ECA0E243}"/>
                </a:ext>
              </a:extLst>
            </p:cNvPr>
            <p:cNvSpPr/>
            <p:nvPr/>
          </p:nvSpPr>
          <p:spPr>
            <a:xfrm>
              <a:off x="6216882" y="3770059"/>
              <a:ext cx="2515960" cy="584775"/>
            </a:xfrm>
            <a:prstGeom prst="rect">
              <a:avLst/>
            </a:prstGeom>
          </p:spPr>
          <p:txBody>
            <a:bodyPr wrap="square" l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2828"/>
                  </a:solidFill>
                  <a:effectLst/>
                  <a:uLnTx/>
                  <a:uFillTx/>
                  <a:latin typeface="Segoe UI Semibold" panose="020B0502040204020203" pitchFamily="34" charset="0"/>
                  <a:ea typeface="+mn-ea"/>
                  <a:cs typeface="Segoe UI Semibold" panose="020B0502040204020203" pitchFamily="34" charset="0"/>
                </a:rPr>
                <a:t>View information &amp; statistics about a search</a:t>
              </a:r>
            </a:p>
          </p:txBody>
        </p:sp>
        <p:pic>
          <p:nvPicPr>
            <p:cNvPr id="15" name="Picture 14">
              <a:extLst>
                <a:ext uri="{FF2B5EF4-FFF2-40B4-BE49-F238E27FC236}">
                  <a16:creationId xmlns:a16="http://schemas.microsoft.com/office/drawing/2014/main" id="{521C5B27-8CCF-F145-9AC7-46AD3526F4B7}"/>
                </a:ext>
              </a:extLst>
            </p:cNvPr>
            <p:cNvPicPr>
              <a:picLocks noChangeAspect="1"/>
            </p:cNvPicPr>
            <p:nvPr/>
          </p:nvPicPr>
          <p:blipFill>
            <a:blip r:embed="rId4"/>
            <a:stretch>
              <a:fillRect/>
            </a:stretch>
          </p:blipFill>
          <p:spPr>
            <a:xfrm>
              <a:off x="6217136" y="2449342"/>
              <a:ext cx="1007403" cy="1007403"/>
            </a:xfrm>
            <a:prstGeom prst="rect">
              <a:avLst/>
            </a:prstGeom>
          </p:spPr>
        </p:pic>
      </p:grpSp>
      <p:grpSp>
        <p:nvGrpSpPr>
          <p:cNvPr id="18" name="Group 17">
            <a:extLst>
              <a:ext uri="{FF2B5EF4-FFF2-40B4-BE49-F238E27FC236}">
                <a16:creationId xmlns:a16="http://schemas.microsoft.com/office/drawing/2014/main" id="{828286A0-8F9D-0441-95CB-D73C54AA6394}"/>
              </a:ext>
            </a:extLst>
          </p:cNvPr>
          <p:cNvGrpSpPr/>
          <p:nvPr/>
        </p:nvGrpSpPr>
        <p:grpSpPr>
          <a:xfrm>
            <a:off x="434975" y="2379657"/>
            <a:ext cx="2308999" cy="1728956"/>
            <a:chOff x="434975" y="2379657"/>
            <a:chExt cx="2308999" cy="1728956"/>
          </a:xfrm>
        </p:grpSpPr>
        <p:cxnSp>
          <p:nvCxnSpPr>
            <p:cNvPr id="6" name="Straight Connector 5">
              <a:extLst>
                <a:ext uri="{FF2B5EF4-FFF2-40B4-BE49-F238E27FC236}">
                  <a16:creationId xmlns:a16="http://schemas.microsoft.com/office/drawing/2014/main" id="{FB50A0E9-CDB7-9443-AF04-7FFB16B47A28}"/>
                </a:ext>
              </a:extLst>
            </p:cNvPr>
            <p:cNvCxnSpPr>
              <a:cxnSpLocks/>
            </p:cNvCxnSpPr>
            <p:nvPr/>
          </p:nvCxnSpPr>
          <p:spPr>
            <a:xfrm>
              <a:off x="435796" y="3634083"/>
              <a:ext cx="226145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DD08CEA-D4F3-514A-9A07-056FEF284672}"/>
                </a:ext>
              </a:extLst>
            </p:cNvPr>
            <p:cNvSpPr/>
            <p:nvPr/>
          </p:nvSpPr>
          <p:spPr>
            <a:xfrm>
              <a:off x="434975" y="3770059"/>
              <a:ext cx="2308999" cy="338554"/>
            </a:xfrm>
            <a:prstGeom prst="rect">
              <a:avLst/>
            </a:prstGeom>
          </p:spPr>
          <p:txBody>
            <a:bodyPr wrap="square" l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2828"/>
                  </a:solidFill>
                  <a:effectLst/>
                  <a:uLnTx/>
                  <a:uFillTx/>
                  <a:latin typeface="Segoe UI Semibold" panose="020B0502040204020203" pitchFamily="34" charset="0"/>
                  <a:ea typeface="+mn-ea"/>
                  <a:cs typeface="Segoe UI Semibold" panose="020B0502040204020203" pitchFamily="34" charset="0"/>
                </a:rPr>
                <a:t>Create a new search</a:t>
              </a:r>
            </a:p>
          </p:txBody>
        </p:sp>
        <p:pic>
          <p:nvPicPr>
            <p:cNvPr id="16" name="Picture 15">
              <a:extLst>
                <a:ext uri="{FF2B5EF4-FFF2-40B4-BE49-F238E27FC236}">
                  <a16:creationId xmlns:a16="http://schemas.microsoft.com/office/drawing/2014/main" id="{0892C66F-F587-F648-AA42-D7E2412FFC00}"/>
                </a:ext>
              </a:extLst>
            </p:cNvPr>
            <p:cNvPicPr>
              <a:picLocks noChangeAspect="1"/>
            </p:cNvPicPr>
            <p:nvPr/>
          </p:nvPicPr>
          <p:blipFill>
            <a:blip r:embed="rId5"/>
            <a:stretch>
              <a:fillRect/>
            </a:stretch>
          </p:blipFill>
          <p:spPr>
            <a:xfrm>
              <a:off x="434975" y="2379657"/>
              <a:ext cx="1005840" cy="1005840"/>
            </a:xfrm>
            <a:prstGeom prst="rect">
              <a:avLst/>
            </a:prstGeom>
          </p:spPr>
        </p:pic>
      </p:grpSp>
      <p:grpSp>
        <p:nvGrpSpPr>
          <p:cNvPr id="21" name="Group 20">
            <a:extLst>
              <a:ext uri="{FF2B5EF4-FFF2-40B4-BE49-F238E27FC236}">
                <a16:creationId xmlns:a16="http://schemas.microsoft.com/office/drawing/2014/main" id="{AE8BD8C7-5C55-C84C-8992-453D776142B7}"/>
              </a:ext>
            </a:extLst>
          </p:cNvPr>
          <p:cNvGrpSpPr/>
          <p:nvPr/>
        </p:nvGrpSpPr>
        <p:grpSpPr>
          <a:xfrm>
            <a:off x="9107424" y="2391849"/>
            <a:ext cx="2261452" cy="1716764"/>
            <a:chOff x="9107424" y="2391849"/>
            <a:chExt cx="2261452" cy="1716764"/>
          </a:xfrm>
        </p:grpSpPr>
        <p:cxnSp>
          <p:nvCxnSpPr>
            <p:cNvPr id="9" name="Straight Connector 8">
              <a:extLst>
                <a:ext uri="{FF2B5EF4-FFF2-40B4-BE49-F238E27FC236}">
                  <a16:creationId xmlns:a16="http://schemas.microsoft.com/office/drawing/2014/main" id="{122DDAFC-FBCA-A74F-87AE-1E08F0199B82}"/>
                </a:ext>
              </a:extLst>
            </p:cNvPr>
            <p:cNvCxnSpPr>
              <a:cxnSpLocks/>
            </p:cNvCxnSpPr>
            <p:nvPr/>
          </p:nvCxnSpPr>
          <p:spPr>
            <a:xfrm>
              <a:off x="9107424" y="3634083"/>
              <a:ext cx="226145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D31572-0ABD-784B-9179-F4705794F389}"/>
                </a:ext>
              </a:extLst>
            </p:cNvPr>
            <p:cNvSpPr/>
            <p:nvPr/>
          </p:nvSpPr>
          <p:spPr>
            <a:xfrm>
              <a:off x="9107424" y="3770059"/>
              <a:ext cx="2013436" cy="338554"/>
            </a:xfrm>
            <a:prstGeom prst="rect">
              <a:avLst/>
            </a:prstGeom>
          </p:spPr>
          <p:txBody>
            <a:bodyPr wrap="none" l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2828"/>
                  </a:solidFill>
                  <a:effectLst/>
                  <a:uLnTx/>
                  <a:uFillTx/>
                  <a:latin typeface="Segoe UI Semibold" panose="020B0502040204020203" pitchFamily="34" charset="0"/>
                  <a:ea typeface="+mn-ea"/>
                  <a:cs typeface="Segoe UI Semibold" panose="020B0502040204020203" pitchFamily="34" charset="0"/>
                </a:rPr>
                <a:t>Export search results</a:t>
              </a:r>
            </a:p>
          </p:txBody>
        </p:sp>
        <p:pic>
          <p:nvPicPr>
            <p:cNvPr id="17" name="Picture 16">
              <a:extLst>
                <a:ext uri="{FF2B5EF4-FFF2-40B4-BE49-F238E27FC236}">
                  <a16:creationId xmlns:a16="http://schemas.microsoft.com/office/drawing/2014/main" id="{4B25C6EE-7C81-6049-BDC1-B2E43A2E8887}"/>
                </a:ext>
              </a:extLst>
            </p:cNvPr>
            <p:cNvPicPr>
              <a:picLocks noChangeAspect="1"/>
            </p:cNvPicPr>
            <p:nvPr/>
          </p:nvPicPr>
          <p:blipFill>
            <a:blip r:embed="rId6"/>
            <a:stretch>
              <a:fillRect/>
            </a:stretch>
          </p:blipFill>
          <p:spPr>
            <a:xfrm>
              <a:off x="9107424" y="2391849"/>
              <a:ext cx="1005840" cy="1005840"/>
            </a:xfrm>
            <a:prstGeom prst="rect">
              <a:avLst/>
            </a:prstGeom>
          </p:spPr>
        </p:pic>
      </p:grpSp>
    </p:spTree>
    <p:extLst>
      <p:ext uri="{BB962C8B-B14F-4D97-AF65-F5344CB8AC3E}">
        <p14:creationId xmlns:p14="http://schemas.microsoft.com/office/powerpoint/2010/main" val="144080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ppt_x"/>
                                          </p:val>
                                        </p:tav>
                                        <p:tav tm="100000">
                                          <p:val>
                                            <p:strVal val="#ppt_x"/>
                                          </p:val>
                                        </p:tav>
                                      </p:tavLst>
                                    </p:anim>
                                    <p:anim calcmode="lin" valueType="num">
                                      <p:cBhvr additive="base">
                                        <p:cTn id="16" dur="75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750" fill="hold"/>
                                        <p:tgtEl>
                                          <p:spTgt spid="21"/>
                                        </p:tgtEl>
                                        <p:attrNameLst>
                                          <p:attrName>ppt_x</p:attrName>
                                        </p:attrNameLst>
                                      </p:cBhvr>
                                      <p:tavLst>
                                        <p:tav tm="0">
                                          <p:val>
                                            <p:strVal val="#ppt_x"/>
                                          </p:val>
                                        </p:tav>
                                        <p:tav tm="100000">
                                          <p:val>
                                            <p:strVal val="#ppt_x"/>
                                          </p:val>
                                        </p:tav>
                                      </p:tavLst>
                                    </p:anim>
                                    <p:anim calcmode="lin" valueType="num">
                                      <p:cBhvr additive="base">
                                        <p:cTn id="20"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4A6267-D474-4249-90C5-8488AE55C9F1}"/>
              </a:ext>
            </a:extLst>
          </p:cNvPr>
          <p:cNvSpPr>
            <a:spLocks noGrp="1"/>
          </p:cNvSpPr>
          <p:nvPr>
            <p:ph type="title"/>
          </p:nvPr>
        </p:nvSpPr>
        <p:spPr/>
        <p:txBody>
          <a:bodyPr/>
          <a:lstStyle/>
          <a:p>
            <a:pPr defTabSz="932597">
              <a:spcAft>
                <a:spcPts val="612"/>
              </a:spcAft>
              <a:defRPr/>
            </a:pPr>
            <a:r>
              <a:rPr lang="en-US" sz="5400" dirty="0">
                <a:gradFill>
                  <a:gsLst>
                    <a:gs pos="2917">
                      <a:srgbClr val="E6E6E6"/>
                    </a:gs>
                    <a:gs pos="30000">
                      <a:srgbClr val="E6E6E6"/>
                    </a:gs>
                  </a:gsLst>
                  <a:lin ang="5400000" scaled="0"/>
                </a:gradFill>
              </a:rPr>
              <a:t>Demo: </a:t>
            </a:r>
            <a:br>
              <a:rPr lang="en-US" sz="5400" dirty="0">
                <a:gradFill>
                  <a:gsLst>
                    <a:gs pos="2917">
                      <a:srgbClr val="E6E6E6"/>
                    </a:gs>
                    <a:gs pos="30000">
                      <a:srgbClr val="E6E6E6"/>
                    </a:gs>
                  </a:gsLst>
                  <a:lin ang="5400000" scaled="0"/>
                </a:gradFill>
              </a:rPr>
            </a:br>
            <a:r>
              <a:rPr lang="en-US" sz="5400" dirty="0">
                <a:gradFill>
                  <a:gsLst>
                    <a:gs pos="2917">
                      <a:srgbClr val="E6E6E6"/>
                    </a:gs>
                    <a:gs pos="30000">
                      <a:srgbClr val="E6E6E6"/>
                    </a:gs>
                  </a:gsLst>
                  <a:lin ang="5400000" scaled="0"/>
                </a:gradFill>
              </a:rPr>
              <a:t>eDiscovery</a:t>
            </a:r>
          </a:p>
        </p:txBody>
      </p:sp>
    </p:spTree>
    <p:extLst>
      <p:ext uri="{BB962C8B-B14F-4D97-AF65-F5344CB8AC3E}">
        <p14:creationId xmlns:p14="http://schemas.microsoft.com/office/powerpoint/2010/main" val="9316968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8FA38-639D-44D3-9FD2-9EC23935E49F}"/>
              </a:ext>
            </a:extLst>
          </p:cNvPr>
          <p:cNvSpPr/>
          <p:nvPr/>
        </p:nvSpPr>
        <p:spPr bwMode="auto">
          <a:xfrm>
            <a:off x="9283899" y="2039081"/>
            <a:ext cx="2987492" cy="3382664"/>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a:xfrm>
            <a:off x="438912" y="448056"/>
            <a:ext cx="11236276" cy="564947"/>
          </a:xfrm>
        </p:spPr>
        <p:txBody>
          <a:bodyPr tIns="0"/>
          <a:lstStyle/>
          <a:p>
            <a:r>
              <a:rPr lang="en-US" dirty="0">
                <a:solidFill>
                  <a:schemeClr val="tx1"/>
                </a:solidFill>
              </a:rPr>
              <a:t>Deployment Step 4 | </a:t>
            </a:r>
            <a:r>
              <a:rPr lang="en-US" dirty="0">
                <a:solidFill>
                  <a:schemeClr val="accent1"/>
                </a:solidFill>
              </a:rPr>
              <a:t>Management &amp; Troubleshooting</a:t>
            </a:r>
          </a:p>
        </p:txBody>
      </p:sp>
      <p:grpSp>
        <p:nvGrpSpPr>
          <p:cNvPr id="46" name="Group 45">
            <a:extLst>
              <a:ext uri="{FF2B5EF4-FFF2-40B4-BE49-F238E27FC236}">
                <a16:creationId xmlns:a16="http://schemas.microsoft.com/office/drawing/2014/main" id="{4D934ED5-7DFE-4221-B8C7-E577C2940683}"/>
              </a:ext>
            </a:extLst>
          </p:cNvPr>
          <p:cNvGrpSpPr/>
          <p:nvPr/>
        </p:nvGrpSpPr>
        <p:grpSpPr>
          <a:xfrm>
            <a:off x="966205" y="2312011"/>
            <a:ext cx="1418848" cy="428914"/>
            <a:chOff x="997110" y="2086102"/>
            <a:chExt cx="1391352" cy="420602"/>
          </a:xfrm>
        </p:grpSpPr>
        <p:sp>
          <p:nvSpPr>
            <p:cNvPr id="47" name="TextBox 46">
              <a:extLst>
                <a:ext uri="{FF2B5EF4-FFF2-40B4-BE49-F238E27FC236}">
                  <a16:creationId xmlns:a16="http://schemas.microsoft.com/office/drawing/2014/main" id="{863270EF-5A2F-49BA-9502-7B1B2DB40A7B}"/>
                </a:ext>
              </a:extLst>
            </p:cNvPr>
            <p:cNvSpPr txBox="1"/>
            <p:nvPr/>
          </p:nvSpPr>
          <p:spPr>
            <a:xfrm>
              <a:off x="997110"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1</a:t>
              </a:r>
            </a:p>
          </p:txBody>
        </p:sp>
        <p:cxnSp>
          <p:nvCxnSpPr>
            <p:cNvPr id="52" name="Straight Connector 51">
              <a:extLst>
                <a:ext uri="{FF2B5EF4-FFF2-40B4-BE49-F238E27FC236}">
                  <a16:creationId xmlns:a16="http://schemas.microsoft.com/office/drawing/2014/main" id="{CC69642D-8A55-42F9-8580-274B0AA75E04}"/>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D8EF1E6-877B-4C5A-A704-4EDEDFBDE765}"/>
              </a:ext>
            </a:extLst>
          </p:cNvPr>
          <p:cNvGrpSpPr/>
          <p:nvPr/>
        </p:nvGrpSpPr>
        <p:grpSpPr>
          <a:xfrm>
            <a:off x="3977912" y="2312011"/>
            <a:ext cx="1418848" cy="428914"/>
            <a:chOff x="3950451" y="2086102"/>
            <a:chExt cx="1391352" cy="420602"/>
          </a:xfrm>
        </p:grpSpPr>
        <p:sp>
          <p:nvSpPr>
            <p:cNvPr id="54" name="TextBox 53">
              <a:extLst>
                <a:ext uri="{FF2B5EF4-FFF2-40B4-BE49-F238E27FC236}">
                  <a16:creationId xmlns:a16="http://schemas.microsoft.com/office/drawing/2014/main" id="{3FD6FF0B-EC40-42B3-965C-E65A748623F0}"/>
                </a:ext>
              </a:extLst>
            </p:cNvPr>
            <p:cNvSpPr txBox="1"/>
            <p:nvPr/>
          </p:nvSpPr>
          <p:spPr>
            <a:xfrm>
              <a:off x="3950451"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2</a:t>
              </a:r>
            </a:p>
          </p:txBody>
        </p:sp>
        <p:cxnSp>
          <p:nvCxnSpPr>
            <p:cNvPr id="55" name="Straight Connector 54">
              <a:extLst>
                <a:ext uri="{FF2B5EF4-FFF2-40B4-BE49-F238E27FC236}">
                  <a16:creationId xmlns:a16="http://schemas.microsoft.com/office/drawing/2014/main" id="{881A25AA-F13D-43C6-AD97-A589386CFF90}"/>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E229281-0746-4887-8C93-9971C0400A3F}"/>
              </a:ext>
            </a:extLst>
          </p:cNvPr>
          <p:cNvGrpSpPr/>
          <p:nvPr/>
        </p:nvGrpSpPr>
        <p:grpSpPr>
          <a:xfrm>
            <a:off x="6989620" y="2312011"/>
            <a:ext cx="1418848" cy="428914"/>
            <a:chOff x="6903792" y="2086102"/>
            <a:chExt cx="1391352" cy="420602"/>
          </a:xfrm>
        </p:grpSpPr>
        <p:sp>
          <p:nvSpPr>
            <p:cNvPr id="57" name="TextBox 56">
              <a:extLst>
                <a:ext uri="{FF2B5EF4-FFF2-40B4-BE49-F238E27FC236}">
                  <a16:creationId xmlns:a16="http://schemas.microsoft.com/office/drawing/2014/main" id="{FAECFD6B-F819-47CE-A3F7-DC0268D4FEDA}"/>
                </a:ext>
              </a:extLst>
            </p:cNvPr>
            <p:cNvSpPr txBox="1"/>
            <p:nvPr/>
          </p:nvSpPr>
          <p:spPr>
            <a:xfrm>
              <a:off x="6903792"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3</a:t>
              </a:r>
            </a:p>
          </p:txBody>
        </p:sp>
        <p:cxnSp>
          <p:nvCxnSpPr>
            <p:cNvPr id="58" name="Straight Connector 57">
              <a:extLst>
                <a:ext uri="{FF2B5EF4-FFF2-40B4-BE49-F238E27FC236}">
                  <a16:creationId xmlns:a16="http://schemas.microsoft.com/office/drawing/2014/main" id="{3CD5CF5D-5F91-4CD9-ADA0-6DA1BD428C25}"/>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8C02FB6-86C2-4F05-A441-808DE080D228}"/>
              </a:ext>
            </a:extLst>
          </p:cNvPr>
          <p:cNvGrpSpPr/>
          <p:nvPr/>
        </p:nvGrpSpPr>
        <p:grpSpPr>
          <a:xfrm>
            <a:off x="10068222" y="2312011"/>
            <a:ext cx="1418848" cy="428914"/>
            <a:chOff x="9857133" y="2086102"/>
            <a:chExt cx="1391352" cy="420602"/>
          </a:xfrm>
        </p:grpSpPr>
        <p:sp>
          <p:nvSpPr>
            <p:cNvPr id="60" name="TextBox 59">
              <a:extLst>
                <a:ext uri="{FF2B5EF4-FFF2-40B4-BE49-F238E27FC236}">
                  <a16:creationId xmlns:a16="http://schemas.microsoft.com/office/drawing/2014/main" id="{43C38997-A171-4EAB-8D1F-F611E06B62EA}"/>
                </a:ext>
              </a:extLst>
            </p:cNvPr>
            <p:cNvSpPr txBox="1"/>
            <p:nvPr/>
          </p:nvSpPr>
          <p:spPr>
            <a:xfrm>
              <a:off x="9857133" y="2086102"/>
              <a:ext cx="1391352" cy="374846"/>
            </a:xfrm>
            <a:prstGeom prst="rect">
              <a:avLst/>
            </a:prstGeom>
            <a:noFill/>
          </p:spPr>
          <p:txBody>
            <a:bodyPr wrap="square" rtlCol="0">
              <a:spAutoFit/>
            </a:body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4</a:t>
              </a:r>
            </a:p>
          </p:txBody>
        </p:sp>
        <p:cxnSp>
          <p:nvCxnSpPr>
            <p:cNvPr id="61" name="Straight Connector 60">
              <a:extLst>
                <a:ext uri="{FF2B5EF4-FFF2-40B4-BE49-F238E27FC236}">
                  <a16:creationId xmlns:a16="http://schemas.microsoft.com/office/drawing/2014/main" id="{86E6D421-491D-41DD-A681-E7D1E2284332}"/>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8E15408-9FAF-4C4E-AC29-759F72D005D6}"/>
              </a:ext>
            </a:extLst>
          </p:cNvPr>
          <p:cNvGrpSpPr/>
          <p:nvPr/>
        </p:nvGrpSpPr>
        <p:grpSpPr>
          <a:xfrm>
            <a:off x="9598630" y="3268762"/>
            <a:ext cx="2358037" cy="1685059"/>
            <a:chOff x="9316955" y="3084515"/>
            <a:chExt cx="2358372" cy="1685299"/>
          </a:xfrm>
        </p:grpSpPr>
        <p:sp>
          <p:nvSpPr>
            <p:cNvPr id="66" name="TextBox 65">
              <a:extLst>
                <a:ext uri="{FF2B5EF4-FFF2-40B4-BE49-F238E27FC236}">
                  <a16:creationId xmlns:a16="http://schemas.microsoft.com/office/drawing/2014/main" id="{355FE08D-644A-4CB8-AE10-879E0F28508E}"/>
                </a:ext>
              </a:extLst>
            </p:cNvPr>
            <p:cNvSpPr txBox="1"/>
            <p:nvPr/>
          </p:nvSpPr>
          <p:spPr>
            <a:xfrm>
              <a:off x="9316955" y="4099273"/>
              <a:ext cx="2358372" cy="670541"/>
            </a:xfrm>
            <a:prstGeom prst="rect">
              <a:avLst/>
            </a:prstGeom>
            <a:noFill/>
          </p:spPr>
          <p:txBody>
            <a:bodyPr wrap="square" rtlCol="0">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Management &amp; Troubleshooting</a:t>
              </a:r>
            </a:p>
          </p:txBody>
        </p:sp>
        <p:grpSp>
          <p:nvGrpSpPr>
            <p:cNvPr id="67" name="Group 4">
              <a:extLst>
                <a:ext uri="{FF2B5EF4-FFF2-40B4-BE49-F238E27FC236}">
                  <a16:creationId xmlns:a16="http://schemas.microsoft.com/office/drawing/2014/main" id="{1F6CED2F-F5C2-4E36-B080-A6F2A34997E9}"/>
                </a:ext>
              </a:extLst>
            </p:cNvPr>
            <p:cNvGrpSpPr>
              <a:grpSpLocks noChangeAspect="1"/>
            </p:cNvGrpSpPr>
            <p:nvPr/>
          </p:nvGrpSpPr>
          <p:grpSpPr bwMode="auto">
            <a:xfrm>
              <a:off x="10123078" y="3084515"/>
              <a:ext cx="746125" cy="741363"/>
              <a:chOff x="6552" y="1943"/>
              <a:chExt cx="470" cy="467"/>
            </a:xfrm>
          </p:grpSpPr>
          <p:sp>
            <p:nvSpPr>
              <p:cNvPr id="68" name="Freeform 5">
                <a:extLst>
                  <a:ext uri="{FF2B5EF4-FFF2-40B4-BE49-F238E27FC236}">
                    <a16:creationId xmlns:a16="http://schemas.microsoft.com/office/drawing/2014/main" id="{D477C12E-B7D7-44B6-8593-CE126CEB327B}"/>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6">
                <a:extLst>
                  <a:ext uri="{FF2B5EF4-FFF2-40B4-BE49-F238E27FC236}">
                    <a16:creationId xmlns:a16="http://schemas.microsoft.com/office/drawing/2014/main" id="{2FAAC813-4F39-4D08-B4D3-5F98588C04CB}"/>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0" name="Freeform 7">
                <a:extLst>
                  <a:ext uri="{FF2B5EF4-FFF2-40B4-BE49-F238E27FC236}">
                    <a16:creationId xmlns:a16="http://schemas.microsoft.com/office/drawing/2014/main" id="{490E12CE-7252-43F5-8956-E9E5CA5CCF06}"/>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1" name="Freeform 8">
                <a:extLst>
                  <a:ext uri="{FF2B5EF4-FFF2-40B4-BE49-F238E27FC236}">
                    <a16:creationId xmlns:a16="http://schemas.microsoft.com/office/drawing/2014/main" id="{1DB3DC26-156A-4B7B-AC40-B71BFEB76EEB}"/>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72" name="Group 71">
            <a:extLst>
              <a:ext uri="{FF2B5EF4-FFF2-40B4-BE49-F238E27FC236}">
                <a16:creationId xmlns:a16="http://schemas.microsoft.com/office/drawing/2014/main" id="{F8B0ABCE-F13F-4488-895A-03E977A2B11F}"/>
              </a:ext>
            </a:extLst>
          </p:cNvPr>
          <p:cNvGrpSpPr/>
          <p:nvPr/>
        </p:nvGrpSpPr>
        <p:grpSpPr>
          <a:xfrm>
            <a:off x="6521894" y="3332253"/>
            <a:ext cx="2354302" cy="1610321"/>
            <a:chOff x="6306689" y="3148015"/>
            <a:chExt cx="2354636" cy="1610549"/>
          </a:xfrm>
        </p:grpSpPr>
        <p:sp>
          <p:nvSpPr>
            <p:cNvPr id="73" name="TextBox 72">
              <a:extLst>
                <a:ext uri="{FF2B5EF4-FFF2-40B4-BE49-F238E27FC236}">
                  <a16:creationId xmlns:a16="http://schemas.microsoft.com/office/drawing/2014/main" id="{F679EE70-DFD3-44BD-9B05-618AF8FD7470}"/>
                </a:ext>
              </a:extLst>
            </p:cNvPr>
            <p:cNvSpPr txBox="1"/>
            <p:nvPr/>
          </p:nvSpPr>
          <p:spPr>
            <a:xfrm>
              <a:off x="6306689" y="4099273"/>
              <a:ext cx="2354636" cy="659291"/>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Deploy &amp; manage Windows 10</a:t>
              </a:r>
            </a:p>
          </p:txBody>
        </p:sp>
        <p:grpSp>
          <p:nvGrpSpPr>
            <p:cNvPr id="74" name="Group 11">
              <a:extLst>
                <a:ext uri="{FF2B5EF4-FFF2-40B4-BE49-F238E27FC236}">
                  <a16:creationId xmlns:a16="http://schemas.microsoft.com/office/drawing/2014/main" id="{1CC18447-A25A-4DFF-AAA3-1B35AC6EDE0D}"/>
                </a:ext>
              </a:extLst>
            </p:cNvPr>
            <p:cNvGrpSpPr>
              <a:grpSpLocks noChangeAspect="1"/>
            </p:cNvGrpSpPr>
            <p:nvPr/>
          </p:nvGrpSpPr>
          <p:grpSpPr bwMode="auto">
            <a:xfrm>
              <a:off x="7110150" y="3148015"/>
              <a:ext cx="747713" cy="671513"/>
              <a:chOff x="4101" y="1983"/>
              <a:chExt cx="471" cy="423"/>
            </a:xfrm>
          </p:grpSpPr>
          <p:sp>
            <p:nvSpPr>
              <p:cNvPr id="75" name="Freeform 12">
                <a:extLst>
                  <a:ext uri="{FF2B5EF4-FFF2-40B4-BE49-F238E27FC236}">
                    <a16:creationId xmlns:a16="http://schemas.microsoft.com/office/drawing/2014/main" id="{4893818A-5C47-46A0-A7E1-767B3669BAF6}"/>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6" name="Freeform 13">
                <a:extLst>
                  <a:ext uri="{FF2B5EF4-FFF2-40B4-BE49-F238E27FC236}">
                    <a16:creationId xmlns:a16="http://schemas.microsoft.com/office/drawing/2014/main" id="{E3405FBF-E215-43CE-A849-89AD1C418A07}"/>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14">
                <a:extLst>
                  <a:ext uri="{FF2B5EF4-FFF2-40B4-BE49-F238E27FC236}">
                    <a16:creationId xmlns:a16="http://schemas.microsoft.com/office/drawing/2014/main" id="{5AE2F627-3C94-4FCA-936D-9BBFFE954AF1}"/>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1" name="Freeform 15">
                <a:extLst>
                  <a:ext uri="{FF2B5EF4-FFF2-40B4-BE49-F238E27FC236}">
                    <a16:creationId xmlns:a16="http://schemas.microsoft.com/office/drawing/2014/main" id="{3D99CB23-595F-41BC-9EE9-837EC3D251EA}"/>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2" name="Freeform 16">
                <a:extLst>
                  <a:ext uri="{FF2B5EF4-FFF2-40B4-BE49-F238E27FC236}">
                    <a16:creationId xmlns:a16="http://schemas.microsoft.com/office/drawing/2014/main" id="{9CA8C80E-8ED6-4899-8932-C4BE2A44894D}"/>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84" name="Group 83">
            <a:extLst>
              <a:ext uri="{FF2B5EF4-FFF2-40B4-BE49-F238E27FC236}">
                <a16:creationId xmlns:a16="http://schemas.microsoft.com/office/drawing/2014/main" id="{DCB49820-573C-499D-B686-0527F0CE3765}"/>
              </a:ext>
            </a:extLst>
          </p:cNvPr>
          <p:cNvGrpSpPr/>
          <p:nvPr/>
        </p:nvGrpSpPr>
        <p:grpSpPr>
          <a:xfrm>
            <a:off x="3484279" y="3344946"/>
            <a:ext cx="2406117" cy="1603248"/>
            <a:chOff x="3268643" y="3160713"/>
            <a:chExt cx="2406457" cy="1603476"/>
          </a:xfrm>
        </p:grpSpPr>
        <p:sp>
          <p:nvSpPr>
            <p:cNvPr id="85" name="TextBox 84">
              <a:extLst>
                <a:ext uri="{FF2B5EF4-FFF2-40B4-BE49-F238E27FC236}">
                  <a16:creationId xmlns:a16="http://schemas.microsoft.com/office/drawing/2014/main" id="{5681F513-8484-4666-8365-3F8992423DB8}"/>
                </a:ext>
              </a:extLst>
            </p:cNvPr>
            <p:cNvSpPr txBox="1"/>
            <p:nvPr/>
          </p:nvSpPr>
          <p:spPr>
            <a:xfrm>
              <a:off x="3268643" y="4099273"/>
              <a:ext cx="2406457" cy="664916"/>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Deploy Office 365 </a:t>
              </a: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Workloads &amp; Clients</a:t>
              </a:r>
              <a:endParaRPr kumimoji="0" lang="en-US" sz="1800" b="1" i="0" u="none" strike="noStrike" kern="1200" cap="none" spc="0" normalizeH="0" baseline="0" noProof="0" dirty="0">
                <a:ln>
                  <a:noFill/>
                </a:ln>
                <a:solidFill>
                  <a:srgbClr val="2C292A"/>
                </a:solidFill>
                <a:effectLst/>
                <a:uLnTx/>
                <a:uFillTx/>
                <a:latin typeface="Segoe UI Semibold"/>
                <a:ea typeface="+mn-ea"/>
                <a:cs typeface="+mn-cs"/>
              </a:endParaRPr>
            </a:p>
          </p:txBody>
        </p:sp>
        <p:grpSp>
          <p:nvGrpSpPr>
            <p:cNvPr id="86" name="Group 19">
              <a:extLst>
                <a:ext uri="{FF2B5EF4-FFF2-40B4-BE49-F238E27FC236}">
                  <a16:creationId xmlns:a16="http://schemas.microsoft.com/office/drawing/2014/main" id="{EFFEE7E7-5A28-4888-9613-26AFE4D8CF1D}"/>
                </a:ext>
              </a:extLst>
            </p:cNvPr>
            <p:cNvGrpSpPr>
              <a:grpSpLocks noChangeAspect="1"/>
            </p:cNvGrpSpPr>
            <p:nvPr/>
          </p:nvGrpSpPr>
          <p:grpSpPr bwMode="auto">
            <a:xfrm>
              <a:off x="4097221" y="3160713"/>
              <a:ext cx="749301" cy="635000"/>
              <a:chOff x="3278" y="1991"/>
              <a:chExt cx="472" cy="400"/>
            </a:xfrm>
          </p:grpSpPr>
          <p:sp>
            <p:nvSpPr>
              <p:cNvPr id="87" name="Freeform 20">
                <a:extLst>
                  <a:ext uri="{FF2B5EF4-FFF2-40B4-BE49-F238E27FC236}">
                    <a16:creationId xmlns:a16="http://schemas.microsoft.com/office/drawing/2014/main" id="{8D6529F9-5883-4811-921A-F3040997A21E}"/>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8" name="Freeform 21">
                <a:extLst>
                  <a:ext uri="{FF2B5EF4-FFF2-40B4-BE49-F238E27FC236}">
                    <a16:creationId xmlns:a16="http://schemas.microsoft.com/office/drawing/2014/main" id="{09A64468-0382-4DE4-B79F-610EC2A568AF}"/>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282828"/>
                  </a:solidFill>
                  <a:effectLst/>
                  <a:uLnTx/>
                  <a:uFillTx/>
                  <a:latin typeface="Segoe UI"/>
                  <a:ea typeface="+mn-ea"/>
                  <a:cs typeface="+mn-cs"/>
                </a:endParaRPr>
              </a:p>
            </p:txBody>
          </p:sp>
          <p:sp>
            <p:nvSpPr>
              <p:cNvPr id="89" name="Freeform 22">
                <a:extLst>
                  <a:ext uri="{FF2B5EF4-FFF2-40B4-BE49-F238E27FC236}">
                    <a16:creationId xmlns:a16="http://schemas.microsoft.com/office/drawing/2014/main" id="{4FAEB564-C38B-4EF5-A3B3-5FF75408B10C}"/>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4" name="Group 3">
            <a:extLst>
              <a:ext uri="{FF2B5EF4-FFF2-40B4-BE49-F238E27FC236}">
                <a16:creationId xmlns:a16="http://schemas.microsoft.com/office/drawing/2014/main" id="{44A14C0F-360A-4D7B-8108-19C4E83621A8}"/>
              </a:ext>
            </a:extLst>
          </p:cNvPr>
          <p:cNvGrpSpPr/>
          <p:nvPr/>
        </p:nvGrpSpPr>
        <p:grpSpPr>
          <a:xfrm>
            <a:off x="581940" y="3332250"/>
            <a:ext cx="2187379" cy="1610322"/>
            <a:chOff x="569717" y="3267209"/>
            <a:chExt cx="2144684" cy="1578890"/>
          </a:xfrm>
        </p:grpSpPr>
        <p:grpSp>
          <p:nvGrpSpPr>
            <p:cNvPr id="62" name="Group 61">
              <a:extLst>
                <a:ext uri="{FF2B5EF4-FFF2-40B4-BE49-F238E27FC236}">
                  <a16:creationId xmlns:a16="http://schemas.microsoft.com/office/drawing/2014/main" id="{994F8ED1-AEE5-4A39-8092-D74EE7C3710B}"/>
                </a:ext>
              </a:extLst>
            </p:cNvPr>
            <p:cNvGrpSpPr/>
            <p:nvPr/>
          </p:nvGrpSpPr>
          <p:grpSpPr>
            <a:xfrm>
              <a:off x="569717" y="3267209"/>
              <a:ext cx="2144684" cy="1578890"/>
              <a:chOff x="365893" y="3148014"/>
              <a:chExt cx="2187689" cy="1610550"/>
            </a:xfrm>
          </p:grpSpPr>
          <p:sp>
            <p:nvSpPr>
              <p:cNvPr id="63" name="TextBox 62">
                <a:extLst>
                  <a:ext uri="{FF2B5EF4-FFF2-40B4-BE49-F238E27FC236}">
                    <a16:creationId xmlns:a16="http://schemas.microsoft.com/office/drawing/2014/main" id="{DAA19508-4F1D-490B-98FF-AE4C3406B909}"/>
                  </a:ext>
                </a:extLst>
              </p:cNvPr>
              <p:cNvSpPr txBox="1"/>
              <p:nvPr/>
            </p:nvSpPr>
            <p:spPr>
              <a:xfrm>
                <a:off x="365893" y="4099273"/>
                <a:ext cx="2187689" cy="659291"/>
              </a:xfrm>
              <a:prstGeom prst="rect">
                <a:avLst/>
              </a:prstGeom>
              <a:noFill/>
            </p:spPr>
            <p:txBody>
              <a:bodyPr wrap="square" rtlCol="0">
                <a:spAutoFit/>
              </a:bodyPr>
              <a:lstStyle/>
              <a:p>
                <a:pPr marL="0" marR="0" lvl="0" indent="0" algn="ctr" defTabSz="95097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Configure users </a:t>
                </a:r>
                <a:br>
                  <a:rPr kumimoji="0" lang="en-US" sz="1800" b="1" i="0" u="none" strike="noStrike" kern="1200" cap="none" spc="0" normalizeH="0" baseline="0" noProof="0" dirty="0">
                    <a:ln>
                      <a:noFill/>
                    </a:ln>
                    <a:solidFill>
                      <a:srgbClr val="2C292A"/>
                    </a:solidFill>
                    <a:effectLst/>
                    <a:uLnTx/>
                    <a:uFillTx/>
                    <a:latin typeface="Segoe UI Semibold"/>
                    <a:ea typeface="+mn-ea"/>
                    <a:cs typeface="+mn-cs"/>
                  </a:rPr>
                </a:br>
                <a:r>
                  <a:rPr kumimoji="0" lang="en-US" sz="1800" b="1" i="0" u="none" strike="noStrike" kern="1200" cap="none" spc="0" normalizeH="0" baseline="0" noProof="0" dirty="0">
                    <a:ln>
                      <a:noFill/>
                    </a:ln>
                    <a:solidFill>
                      <a:srgbClr val="2C292A"/>
                    </a:solidFill>
                    <a:effectLst/>
                    <a:uLnTx/>
                    <a:uFillTx/>
                    <a:latin typeface="Segoe UI Semibold"/>
                    <a:ea typeface="+mn-ea"/>
                    <a:cs typeface="+mn-cs"/>
                  </a:rPr>
                  <a:t>&amp; policies</a:t>
                </a:r>
              </a:p>
            </p:txBody>
          </p:sp>
          <p:pic>
            <p:nvPicPr>
              <p:cNvPr id="64" name="Picture 63">
                <a:extLst>
                  <a:ext uri="{FF2B5EF4-FFF2-40B4-BE49-F238E27FC236}">
                    <a16:creationId xmlns:a16="http://schemas.microsoft.com/office/drawing/2014/main" id="{F2A80A17-697D-4441-9B4C-8BA3BB4AEE04}"/>
                  </a:ext>
                </a:extLst>
              </p:cNvPr>
              <p:cNvPicPr>
                <a:picLocks noChangeAspect="1"/>
              </p:cNvPicPr>
              <p:nvPr/>
            </p:nvPicPr>
            <p:blipFill>
              <a:blip r:embed="rId3"/>
              <a:stretch>
                <a:fillRect/>
              </a:stretch>
            </p:blipFill>
            <p:spPr>
              <a:xfrm>
                <a:off x="943725" y="3148014"/>
                <a:ext cx="665373" cy="665373"/>
              </a:xfrm>
              <a:prstGeom prst="rect">
                <a:avLst/>
              </a:prstGeom>
            </p:spPr>
          </p:pic>
        </p:grpSp>
        <p:sp>
          <p:nvSpPr>
            <p:cNvPr id="90" name="Freeform 15">
              <a:extLst>
                <a:ext uri="{FF2B5EF4-FFF2-40B4-BE49-F238E27FC236}">
                  <a16:creationId xmlns:a16="http://schemas.microsoft.com/office/drawing/2014/main" id="{12F3FBE8-9B1A-4D6F-A7AC-8CF6277338EF}"/>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1766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55635-521A-4A83-9907-215D6E47E79B}"/>
              </a:ext>
            </a:extLst>
          </p:cNvPr>
          <p:cNvPicPr>
            <a:picLocks noChangeAspect="1"/>
          </p:cNvPicPr>
          <p:nvPr/>
        </p:nvPicPr>
        <p:blipFill rotWithShape="1">
          <a:blip r:embed="rId3"/>
          <a:srcRect t="69425"/>
          <a:stretch/>
        </p:blipFill>
        <p:spPr>
          <a:xfrm>
            <a:off x="0" y="4459575"/>
            <a:ext cx="12436475" cy="2534950"/>
          </a:xfrm>
          <a:prstGeom prst="rect">
            <a:avLst/>
          </a:prstGeom>
        </p:spPr>
      </p:pic>
      <p:pic>
        <p:nvPicPr>
          <p:cNvPr id="6" name="Picture 5">
            <a:extLst>
              <a:ext uri="{FF2B5EF4-FFF2-40B4-BE49-F238E27FC236}">
                <a16:creationId xmlns:a16="http://schemas.microsoft.com/office/drawing/2014/main" id="{BF0BB65D-EB2B-4B33-A1E9-AFEA0A388285}"/>
              </a:ext>
            </a:extLst>
          </p:cNvPr>
          <p:cNvPicPr>
            <a:picLocks noChangeAspect="1"/>
          </p:cNvPicPr>
          <p:nvPr/>
        </p:nvPicPr>
        <p:blipFill rotWithShape="1">
          <a:blip r:embed="rId3"/>
          <a:srcRect b="30575"/>
          <a:stretch/>
        </p:blipFill>
        <p:spPr>
          <a:xfrm>
            <a:off x="0" y="-2"/>
            <a:ext cx="12436475" cy="5756033"/>
          </a:xfrm>
          <a:prstGeom prst="rect">
            <a:avLst/>
          </a:prstGeom>
        </p:spPr>
      </p:pic>
      <p:sp>
        <p:nvSpPr>
          <p:cNvPr id="2" name="Rectangle 1">
            <a:extLst>
              <a:ext uri="{FF2B5EF4-FFF2-40B4-BE49-F238E27FC236}">
                <a16:creationId xmlns:a16="http://schemas.microsoft.com/office/drawing/2014/main" id="{FE5567BA-DB7A-4062-B905-F5B4EBBC69D7}"/>
              </a:ext>
            </a:extLst>
          </p:cNvPr>
          <p:cNvSpPr/>
          <p:nvPr/>
        </p:nvSpPr>
        <p:spPr bwMode="auto">
          <a:xfrm>
            <a:off x="0" y="1238494"/>
            <a:ext cx="1711570" cy="379291"/>
          </a:xfrm>
          <a:prstGeom prst="rect">
            <a:avLst/>
          </a:prstGeom>
          <a:noFill/>
          <a:ln w="28575">
            <a:solidFill>
              <a:srgbClr val="D9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08F827CE-8B80-4562-97B5-4045D52D4DB4}"/>
              </a:ext>
            </a:extLst>
          </p:cNvPr>
          <p:cNvSpPr/>
          <p:nvPr/>
        </p:nvSpPr>
        <p:spPr bwMode="auto">
          <a:xfrm>
            <a:off x="2051537" y="4080284"/>
            <a:ext cx="1616075" cy="344449"/>
          </a:xfrm>
          <a:prstGeom prst="rect">
            <a:avLst/>
          </a:prstGeom>
          <a:noFill/>
          <a:ln w="28575">
            <a:solidFill>
              <a:srgbClr val="D9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9107C77A-EE8F-4896-9510-D2C52D12A90D}"/>
              </a:ext>
            </a:extLst>
          </p:cNvPr>
          <p:cNvSpPr/>
          <p:nvPr/>
        </p:nvSpPr>
        <p:spPr bwMode="auto">
          <a:xfrm>
            <a:off x="9048506" y="4080284"/>
            <a:ext cx="2862139" cy="749624"/>
          </a:xfrm>
          <a:prstGeom prst="rect">
            <a:avLst/>
          </a:prstGeom>
          <a:noFill/>
          <a:ln w="28575">
            <a:solidFill>
              <a:srgbClr val="D9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4480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20F34C-2237-41CC-9BF6-307ADD223533}"/>
              </a:ext>
            </a:extLst>
          </p:cNvPr>
          <p:cNvPicPr>
            <a:picLocks noChangeAspect="1"/>
          </p:cNvPicPr>
          <p:nvPr/>
        </p:nvPicPr>
        <p:blipFill rotWithShape="1">
          <a:blip r:embed="rId3"/>
          <a:srcRect t="56442"/>
          <a:stretch/>
        </p:blipFill>
        <p:spPr>
          <a:xfrm>
            <a:off x="0" y="3383121"/>
            <a:ext cx="12436475" cy="3611404"/>
          </a:xfrm>
          <a:prstGeom prst="rect">
            <a:avLst/>
          </a:prstGeom>
        </p:spPr>
      </p:pic>
      <p:pic>
        <p:nvPicPr>
          <p:cNvPr id="3" name="Picture 2">
            <a:extLst>
              <a:ext uri="{FF2B5EF4-FFF2-40B4-BE49-F238E27FC236}">
                <a16:creationId xmlns:a16="http://schemas.microsoft.com/office/drawing/2014/main" id="{59962208-DD9A-45ED-B9AD-F5A660324FF9}"/>
              </a:ext>
            </a:extLst>
          </p:cNvPr>
          <p:cNvPicPr>
            <a:picLocks noChangeAspect="1"/>
          </p:cNvPicPr>
          <p:nvPr/>
        </p:nvPicPr>
        <p:blipFill rotWithShape="1">
          <a:blip r:embed="rId3"/>
          <a:srcRect b="43558"/>
          <a:stretch/>
        </p:blipFill>
        <p:spPr>
          <a:xfrm>
            <a:off x="0" y="-1"/>
            <a:ext cx="12436475" cy="4679578"/>
          </a:xfrm>
          <a:prstGeom prst="rect">
            <a:avLst/>
          </a:prstGeom>
        </p:spPr>
      </p:pic>
      <p:sp>
        <p:nvSpPr>
          <p:cNvPr id="4" name="Rectangle 3">
            <a:extLst>
              <a:ext uri="{FF2B5EF4-FFF2-40B4-BE49-F238E27FC236}">
                <a16:creationId xmlns:a16="http://schemas.microsoft.com/office/drawing/2014/main" id="{C4062B41-C0BB-49BF-9170-F3C836177FF4}"/>
              </a:ext>
            </a:extLst>
          </p:cNvPr>
          <p:cNvSpPr/>
          <p:nvPr/>
        </p:nvSpPr>
        <p:spPr bwMode="auto">
          <a:xfrm>
            <a:off x="6861673" y="2411980"/>
            <a:ext cx="4561049" cy="197116"/>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498F40AC-A842-4C65-8CBB-C876397178E3}"/>
              </a:ext>
            </a:extLst>
          </p:cNvPr>
          <p:cNvSpPr/>
          <p:nvPr/>
        </p:nvSpPr>
        <p:spPr bwMode="auto">
          <a:xfrm>
            <a:off x="6807609" y="6688804"/>
            <a:ext cx="814950" cy="271649"/>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8F23C74E-BAA9-4F55-AD3F-BDC257D873D6}"/>
              </a:ext>
            </a:extLst>
          </p:cNvPr>
          <p:cNvPicPr>
            <a:picLocks noChangeAspect="1"/>
          </p:cNvPicPr>
          <p:nvPr/>
        </p:nvPicPr>
        <p:blipFill rotWithShape="1">
          <a:blip r:embed="rId4"/>
          <a:srcRect b="96564"/>
          <a:stretch/>
        </p:blipFill>
        <p:spPr>
          <a:xfrm>
            <a:off x="0" y="-2"/>
            <a:ext cx="12436475" cy="284889"/>
          </a:xfrm>
          <a:prstGeom prst="rect">
            <a:avLst/>
          </a:prstGeom>
        </p:spPr>
      </p:pic>
    </p:spTree>
    <p:extLst>
      <p:ext uri="{BB962C8B-B14F-4D97-AF65-F5344CB8AC3E}">
        <p14:creationId xmlns:p14="http://schemas.microsoft.com/office/powerpoint/2010/main" val="12488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A885B-D773-49C8-BEF7-2319436B1C9E}"/>
              </a:ext>
            </a:extLst>
          </p:cNvPr>
          <p:cNvPicPr>
            <a:picLocks noChangeAspect="1"/>
          </p:cNvPicPr>
          <p:nvPr/>
        </p:nvPicPr>
        <p:blipFill rotWithShape="1">
          <a:blip r:embed="rId3"/>
          <a:srcRect t="62400"/>
          <a:stretch/>
        </p:blipFill>
        <p:spPr>
          <a:xfrm>
            <a:off x="0" y="3877123"/>
            <a:ext cx="12436475" cy="3117402"/>
          </a:xfrm>
          <a:prstGeom prst="rect">
            <a:avLst/>
          </a:prstGeom>
        </p:spPr>
      </p:pic>
      <p:pic>
        <p:nvPicPr>
          <p:cNvPr id="3" name="Picture 2">
            <a:extLst>
              <a:ext uri="{FF2B5EF4-FFF2-40B4-BE49-F238E27FC236}">
                <a16:creationId xmlns:a16="http://schemas.microsoft.com/office/drawing/2014/main" id="{B4AE0722-DD0C-41F5-B09E-A7281470218B}"/>
              </a:ext>
            </a:extLst>
          </p:cNvPr>
          <p:cNvPicPr>
            <a:picLocks noChangeAspect="1"/>
          </p:cNvPicPr>
          <p:nvPr/>
        </p:nvPicPr>
        <p:blipFill rotWithShape="1">
          <a:blip r:embed="rId3"/>
          <a:srcRect b="37600"/>
          <a:stretch/>
        </p:blipFill>
        <p:spPr>
          <a:xfrm>
            <a:off x="0" y="-2"/>
            <a:ext cx="12436475" cy="5173581"/>
          </a:xfrm>
          <a:prstGeom prst="rect">
            <a:avLst/>
          </a:prstGeom>
        </p:spPr>
      </p:pic>
      <p:sp>
        <p:nvSpPr>
          <p:cNvPr id="4" name="Rectangle 3">
            <a:extLst>
              <a:ext uri="{FF2B5EF4-FFF2-40B4-BE49-F238E27FC236}">
                <a16:creationId xmlns:a16="http://schemas.microsoft.com/office/drawing/2014/main" id="{33AC30E1-2C95-4178-B91A-57A835DEDB8C}"/>
              </a:ext>
            </a:extLst>
          </p:cNvPr>
          <p:cNvSpPr/>
          <p:nvPr/>
        </p:nvSpPr>
        <p:spPr bwMode="auto">
          <a:xfrm>
            <a:off x="7533451" y="1698531"/>
            <a:ext cx="780370" cy="357646"/>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A8C461EB-F6B7-4BBC-B856-91C6B068EDA0}"/>
              </a:ext>
            </a:extLst>
          </p:cNvPr>
          <p:cNvPicPr>
            <a:picLocks noChangeAspect="1"/>
          </p:cNvPicPr>
          <p:nvPr/>
        </p:nvPicPr>
        <p:blipFill rotWithShape="1">
          <a:blip r:embed="rId4"/>
          <a:srcRect b="96564"/>
          <a:stretch/>
        </p:blipFill>
        <p:spPr>
          <a:xfrm>
            <a:off x="0" y="-2"/>
            <a:ext cx="12436475" cy="284889"/>
          </a:xfrm>
          <a:prstGeom prst="rect">
            <a:avLst/>
          </a:prstGeom>
        </p:spPr>
      </p:pic>
    </p:spTree>
    <p:extLst>
      <p:ext uri="{BB962C8B-B14F-4D97-AF65-F5344CB8AC3E}">
        <p14:creationId xmlns:p14="http://schemas.microsoft.com/office/powerpoint/2010/main" val="31360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11F69B-FEA6-4F98-9106-5AB0E2880DA5}"/>
              </a:ext>
            </a:extLst>
          </p:cNvPr>
          <p:cNvPicPr>
            <a:picLocks noChangeAspect="1"/>
          </p:cNvPicPr>
          <p:nvPr/>
        </p:nvPicPr>
        <p:blipFill rotWithShape="1">
          <a:blip r:embed="rId3"/>
          <a:srcRect t="61965"/>
          <a:stretch/>
        </p:blipFill>
        <p:spPr>
          <a:xfrm>
            <a:off x="0" y="3845626"/>
            <a:ext cx="12436475" cy="3153496"/>
          </a:xfrm>
          <a:prstGeom prst="rect">
            <a:avLst/>
          </a:prstGeom>
        </p:spPr>
      </p:pic>
      <p:pic>
        <p:nvPicPr>
          <p:cNvPr id="4" name="Picture 3">
            <a:extLst>
              <a:ext uri="{FF2B5EF4-FFF2-40B4-BE49-F238E27FC236}">
                <a16:creationId xmlns:a16="http://schemas.microsoft.com/office/drawing/2014/main" id="{514DC49E-7CCF-4540-AA2A-624DD6BAAADE}"/>
              </a:ext>
            </a:extLst>
          </p:cNvPr>
          <p:cNvPicPr>
            <a:picLocks noChangeAspect="1"/>
          </p:cNvPicPr>
          <p:nvPr/>
        </p:nvPicPr>
        <p:blipFill rotWithShape="1">
          <a:blip r:embed="rId3"/>
          <a:srcRect b="38035"/>
          <a:stretch/>
        </p:blipFill>
        <p:spPr>
          <a:xfrm>
            <a:off x="0" y="-1"/>
            <a:ext cx="12436475" cy="5137486"/>
          </a:xfrm>
          <a:prstGeom prst="rect">
            <a:avLst/>
          </a:prstGeom>
        </p:spPr>
      </p:pic>
      <p:sp>
        <p:nvSpPr>
          <p:cNvPr id="5" name="Rectangle 4">
            <a:extLst>
              <a:ext uri="{FF2B5EF4-FFF2-40B4-BE49-F238E27FC236}">
                <a16:creationId xmlns:a16="http://schemas.microsoft.com/office/drawing/2014/main" id="{33B7F761-8F3F-488A-9EC6-DC1B3F10FE2D}"/>
              </a:ext>
            </a:extLst>
          </p:cNvPr>
          <p:cNvSpPr/>
          <p:nvPr/>
        </p:nvSpPr>
        <p:spPr bwMode="auto">
          <a:xfrm>
            <a:off x="3773217" y="1383915"/>
            <a:ext cx="852336" cy="26419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C548EE5F-BA82-4BE0-921A-0118392CE5BC}"/>
              </a:ext>
            </a:extLst>
          </p:cNvPr>
          <p:cNvSpPr/>
          <p:nvPr/>
        </p:nvSpPr>
        <p:spPr bwMode="auto">
          <a:xfrm>
            <a:off x="0" y="4102769"/>
            <a:ext cx="1756611" cy="32485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57766E53-789F-4B2D-8F7D-4CED15E39A64}"/>
              </a:ext>
            </a:extLst>
          </p:cNvPr>
          <p:cNvPicPr>
            <a:picLocks noChangeAspect="1"/>
          </p:cNvPicPr>
          <p:nvPr/>
        </p:nvPicPr>
        <p:blipFill rotWithShape="1">
          <a:blip r:embed="rId4"/>
          <a:srcRect b="96564"/>
          <a:stretch/>
        </p:blipFill>
        <p:spPr>
          <a:xfrm>
            <a:off x="0" y="-2"/>
            <a:ext cx="12436475" cy="284889"/>
          </a:xfrm>
          <a:prstGeom prst="rect">
            <a:avLst/>
          </a:prstGeom>
        </p:spPr>
      </p:pic>
    </p:spTree>
    <p:extLst>
      <p:ext uri="{BB962C8B-B14F-4D97-AF65-F5344CB8AC3E}">
        <p14:creationId xmlns:p14="http://schemas.microsoft.com/office/powerpoint/2010/main" val="24111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0D2CC6-6077-4D71-8A52-A8A52FE7919E}"/>
              </a:ext>
            </a:extLst>
          </p:cNvPr>
          <p:cNvSpPr/>
          <p:nvPr/>
        </p:nvSpPr>
        <p:spPr bwMode="auto">
          <a:xfrm>
            <a:off x="9692983" y="1121634"/>
            <a:ext cx="2469127" cy="1167395"/>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0F44961F-6D05-438E-B543-B1D9E2390462}"/>
              </a:ext>
            </a:extLst>
          </p:cNvPr>
          <p:cNvSpPr/>
          <p:nvPr/>
        </p:nvSpPr>
        <p:spPr bwMode="auto">
          <a:xfrm>
            <a:off x="9751600" y="2600216"/>
            <a:ext cx="738107" cy="209597"/>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3FAF76E9-B7E0-8346-A7FA-5FF0EDEF1C1F}"/>
              </a:ext>
            </a:extLst>
          </p:cNvPr>
          <p:cNvPicPr>
            <a:picLocks noChangeAspect="1"/>
          </p:cNvPicPr>
          <p:nvPr/>
        </p:nvPicPr>
        <p:blipFill rotWithShape="1">
          <a:blip r:embed="rId3"/>
          <a:srcRect t="37391"/>
          <a:stretch/>
        </p:blipFill>
        <p:spPr>
          <a:xfrm>
            <a:off x="0" y="1803960"/>
            <a:ext cx="12435840" cy="5190565"/>
          </a:xfrm>
          <a:prstGeom prst="rect">
            <a:avLst/>
          </a:prstGeom>
        </p:spPr>
      </p:pic>
      <p:pic>
        <p:nvPicPr>
          <p:cNvPr id="4" name="Picture 3">
            <a:extLst>
              <a:ext uri="{FF2B5EF4-FFF2-40B4-BE49-F238E27FC236}">
                <a16:creationId xmlns:a16="http://schemas.microsoft.com/office/drawing/2014/main" id="{2FF17906-F020-4DEA-A522-802AAD6E93F0}"/>
              </a:ext>
            </a:extLst>
          </p:cNvPr>
          <p:cNvPicPr>
            <a:picLocks noChangeAspect="1"/>
          </p:cNvPicPr>
          <p:nvPr/>
        </p:nvPicPr>
        <p:blipFill rotWithShape="1">
          <a:blip r:embed="rId3"/>
          <a:srcRect b="37391"/>
          <a:stretch/>
        </p:blipFill>
        <p:spPr>
          <a:xfrm>
            <a:off x="0" y="0"/>
            <a:ext cx="12435840" cy="5190565"/>
          </a:xfrm>
          <a:prstGeom prst="rect">
            <a:avLst/>
          </a:prstGeom>
        </p:spPr>
      </p:pic>
    </p:spTree>
    <p:extLst>
      <p:ext uri="{BB962C8B-B14F-4D97-AF65-F5344CB8AC3E}">
        <p14:creationId xmlns:p14="http://schemas.microsoft.com/office/powerpoint/2010/main" val="33419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1FF23-AB20-C44F-8E4B-9A7ABF9666BE}"/>
              </a:ext>
            </a:extLst>
          </p:cNvPr>
          <p:cNvPicPr>
            <a:picLocks noChangeAspect="1"/>
          </p:cNvPicPr>
          <p:nvPr/>
        </p:nvPicPr>
        <p:blipFill rotWithShape="1">
          <a:blip r:embed="rId3"/>
          <a:srcRect t="66887"/>
          <a:stretch/>
        </p:blipFill>
        <p:spPr>
          <a:xfrm>
            <a:off x="0" y="4249271"/>
            <a:ext cx="12435840" cy="2745254"/>
          </a:xfrm>
          <a:prstGeom prst="rect">
            <a:avLst/>
          </a:prstGeom>
        </p:spPr>
      </p:pic>
      <p:pic>
        <p:nvPicPr>
          <p:cNvPr id="12" name="Picture 11">
            <a:extLst>
              <a:ext uri="{FF2B5EF4-FFF2-40B4-BE49-F238E27FC236}">
                <a16:creationId xmlns:a16="http://schemas.microsoft.com/office/drawing/2014/main" id="{54A68F8C-8AC0-4D72-9245-533CF5B87E73}"/>
              </a:ext>
            </a:extLst>
          </p:cNvPr>
          <p:cNvPicPr>
            <a:picLocks noChangeAspect="1"/>
          </p:cNvPicPr>
          <p:nvPr/>
        </p:nvPicPr>
        <p:blipFill rotWithShape="1">
          <a:blip r:embed="rId3"/>
          <a:srcRect b="15632"/>
          <a:stretch/>
        </p:blipFill>
        <p:spPr>
          <a:xfrm>
            <a:off x="0" y="0"/>
            <a:ext cx="12435840" cy="6994525"/>
          </a:xfrm>
          <a:prstGeom prst="rect">
            <a:avLst/>
          </a:prstGeom>
        </p:spPr>
      </p:pic>
      <p:sp>
        <p:nvSpPr>
          <p:cNvPr id="4" name="Rectangle 3">
            <a:extLst>
              <a:ext uri="{FF2B5EF4-FFF2-40B4-BE49-F238E27FC236}">
                <a16:creationId xmlns:a16="http://schemas.microsoft.com/office/drawing/2014/main" id="{F0A7C43A-C820-4DA6-84EC-84B64365FAE4}"/>
              </a:ext>
            </a:extLst>
          </p:cNvPr>
          <p:cNvSpPr/>
          <p:nvPr/>
        </p:nvSpPr>
        <p:spPr bwMode="auto">
          <a:xfrm>
            <a:off x="2091807" y="2097475"/>
            <a:ext cx="366061" cy="21168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082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742E62-F6F5-464B-8240-F87C1E3EE3F5}"/>
              </a:ext>
            </a:extLst>
          </p:cNvPr>
          <p:cNvPicPr>
            <a:picLocks noChangeAspect="1"/>
          </p:cNvPicPr>
          <p:nvPr/>
        </p:nvPicPr>
        <p:blipFill rotWithShape="1">
          <a:blip r:embed="rId3"/>
          <a:srcRect l="17" t="29643" r="17"/>
          <a:stretch/>
        </p:blipFill>
        <p:spPr>
          <a:xfrm>
            <a:off x="0" y="1159503"/>
            <a:ext cx="12435840" cy="5835022"/>
          </a:xfrm>
          <a:prstGeom prst="rect">
            <a:avLst/>
          </a:prstGeom>
        </p:spPr>
      </p:pic>
      <p:pic>
        <p:nvPicPr>
          <p:cNvPr id="6" name="Picture 5">
            <a:extLst>
              <a:ext uri="{FF2B5EF4-FFF2-40B4-BE49-F238E27FC236}">
                <a16:creationId xmlns:a16="http://schemas.microsoft.com/office/drawing/2014/main" id="{32519963-B9A2-4744-A633-C38A8BDF0064}"/>
              </a:ext>
            </a:extLst>
          </p:cNvPr>
          <p:cNvPicPr>
            <a:picLocks noChangeAspect="1"/>
          </p:cNvPicPr>
          <p:nvPr/>
        </p:nvPicPr>
        <p:blipFill rotWithShape="1">
          <a:blip r:embed="rId3"/>
          <a:srcRect l="17" r="17" b="35305"/>
          <a:stretch/>
        </p:blipFill>
        <p:spPr>
          <a:xfrm>
            <a:off x="0" y="1"/>
            <a:ext cx="12435840" cy="5365376"/>
          </a:xfrm>
          <a:prstGeom prst="rect">
            <a:avLst/>
          </a:prstGeom>
        </p:spPr>
      </p:pic>
      <p:sp>
        <p:nvSpPr>
          <p:cNvPr id="4" name="Rectangle 3">
            <a:extLst>
              <a:ext uri="{FF2B5EF4-FFF2-40B4-BE49-F238E27FC236}">
                <a16:creationId xmlns:a16="http://schemas.microsoft.com/office/drawing/2014/main" id="{21F5DF19-0A58-480F-B0E4-845822DD1C8A}"/>
              </a:ext>
            </a:extLst>
          </p:cNvPr>
          <p:cNvSpPr/>
          <p:nvPr/>
        </p:nvSpPr>
        <p:spPr bwMode="auto">
          <a:xfrm>
            <a:off x="1346434" y="584499"/>
            <a:ext cx="784370" cy="23617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DDBA6796-4A27-4241-9BCF-35F92F605246}"/>
              </a:ext>
            </a:extLst>
          </p:cNvPr>
          <p:cNvSpPr/>
          <p:nvPr/>
        </p:nvSpPr>
        <p:spPr bwMode="auto">
          <a:xfrm>
            <a:off x="213919" y="1151346"/>
            <a:ext cx="725647" cy="2202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6250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8E1C3B-DC4A-FE4B-8C08-967D0BED3D73}"/>
              </a:ext>
            </a:extLst>
          </p:cNvPr>
          <p:cNvPicPr>
            <a:picLocks noChangeAspect="1"/>
          </p:cNvPicPr>
          <p:nvPr/>
        </p:nvPicPr>
        <p:blipFill rotWithShape="1">
          <a:blip r:embed="rId3"/>
          <a:srcRect t="65115"/>
          <a:stretch/>
        </p:blipFill>
        <p:spPr>
          <a:xfrm>
            <a:off x="0" y="4101354"/>
            <a:ext cx="12435840" cy="2893172"/>
          </a:xfrm>
          <a:prstGeom prst="rect">
            <a:avLst/>
          </a:prstGeom>
        </p:spPr>
      </p:pic>
      <p:sp>
        <p:nvSpPr>
          <p:cNvPr id="14" name="Rectangle 13">
            <a:extLst>
              <a:ext uri="{FF2B5EF4-FFF2-40B4-BE49-F238E27FC236}">
                <a16:creationId xmlns:a16="http://schemas.microsoft.com/office/drawing/2014/main" id="{91979A4F-0A55-974A-BEAC-32217F68488A}"/>
              </a:ext>
            </a:extLst>
          </p:cNvPr>
          <p:cNvSpPr/>
          <p:nvPr/>
        </p:nvSpPr>
        <p:spPr bwMode="auto">
          <a:xfrm>
            <a:off x="187419" y="5314366"/>
            <a:ext cx="1915114" cy="76915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0227A0F6-A308-4941-822E-15102A948FED}"/>
              </a:ext>
            </a:extLst>
          </p:cNvPr>
          <p:cNvSpPr/>
          <p:nvPr/>
        </p:nvSpPr>
        <p:spPr bwMode="auto">
          <a:xfrm>
            <a:off x="200679" y="6350665"/>
            <a:ext cx="769053" cy="241069"/>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2C29FBD3-A17F-48DF-87FE-840E6577CC10}"/>
              </a:ext>
            </a:extLst>
          </p:cNvPr>
          <p:cNvPicPr>
            <a:picLocks noChangeAspect="1"/>
          </p:cNvPicPr>
          <p:nvPr/>
        </p:nvPicPr>
        <p:blipFill rotWithShape="1">
          <a:blip r:embed="rId3"/>
          <a:srcRect b="39359"/>
          <a:stretch/>
        </p:blipFill>
        <p:spPr>
          <a:xfrm>
            <a:off x="0" y="1"/>
            <a:ext cx="12435840" cy="5029200"/>
          </a:xfrm>
          <a:prstGeom prst="rect">
            <a:avLst/>
          </a:prstGeom>
        </p:spPr>
      </p:pic>
      <p:sp>
        <p:nvSpPr>
          <p:cNvPr id="6" name="Rectangle 5">
            <a:extLst>
              <a:ext uri="{FF2B5EF4-FFF2-40B4-BE49-F238E27FC236}">
                <a16:creationId xmlns:a16="http://schemas.microsoft.com/office/drawing/2014/main" id="{BFEE4EDC-C538-4DC0-A994-597F5D070410}"/>
              </a:ext>
            </a:extLst>
          </p:cNvPr>
          <p:cNvSpPr/>
          <p:nvPr/>
        </p:nvSpPr>
        <p:spPr bwMode="auto">
          <a:xfrm>
            <a:off x="227413" y="1680159"/>
            <a:ext cx="1869835" cy="91623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057980B2-9C9E-4B30-A6DC-309CA39C7B2C}"/>
              </a:ext>
            </a:extLst>
          </p:cNvPr>
          <p:cNvSpPr/>
          <p:nvPr/>
        </p:nvSpPr>
        <p:spPr bwMode="auto">
          <a:xfrm>
            <a:off x="227413" y="2663505"/>
            <a:ext cx="1869835" cy="833758"/>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7557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5BDBB-1ED8-48B3-A1BC-D36144D60F66}"/>
              </a:ext>
            </a:extLst>
          </p:cNvPr>
          <p:cNvPicPr>
            <a:picLocks noChangeAspect="1"/>
          </p:cNvPicPr>
          <p:nvPr/>
        </p:nvPicPr>
        <p:blipFill rotWithShape="1">
          <a:blip r:embed="rId3"/>
          <a:srcRect l="17" r="17" b="27361"/>
          <a:stretch/>
        </p:blipFill>
        <p:spPr>
          <a:xfrm>
            <a:off x="0" y="1"/>
            <a:ext cx="12435840" cy="6024282"/>
          </a:xfrm>
          <a:prstGeom prst="rect">
            <a:avLst/>
          </a:prstGeom>
        </p:spPr>
      </p:pic>
      <p:sp>
        <p:nvSpPr>
          <p:cNvPr id="4" name="Rectangle 3">
            <a:extLst>
              <a:ext uri="{FF2B5EF4-FFF2-40B4-BE49-F238E27FC236}">
                <a16:creationId xmlns:a16="http://schemas.microsoft.com/office/drawing/2014/main" id="{E9F35A70-6391-4F27-AFF1-88E38BFBD818}"/>
              </a:ext>
            </a:extLst>
          </p:cNvPr>
          <p:cNvSpPr/>
          <p:nvPr/>
        </p:nvSpPr>
        <p:spPr bwMode="auto">
          <a:xfrm>
            <a:off x="8568576" y="769474"/>
            <a:ext cx="3668248" cy="924855"/>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6286696A-9CB8-478A-8BBA-C59486EB99B9}"/>
              </a:ext>
            </a:extLst>
          </p:cNvPr>
          <p:cNvSpPr/>
          <p:nvPr/>
        </p:nvSpPr>
        <p:spPr bwMode="auto">
          <a:xfrm>
            <a:off x="8568576" y="2033037"/>
            <a:ext cx="778389" cy="249513"/>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50026DB0-559B-7047-8928-4D54259C9458}"/>
              </a:ext>
            </a:extLst>
          </p:cNvPr>
          <p:cNvPicPr>
            <a:picLocks noChangeAspect="1"/>
          </p:cNvPicPr>
          <p:nvPr/>
        </p:nvPicPr>
        <p:blipFill rotWithShape="1">
          <a:blip r:embed="rId3"/>
          <a:srcRect l="17" t="72478" r="17"/>
          <a:stretch/>
        </p:blipFill>
        <p:spPr>
          <a:xfrm>
            <a:off x="0" y="4711974"/>
            <a:ext cx="12435840" cy="2282551"/>
          </a:xfrm>
          <a:prstGeom prst="rect">
            <a:avLst/>
          </a:prstGeom>
        </p:spPr>
      </p:pic>
    </p:spTree>
    <p:extLst>
      <p:ext uri="{BB962C8B-B14F-4D97-AF65-F5344CB8AC3E}">
        <p14:creationId xmlns:p14="http://schemas.microsoft.com/office/powerpoint/2010/main" val="2447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7CF58C-18DF-F245-9051-7AA1FDE8EB88}"/>
              </a:ext>
            </a:extLst>
          </p:cNvPr>
          <p:cNvPicPr>
            <a:picLocks noChangeAspect="1"/>
          </p:cNvPicPr>
          <p:nvPr/>
        </p:nvPicPr>
        <p:blipFill rotWithShape="1">
          <a:blip r:embed="rId3"/>
          <a:srcRect t="79059"/>
          <a:stretch/>
        </p:blipFill>
        <p:spPr>
          <a:xfrm>
            <a:off x="0" y="5257800"/>
            <a:ext cx="12435840" cy="1736725"/>
          </a:xfrm>
          <a:prstGeom prst="rect">
            <a:avLst/>
          </a:prstGeom>
        </p:spPr>
      </p:pic>
      <p:pic>
        <p:nvPicPr>
          <p:cNvPr id="3" name="Picture 2">
            <a:extLst>
              <a:ext uri="{FF2B5EF4-FFF2-40B4-BE49-F238E27FC236}">
                <a16:creationId xmlns:a16="http://schemas.microsoft.com/office/drawing/2014/main" id="{A7AA90BB-E431-4396-B78B-9719D7CFBB76}"/>
              </a:ext>
            </a:extLst>
          </p:cNvPr>
          <p:cNvPicPr>
            <a:picLocks noChangeAspect="1"/>
          </p:cNvPicPr>
          <p:nvPr/>
        </p:nvPicPr>
        <p:blipFill rotWithShape="1">
          <a:blip r:embed="rId3"/>
          <a:srcRect b="33522"/>
          <a:stretch/>
        </p:blipFill>
        <p:spPr>
          <a:xfrm>
            <a:off x="0" y="0"/>
            <a:ext cx="12435840" cy="5513294"/>
          </a:xfrm>
          <a:prstGeom prst="rect">
            <a:avLst/>
          </a:prstGeom>
        </p:spPr>
      </p:pic>
      <p:sp>
        <p:nvSpPr>
          <p:cNvPr id="4" name="Rectangle 3">
            <a:extLst>
              <a:ext uri="{FF2B5EF4-FFF2-40B4-BE49-F238E27FC236}">
                <a16:creationId xmlns:a16="http://schemas.microsoft.com/office/drawing/2014/main" id="{979F0E8F-E66B-44B0-8CDC-F5EA637CC0BF}"/>
              </a:ext>
            </a:extLst>
          </p:cNvPr>
          <p:cNvSpPr/>
          <p:nvPr/>
        </p:nvSpPr>
        <p:spPr bwMode="auto">
          <a:xfrm>
            <a:off x="8533200" y="3918137"/>
            <a:ext cx="3521245" cy="1064901"/>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5101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410973-CCB5-4E67-AA4A-848B4490EA7E}"/>
              </a:ext>
            </a:extLst>
          </p:cNvPr>
          <p:cNvSpPr>
            <a:spLocks noGrp="1"/>
          </p:cNvSpPr>
          <p:nvPr>
            <p:ph type="title"/>
          </p:nvPr>
        </p:nvSpPr>
        <p:spPr>
          <a:xfrm>
            <a:off x="438912" y="448056"/>
            <a:ext cx="11563350" cy="566928"/>
          </a:xfrm>
        </p:spPr>
        <p:txBody>
          <a:bodyPr tIns="0"/>
          <a:lstStyle/>
          <a:p>
            <a:r>
              <a:rPr lang="en-US" dirty="0"/>
              <a:t>Key takeaways</a:t>
            </a:r>
          </a:p>
        </p:txBody>
      </p:sp>
      <p:sp>
        <p:nvSpPr>
          <p:cNvPr id="6" name="Text Placeholder 5">
            <a:extLst>
              <a:ext uri="{FF2B5EF4-FFF2-40B4-BE49-F238E27FC236}">
                <a16:creationId xmlns:a16="http://schemas.microsoft.com/office/drawing/2014/main" id="{D3B91AA9-AC8B-4E5D-8A9C-5723A523F507}"/>
              </a:ext>
            </a:extLst>
          </p:cNvPr>
          <p:cNvSpPr>
            <a:spLocks noGrp="1"/>
          </p:cNvSpPr>
          <p:nvPr>
            <p:ph type="body" sz="quarter" idx="4294967295"/>
          </p:nvPr>
        </p:nvSpPr>
        <p:spPr>
          <a:xfrm>
            <a:off x="438912" y="1188720"/>
            <a:ext cx="5773439" cy="4376583"/>
          </a:xfrm>
          <a:noFill/>
          <a:ln>
            <a:noFill/>
          </a:ln>
        </p:spPr>
        <p:style>
          <a:lnRef idx="2">
            <a:schemeClr val="accent6"/>
          </a:lnRef>
          <a:fillRef idx="1">
            <a:schemeClr val="lt1"/>
          </a:fillRef>
          <a:effectRef idx="0">
            <a:schemeClr val="accent6"/>
          </a:effectRef>
          <a:fontRef idx="minor">
            <a:schemeClr val="dk1"/>
          </a:fontRef>
        </p:style>
        <p:txBody>
          <a:bodyPr/>
          <a:lstStyle/>
          <a:p>
            <a:pPr>
              <a:spcBef>
                <a:spcPts val="612"/>
              </a:spcBef>
            </a:pPr>
            <a:r>
              <a:rPr lang="en-US" sz="2000" dirty="0">
                <a:solidFill>
                  <a:schemeClr val="accent1"/>
                </a:solidFill>
                <a:latin typeface="+mj-lt"/>
              </a:rPr>
              <a:t>Understanding Microsoft 365 Business deployment step 4</a:t>
            </a:r>
          </a:p>
          <a:p>
            <a:pPr marL="9715" lvl="1">
              <a:spcBef>
                <a:spcPts val="1224"/>
              </a:spcBef>
            </a:pPr>
            <a:r>
              <a:rPr lang="en-US" sz="1800" dirty="0">
                <a:latin typeface="+mj-lt"/>
              </a:rPr>
              <a:t>Device Actions</a:t>
            </a:r>
          </a:p>
          <a:p>
            <a:pPr marL="9715" lvl="1">
              <a:spcBef>
                <a:spcPts val="1224"/>
              </a:spcBef>
            </a:pPr>
            <a:r>
              <a:rPr lang="en-US" sz="1800" dirty="0">
                <a:latin typeface="+mj-lt"/>
              </a:rPr>
              <a:t>User &amp; Group Management</a:t>
            </a:r>
          </a:p>
          <a:p>
            <a:pPr marL="9715" lvl="1">
              <a:spcBef>
                <a:spcPts val="1224"/>
              </a:spcBef>
            </a:pPr>
            <a:r>
              <a:rPr lang="en-US" sz="1800" dirty="0">
                <a:latin typeface="+mj-lt"/>
              </a:rPr>
              <a:t>How to Create an eDiscovery Case</a:t>
            </a:r>
          </a:p>
          <a:p>
            <a:pPr marL="9715" lvl="1">
              <a:spcBef>
                <a:spcPts val="1224"/>
              </a:spcBef>
            </a:pPr>
            <a:r>
              <a:rPr lang="en-US" sz="1800" dirty="0">
                <a:latin typeface="+mj-lt"/>
              </a:rPr>
              <a:t>How to Search the Audit Log</a:t>
            </a:r>
          </a:p>
          <a:p>
            <a:pPr marL="9715" lvl="1">
              <a:spcBef>
                <a:spcPts val="1224"/>
              </a:spcBef>
            </a:pPr>
            <a:r>
              <a:rPr lang="en-US" sz="1800" dirty="0">
                <a:latin typeface="+mj-lt"/>
              </a:rPr>
              <a:t>How to view DLP policy match reports</a:t>
            </a:r>
          </a:p>
          <a:p>
            <a:pPr marL="9715" lvl="1">
              <a:spcBef>
                <a:spcPts val="1224"/>
              </a:spcBef>
            </a:pPr>
            <a:r>
              <a:rPr lang="en-US" sz="1800" dirty="0">
                <a:latin typeface="+mj-lt"/>
              </a:rPr>
              <a:t>How to view threat reports such as phish and malware</a:t>
            </a:r>
          </a:p>
          <a:p>
            <a:pPr marL="9715" lvl="1">
              <a:spcBef>
                <a:spcPts val="1224"/>
              </a:spcBef>
            </a:pPr>
            <a:r>
              <a:rPr lang="en-US" sz="1800" dirty="0">
                <a:latin typeface="+mj-lt"/>
              </a:rPr>
              <a:t>Basic troubleshooting steps</a:t>
            </a:r>
          </a:p>
          <a:p>
            <a:pPr marL="305745" lvl="1" indent="-291436">
              <a:spcBef>
                <a:spcPts val="1224"/>
              </a:spcBef>
              <a:buFont typeface="Arial" panose="020B0604020202020204" pitchFamily="34" charset="0"/>
              <a:buChar char="•"/>
            </a:pPr>
            <a:r>
              <a:rPr lang="en-US" sz="1400" dirty="0"/>
              <a:t>How to track an email</a:t>
            </a:r>
          </a:p>
          <a:p>
            <a:pPr marL="305745" lvl="1" indent="-291436">
              <a:spcBef>
                <a:spcPts val="1224"/>
              </a:spcBef>
              <a:buFont typeface="Arial" panose="020B0604020202020204" pitchFamily="34" charset="0"/>
              <a:buChar char="•"/>
            </a:pPr>
            <a:r>
              <a:rPr lang="en-US" sz="1400" dirty="0"/>
              <a:t>How to manually sync Intune policies on a device</a:t>
            </a:r>
            <a:endParaRPr lang="en-US" sz="1400" dirty="0">
              <a:solidFill>
                <a:schemeClr val="accent1"/>
              </a:solidFill>
            </a:endParaRPr>
          </a:p>
        </p:txBody>
      </p:sp>
      <p:pic>
        <p:nvPicPr>
          <p:cNvPr id="3" name="Picture 2" descr="Two people sitting at a desk&#10;&#10;Description generated with very high confidence">
            <a:extLst>
              <a:ext uri="{FF2B5EF4-FFF2-40B4-BE49-F238E27FC236}">
                <a16:creationId xmlns:a16="http://schemas.microsoft.com/office/drawing/2014/main" id="{9C3A07DB-6215-4D0F-92EA-D7956A30BB33}"/>
              </a:ext>
            </a:extLst>
          </p:cNvPr>
          <p:cNvPicPr>
            <a:picLocks noChangeAspect="1"/>
          </p:cNvPicPr>
          <p:nvPr/>
        </p:nvPicPr>
        <p:blipFill rotWithShape="1">
          <a:blip r:embed="rId3"/>
          <a:srcRect l="26380" r="18932"/>
          <a:stretch/>
        </p:blipFill>
        <p:spPr>
          <a:xfrm>
            <a:off x="6701589" y="0"/>
            <a:ext cx="5734886" cy="6994525"/>
          </a:xfrm>
          <a:prstGeom prst="rect">
            <a:avLst/>
          </a:prstGeom>
        </p:spPr>
      </p:pic>
    </p:spTree>
    <p:extLst>
      <p:ext uri="{BB962C8B-B14F-4D97-AF65-F5344CB8AC3E}">
        <p14:creationId xmlns:p14="http://schemas.microsoft.com/office/powerpoint/2010/main" val="71075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A3250-942C-CE4D-A510-7E8B7B28CEA5}"/>
              </a:ext>
            </a:extLst>
          </p:cNvPr>
          <p:cNvPicPr>
            <a:picLocks noChangeAspect="1"/>
          </p:cNvPicPr>
          <p:nvPr/>
        </p:nvPicPr>
        <p:blipFill rotWithShape="1">
          <a:blip r:embed="rId3"/>
          <a:srcRect t="72573"/>
          <a:stretch/>
        </p:blipFill>
        <p:spPr>
          <a:xfrm>
            <a:off x="0" y="4719918"/>
            <a:ext cx="12435840" cy="2274607"/>
          </a:xfrm>
          <a:prstGeom prst="rect">
            <a:avLst/>
          </a:prstGeom>
        </p:spPr>
      </p:pic>
      <p:pic>
        <p:nvPicPr>
          <p:cNvPr id="3" name="Picture 2">
            <a:extLst>
              <a:ext uri="{FF2B5EF4-FFF2-40B4-BE49-F238E27FC236}">
                <a16:creationId xmlns:a16="http://schemas.microsoft.com/office/drawing/2014/main" id="{CB85A867-17D6-46F0-B598-15650291568E}"/>
              </a:ext>
            </a:extLst>
          </p:cNvPr>
          <p:cNvPicPr>
            <a:picLocks noChangeAspect="1"/>
          </p:cNvPicPr>
          <p:nvPr/>
        </p:nvPicPr>
        <p:blipFill rotWithShape="1">
          <a:blip r:embed="rId3"/>
          <a:srcRect b="37576"/>
          <a:stretch/>
        </p:blipFill>
        <p:spPr>
          <a:xfrm>
            <a:off x="0" y="1"/>
            <a:ext cx="12435840" cy="5177118"/>
          </a:xfrm>
          <a:prstGeom prst="rect">
            <a:avLst/>
          </a:prstGeom>
        </p:spPr>
      </p:pic>
      <p:sp>
        <p:nvSpPr>
          <p:cNvPr id="4" name="Rectangle 3">
            <a:extLst>
              <a:ext uri="{FF2B5EF4-FFF2-40B4-BE49-F238E27FC236}">
                <a16:creationId xmlns:a16="http://schemas.microsoft.com/office/drawing/2014/main" id="{11E4865D-321E-41DA-80C0-FBD4C706C97D}"/>
              </a:ext>
            </a:extLst>
          </p:cNvPr>
          <p:cNvSpPr/>
          <p:nvPr/>
        </p:nvSpPr>
        <p:spPr bwMode="auto">
          <a:xfrm>
            <a:off x="2133600" y="584202"/>
            <a:ext cx="690332" cy="248699"/>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377A49D6-412E-48E6-9344-DC56D3242DAA}"/>
              </a:ext>
            </a:extLst>
          </p:cNvPr>
          <p:cNvSpPr/>
          <p:nvPr/>
        </p:nvSpPr>
        <p:spPr bwMode="auto">
          <a:xfrm>
            <a:off x="679217" y="584200"/>
            <a:ext cx="690332" cy="248699"/>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0988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1D57-7296-423B-B5AB-1D6778E1D320}"/>
              </a:ext>
            </a:extLst>
          </p:cNvPr>
          <p:cNvSpPr>
            <a:spLocks noGrp="1"/>
          </p:cNvSpPr>
          <p:nvPr>
            <p:ph type="title"/>
          </p:nvPr>
        </p:nvSpPr>
        <p:spPr/>
        <p:txBody>
          <a:bodyPr/>
          <a:lstStyle/>
          <a:p>
            <a:r>
              <a:rPr lang="en-US" sz="3140" dirty="0">
                <a:latin typeface="+mj-lt"/>
              </a:rPr>
              <a:t>Litigation Hold for all</a:t>
            </a:r>
          </a:p>
        </p:txBody>
      </p:sp>
      <p:pic>
        <p:nvPicPr>
          <p:cNvPr id="5" name="Picture 4">
            <a:extLst>
              <a:ext uri="{FF2B5EF4-FFF2-40B4-BE49-F238E27FC236}">
                <a16:creationId xmlns:a16="http://schemas.microsoft.com/office/drawing/2014/main" id="{6F57866F-A01A-4110-9815-70F22C4F3BB6}"/>
              </a:ext>
            </a:extLst>
          </p:cNvPr>
          <p:cNvPicPr>
            <a:picLocks noChangeAspect="1"/>
          </p:cNvPicPr>
          <p:nvPr/>
        </p:nvPicPr>
        <p:blipFill>
          <a:blip r:embed="rId3"/>
          <a:stretch>
            <a:fillRect/>
          </a:stretch>
        </p:blipFill>
        <p:spPr>
          <a:xfrm>
            <a:off x="1717566" y="1589489"/>
            <a:ext cx="7365507" cy="5204330"/>
          </a:xfrm>
          <a:prstGeom prst="rect">
            <a:avLst/>
          </a:prstGeom>
        </p:spPr>
      </p:pic>
      <p:sp>
        <p:nvSpPr>
          <p:cNvPr id="6" name="Rectangle 5">
            <a:extLst>
              <a:ext uri="{FF2B5EF4-FFF2-40B4-BE49-F238E27FC236}">
                <a16:creationId xmlns:a16="http://schemas.microsoft.com/office/drawing/2014/main" id="{A65ADF43-19C0-4B91-8149-312E4B13F3A5}"/>
              </a:ext>
            </a:extLst>
          </p:cNvPr>
          <p:cNvSpPr/>
          <p:nvPr/>
        </p:nvSpPr>
        <p:spPr bwMode="auto">
          <a:xfrm>
            <a:off x="3054096" y="2909527"/>
            <a:ext cx="4822813" cy="126281"/>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9E40F85B-23D3-4F28-BEF6-AB4C11C46AAE}"/>
              </a:ext>
            </a:extLst>
          </p:cNvPr>
          <p:cNvSpPr/>
          <p:nvPr/>
        </p:nvSpPr>
        <p:spPr bwMode="auto">
          <a:xfrm>
            <a:off x="2001031" y="3326217"/>
            <a:ext cx="7208896" cy="260430"/>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111837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0"/>
          <a:lstStyle/>
          <a:p>
            <a:r>
              <a:rPr lang="en-US" dirty="0"/>
              <a:t>Microsoft 365 Business | </a:t>
            </a:r>
            <a:r>
              <a:rPr lang="en-US" dirty="0">
                <a:solidFill>
                  <a:schemeClr val="accent1"/>
                </a:solidFill>
              </a:rPr>
              <a:t>Audit Log</a:t>
            </a:r>
          </a:p>
        </p:txBody>
      </p:sp>
      <p:sp>
        <p:nvSpPr>
          <p:cNvPr id="2" name="Text Placeholder 1"/>
          <p:cNvSpPr>
            <a:spLocks noGrp="1"/>
          </p:cNvSpPr>
          <p:nvPr>
            <p:ph type="body" sz="quarter" idx="10"/>
          </p:nvPr>
        </p:nvSpPr>
        <p:spPr>
          <a:xfrm>
            <a:off x="434973" y="1307593"/>
            <a:ext cx="10443697" cy="758826"/>
          </a:xfrm>
        </p:spPr>
        <p:txBody>
          <a:bodyPr/>
          <a:lstStyle/>
          <a:p>
            <a:pPr marL="0" indent="0">
              <a:spcAft>
                <a:spcPts val="1300"/>
              </a:spcAft>
              <a:buNone/>
            </a:pPr>
            <a:r>
              <a:rPr lang="en-US" sz="2000" dirty="0">
                <a:solidFill>
                  <a:schemeClr val="accent1"/>
                </a:solidFill>
                <a:latin typeface="Segoe UI Semibold" panose="020B0502040204020203" pitchFamily="34" charset="0"/>
                <a:cs typeface="Segoe UI Semibold" panose="020B0502040204020203" pitchFamily="34" charset="0"/>
              </a:rPr>
              <a:t>What is it?</a:t>
            </a:r>
          </a:p>
          <a:p>
            <a:pPr marL="0" indent="0">
              <a:spcAft>
                <a:spcPts val="1300"/>
              </a:spcAft>
              <a:buNone/>
            </a:pPr>
            <a:r>
              <a:rPr lang="en-US" sz="1800" dirty="0">
                <a:solidFill>
                  <a:srgbClr val="2F2F2F"/>
                </a:solidFill>
                <a:latin typeface="Segoe UI" panose="020B0502040204020203" pitchFamily="34" charset="0"/>
              </a:rPr>
              <a:t>A unified audit log to view </a:t>
            </a:r>
            <a:r>
              <a:rPr lang="en-US" sz="1800" b="1" dirty="0">
                <a:solidFill>
                  <a:schemeClr val="accent1"/>
                </a:solidFill>
                <a:latin typeface="+mj-lt"/>
              </a:rPr>
              <a:t>user</a:t>
            </a:r>
            <a:r>
              <a:rPr lang="en-US" sz="1800" dirty="0">
                <a:solidFill>
                  <a:srgbClr val="2F2F2F"/>
                </a:solidFill>
                <a:latin typeface="Segoe UI" panose="020B0502040204020203" pitchFamily="34" charset="0"/>
              </a:rPr>
              <a:t> and </a:t>
            </a:r>
            <a:r>
              <a:rPr lang="en-US" sz="1800" b="1" dirty="0">
                <a:solidFill>
                  <a:schemeClr val="accent1"/>
                </a:solidFill>
                <a:latin typeface="+mj-lt"/>
              </a:rPr>
              <a:t>administrator</a:t>
            </a:r>
            <a:r>
              <a:rPr lang="en-US" sz="1800" dirty="0">
                <a:solidFill>
                  <a:srgbClr val="2F2F2F"/>
                </a:solidFill>
                <a:latin typeface="Segoe UI" panose="020B0502040204020203" pitchFamily="34" charset="0"/>
              </a:rPr>
              <a:t> activity in your Microsoft 365 Business organization.</a:t>
            </a:r>
          </a:p>
        </p:txBody>
      </p:sp>
      <p:sp>
        <p:nvSpPr>
          <p:cNvPr id="5" name="Text Placeholder 1"/>
          <p:cNvSpPr>
            <a:spLocks noGrp="1"/>
          </p:cNvSpPr>
          <p:nvPr>
            <p:ph type="body" sz="quarter" idx="4294967295"/>
          </p:nvPr>
        </p:nvSpPr>
        <p:spPr>
          <a:xfrm>
            <a:off x="434974" y="2556557"/>
            <a:ext cx="9991725" cy="3909275"/>
          </a:xfrm>
        </p:spPr>
        <p:txBody>
          <a:bodyPr/>
          <a:lstStyle/>
          <a:p>
            <a:pPr marL="0" indent="0">
              <a:spcAft>
                <a:spcPts val="1300"/>
              </a:spcAft>
              <a:buNone/>
            </a:pPr>
            <a:r>
              <a:rPr lang="en-US" sz="2000" dirty="0">
                <a:solidFill>
                  <a:schemeClr val="accent1"/>
                </a:solidFill>
                <a:latin typeface="Segoe UI Semibold" panose="020B0502040204020203" pitchFamily="34" charset="0"/>
                <a:cs typeface="Segoe UI Semibold" panose="020B0502040204020203" pitchFamily="34" charset="0"/>
              </a:rPr>
              <a:t>What you need to know:</a:t>
            </a:r>
          </a:p>
          <a:p>
            <a:pPr>
              <a:spcAft>
                <a:spcPts val="1300"/>
              </a:spcAft>
            </a:pPr>
            <a:r>
              <a:rPr lang="en-US" sz="1800" dirty="0"/>
              <a:t>Audit logging may not be enabled by default</a:t>
            </a:r>
          </a:p>
          <a:p>
            <a:pPr>
              <a:spcAft>
                <a:spcPts val="1300"/>
              </a:spcAft>
            </a:pPr>
            <a:r>
              <a:rPr lang="en-US" sz="1800" dirty="0"/>
              <a:t>M365B customers should ensure it is turned on before they start using their tenant</a:t>
            </a:r>
          </a:p>
          <a:p>
            <a:pPr>
              <a:spcAft>
                <a:spcPts val="1300"/>
              </a:spcAft>
            </a:pPr>
            <a:r>
              <a:rPr lang="en-US" sz="1800" dirty="0"/>
              <a:t>Auditors will require the View-Only Audit Logs role</a:t>
            </a:r>
          </a:p>
          <a:p>
            <a:pPr>
              <a:spcAft>
                <a:spcPts val="1300"/>
              </a:spcAft>
            </a:pPr>
            <a:r>
              <a:rPr lang="en-US" sz="1800" dirty="0"/>
              <a:t>Compliance Management and Organization Management role groups have this role by default</a:t>
            </a:r>
          </a:p>
          <a:p>
            <a:pPr>
              <a:spcAft>
                <a:spcPts val="1300"/>
              </a:spcAft>
            </a:pPr>
            <a:r>
              <a:rPr lang="en-US" sz="1800" dirty="0"/>
              <a:t>Audit records are retained for 90 days</a:t>
            </a:r>
          </a:p>
          <a:p>
            <a:pPr>
              <a:spcAft>
                <a:spcPts val="1300"/>
              </a:spcAft>
            </a:pPr>
            <a:r>
              <a:rPr lang="en-US" sz="1800" dirty="0"/>
              <a:t>Audit records can be sent to a Security Information and Event Management (SIEM) solution for longer term storage</a:t>
            </a:r>
          </a:p>
          <a:p>
            <a:pPr>
              <a:spcAft>
                <a:spcPts val="1300"/>
              </a:spcAft>
            </a:pPr>
            <a:endParaRPr lang="en-US" sz="1600" dirty="0"/>
          </a:p>
        </p:txBody>
      </p:sp>
      <p:cxnSp>
        <p:nvCxnSpPr>
          <p:cNvPr id="7" name="Straight Connector 6">
            <a:extLst>
              <a:ext uri="{FF2B5EF4-FFF2-40B4-BE49-F238E27FC236}">
                <a16:creationId xmlns:a16="http://schemas.microsoft.com/office/drawing/2014/main" id="{DF60D991-D4EB-6146-8A12-ECFE3F993B91}"/>
              </a:ext>
            </a:extLst>
          </p:cNvPr>
          <p:cNvCxnSpPr>
            <a:cxnSpLocks/>
          </p:cNvCxnSpPr>
          <p:nvPr/>
        </p:nvCxnSpPr>
        <p:spPr>
          <a:xfrm>
            <a:off x="431165" y="2284879"/>
            <a:ext cx="11567160"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7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7DB73-DE39-C64E-804A-687394403901}"/>
              </a:ext>
            </a:extLst>
          </p:cNvPr>
          <p:cNvPicPr>
            <a:picLocks noChangeAspect="1"/>
          </p:cNvPicPr>
          <p:nvPr/>
        </p:nvPicPr>
        <p:blipFill rotWithShape="1">
          <a:blip r:embed="rId3"/>
          <a:srcRect t="77276" b="-1"/>
          <a:stretch/>
        </p:blipFill>
        <p:spPr>
          <a:xfrm>
            <a:off x="0" y="5109881"/>
            <a:ext cx="12435840" cy="1884643"/>
          </a:xfrm>
          <a:prstGeom prst="rect">
            <a:avLst/>
          </a:prstGeom>
        </p:spPr>
      </p:pic>
      <p:pic>
        <p:nvPicPr>
          <p:cNvPr id="7" name="Picture 6">
            <a:extLst>
              <a:ext uri="{FF2B5EF4-FFF2-40B4-BE49-F238E27FC236}">
                <a16:creationId xmlns:a16="http://schemas.microsoft.com/office/drawing/2014/main" id="{295CA98C-84B2-4389-9877-8ACA6372C55D}"/>
              </a:ext>
            </a:extLst>
          </p:cNvPr>
          <p:cNvPicPr>
            <a:picLocks noChangeAspect="1"/>
          </p:cNvPicPr>
          <p:nvPr/>
        </p:nvPicPr>
        <p:blipFill rotWithShape="1">
          <a:blip r:embed="rId3"/>
          <a:srcRect b="27323"/>
          <a:stretch/>
        </p:blipFill>
        <p:spPr>
          <a:xfrm>
            <a:off x="0" y="1"/>
            <a:ext cx="12435840" cy="6027436"/>
          </a:xfrm>
          <a:prstGeom prst="rect">
            <a:avLst/>
          </a:prstGeom>
        </p:spPr>
      </p:pic>
      <p:sp>
        <p:nvSpPr>
          <p:cNvPr id="8" name="Rectangle 7">
            <a:extLst>
              <a:ext uri="{FF2B5EF4-FFF2-40B4-BE49-F238E27FC236}">
                <a16:creationId xmlns:a16="http://schemas.microsoft.com/office/drawing/2014/main" id="{E27571C6-621C-466A-9FC9-4B444EA4F096}"/>
              </a:ext>
            </a:extLst>
          </p:cNvPr>
          <p:cNvSpPr/>
          <p:nvPr/>
        </p:nvSpPr>
        <p:spPr bwMode="auto">
          <a:xfrm>
            <a:off x="9782374" y="950537"/>
            <a:ext cx="755983" cy="2320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654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7E61DF-8227-4F6A-A8FB-B77587240B4C}"/>
              </a:ext>
            </a:extLst>
          </p:cNvPr>
          <p:cNvPicPr>
            <a:picLocks noChangeAspect="1"/>
          </p:cNvPicPr>
          <p:nvPr/>
        </p:nvPicPr>
        <p:blipFill>
          <a:blip r:embed="rId3"/>
          <a:stretch>
            <a:fillRect/>
          </a:stretch>
        </p:blipFill>
        <p:spPr>
          <a:xfrm>
            <a:off x="-1" y="0"/>
            <a:ext cx="12436475" cy="8290983"/>
          </a:xfrm>
          <a:prstGeom prst="rect">
            <a:avLst/>
          </a:prstGeom>
        </p:spPr>
      </p:pic>
      <p:sp>
        <p:nvSpPr>
          <p:cNvPr id="6" name="Rectangle 5">
            <a:extLst>
              <a:ext uri="{FF2B5EF4-FFF2-40B4-BE49-F238E27FC236}">
                <a16:creationId xmlns:a16="http://schemas.microsoft.com/office/drawing/2014/main" id="{17BA3AAA-306F-4369-97DF-5F7019BDCB51}"/>
              </a:ext>
            </a:extLst>
          </p:cNvPr>
          <p:cNvSpPr/>
          <p:nvPr/>
        </p:nvSpPr>
        <p:spPr bwMode="auto">
          <a:xfrm>
            <a:off x="2692746" y="2390468"/>
            <a:ext cx="1891286" cy="251448"/>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0A653E30-287F-4427-90D9-9C2CE3E804EE}"/>
              </a:ext>
            </a:extLst>
          </p:cNvPr>
          <p:cNvSpPr/>
          <p:nvPr/>
        </p:nvSpPr>
        <p:spPr bwMode="auto">
          <a:xfrm>
            <a:off x="2692747" y="2969284"/>
            <a:ext cx="1181421" cy="327368"/>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B902535-9C64-4746-8312-FD607A933BF0}"/>
              </a:ext>
            </a:extLst>
          </p:cNvPr>
          <p:cNvSpPr/>
          <p:nvPr/>
        </p:nvSpPr>
        <p:spPr bwMode="auto">
          <a:xfrm>
            <a:off x="2692746" y="3660946"/>
            <a:ext cx="1181421" cy="251448"/>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9724C8CA-F23C-4F0F-A437-78EE8C4CAC03}"/>
              </a:ext>
            </a:extLst>
          </p:cNvPr>
          <p:cNvSpPr/>
          <p:nvPr/>
        </p:nvSpPr>
        <p:spPr bwMode="auto">
          <a:xfrm>
            <a:off x="5098647" y="1707070"/>
            <a:ext cx="4743185" cy="1476736"/>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10AE9E94-555D-4540-8CC4-25699D58DC5C}"/>
              </a:ext>
            </a:extLst>
          </p:cNvPr>
          <p:cNvSpPr/>
          <p:nvPr/>
        </p:nvSpPr>
        <p:spPr bwMode="auto">
          <a:xfrm>
            <a:off x="11066311" y="1824871"/>
            <a:ext cx="1176483" cy="292688"/>
          </a:xfrm>
          <a:prstGeom prst="rect">
            <a:avLst/>
          </a:prstGeom>
          <a:noFill/>
          <a:ln w="2222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6518006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5E8FA-2A28-407A-8473-DC445C8A6227}"/>
              </a:ext>
            </a:extLst>
          </p:cNvPr>
          <p:cNvSpPr/>
          <p:nvPr/>
        </p:nvSpPr>
        <p:spPr bwMode="auto">
          <a:xfrm>
            <a:off x="3306699" y="5002244"/>
            <a:ext cx="8519308" cy="13812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defTabSz="931935" fontAlgn="base">
              <a:lnSpc>
                <a:spcPct val="90000"/>
              </a:lnSpc>
              <a:spcBef>
                <a:spcPct val="0"/>
              </a:spcBef>
              <a:spcAft>
                <a:spcPct val="0"/>
              </a:spcAft>
              <a:defRPr/>
            </a:pPr>
            <a:endParaRPr lang="en-AU" sz="1632">
              <a:solidFill>
                <a:srgbClr val="0078D7"/>
              </a:solidFill>
              <a:latin typeface="Segoe UI Semilight"/>
              <a:ea typeface="Segoe UI" pitchFamily="34" charset="0"/>
              <a:cs typeface="Segoe UI" pitchFamily="34" charset="0"/>
            </a:endParaRPr>
          </a:p>
        </p:txBody>
      </p:sp>
      <p:sp>
        <p:nvSpPr>
          <p:cNvPr id="9" name="Rectangle 8">
            <a:extLst>
              <a:ext uri="{FF2B5EF4-FFF2-40B4-BE49-F238E27FC236}">
                <a16:creationId xmlns:a16="http://schemas.microsoft.com/office/drawing/2014/main" id="{F2B15B82-AC96-4881-B94C-B62875D9B546}"/>
              </a:ext>
            </a:extLst>
          </p:cNvPr>
          <p:cNvSpPr/>
          <p:nvPr/>
        </p:nvSpPr>
        <p:spPr bwMode="auto">
          <a:xfrm>
            <a:off x="309953" y="1291440"/>
            <a:ext cx="11205458" cy="5167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defTabSz="931935" fontAlgn="base">
              <a:lnSpc>
                <a:spcPct val="90000"/>
              </a:lnSpc>
              <a:spcBef>
                <a:spcPct val="0"/>
              </a:spcBef>
              <a:spcAft>
                <a:spcPct val="0"/>
              </a:spcAft>
              <a:defRPr/>
            </a:pPr>
            <a:r>
              <a:rPr lang="en-AU" sz="1632" dirty="0">
                <a:solidFill>
                  <a:srgbClr val="282828"/>
                </a:solidFill>
                <a:latin typeface="Segoe UI Semibold" panose="020B0702040204020203" pitchFamily="34" charset="0"/>
                <a:ea typeface="Segoe UI" pitchFamily="34" charset="0"/>
                <a:cs typeface="Segoe UI Semibold" panose="020B0702040204020203" pitchFamily="34" charset="0"/>
              </a:rPr>
              <a:t>All content that is linked through out this document can be found at these sites. It’s important to note that when in doubt, go to the </a:t>
            </a:r>
            <a:r>
              <a:rPr lang="en-AU" sz="1632" dirty="0">
                <a:solidFill>
                  <a:srgbClr val="282828"/>
                </a:solidFill>
                <a:latin typeface="Segoe UI Semibold" panose="020B0702040204020203" pitchFamily="34" charset="0"/>
                <a:ea typeface="Segoe UI" pitchFamily="34" charset="0"/>
                <a:cs typeface="Segoe UI Semibold" panose="020B0702040204020203" pitchFamily="34" charset="0"/>
                <a:hlinkClick r:id="rId3"/>
              </a:rPr>
              <a:t>Microsoft 365 Business Partner Page</a:t>
            </a:r>
            <a:r>
              <a:rPr lang="en-AU" sz="1632" dirty="0">
                <a:solidFill>
                  <a:srgbClr val="282828"/>
                </a:solidFill>
                <a:latin typeface="Segoe UI Semibold" panose="020B0702040204020203" pitchFamily="34" charset="0"/>
                <a:ea typeface="Segoe UI" pitchFamily="34" charset="0"/>
                <a:cs typeface="Segoe UI Semibold" panose="020B0702040204020203" pitchFamily="34" charset="0"/>
              </a:rPr>
              <a:t>. </a:t>
            </a:r>
          </a:p>
          <a:p>
            <a:pPr defTabSz="931935" fontAlgn="base">
              <a:lnSpc>
                <a:spcPct val="90000"/>
              </a:lnSpc>
              <a:spcBef>
                <a:spcPct val="0"/>
              </a:spcBef>
              <a:spcAft>
                <a:spcPct val="0"/>
              </a:spcAft>
              <a:defRPr/>
            </a:pPr>
            <a:endParaRPr lang="en-AU" sz="1632" dirty="0">
              <a:solidFill>
                <a:srgbClr val="0078D7"/>
              </a:solidFill>
              <a:latin typeface="Segoe UI Semibold" panose="020B0702040204020203" pitchFamily="34" charset="0"/>
              <a:ea typeface="Segoe UI" pitchFamily="34" charset="0"/>
              <a:cs typeface="Segoe UI Semibold" panose="020B0702040204020203" pitchFamily="34" charset="0"/>
            </a:endParaRPr>
          </a:p>
          <a:p>
            <a:pPr defTabSz="931935" fontAlgn="base">
              <a:lnSpc>
                <a:spcPct val="90000"/>
              </a:lnSpc>
              <a:spcBef>
                <a:spcPct val="0"/>
              </a:spcBef>
              <a:spcAft>
                <a:spcPct val="0"/>
              </a:spcAft>
              <a:defRPr/>
            </a:pPr>
            <a:endParaRPr lang="en-AU" sz="1599" dirty="0">
              <a:solidFill>
                <a:srgbClr val="0078D7"/>
              </a:solidFill>
              <a:latin typeface="Segoe UI Semibold" panose="020B0702040204020203" pitchFamily="34" charset="0"/>
              <a:ea typeface="Segoe UI" pitchFamily="34" charset="0"/>
              <a:cs typeface="Segoe UI Semibold" panose="020B0702040204020203" pitchFamily="34" charset="0"/>
            </a:endParaRPr>
          </a:p>
          <a:p>
            <a:pPr defTabSz="931935" fontAlgn="base">
              <a:lnSpc>
                <a:spcPct val="90000"/>
              </a:lnSpc>
              <a:spcBef>
                <a:spcPct val="0"/>
              </a:spcBef>
              <a:spcAft>
                <a:spcPct val="0"/>
              </a:spcAft>
              <a:defRPr/>
            </a:pP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rPr>
              <a:t>Microsoft SMB Tech Community (</a:t>
            </a: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hlinkClick r:id="rId4"/>
              </a:rPr>
              <a:t>aka.ms/</a:t>
            </a:r>
            <a:r>
              <a:rPr lang="en-AU" sz="1599" dirty="0" err="1">
                <a:solidFill>
                  <a:srgbClr val="0078D7"/>
                </a:solidFill>
                <a:latin typeface="Segoe UI Semibold" panose="020B0702040204020203" pitchFamily="34" charset="0"/>
                <a:ea typeface="Segoe UI" pitchFamily="34" charset="0"/>
                <a:cs typeface="Segoe UI Semibold" panose="020B0702040204020203" pitchFamily="34" charset="0"/>
                <a:hlinkClick r:id="rId4"/>
              </a:rPr>
              <a:t>smbtc</a:t>
            </a: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rPr>
              <a:t>):</a:t>
            </a:r>
            <a:r>
              <a:rPr lang="en-AU" sz="1599" dirty="0">
                <a:solidFill>
                  <a:srgbClr val="0078D7"/>
                </a:solidFill>
                <a:latin typeface="Segoe UI Semibold"/>
                <a:cs typeface="Segoe UI Semibold"/>
              </a:rPr>
              <a:t> </a:t>
            </a:r>
            <a:r>
              <a:rPr lang="en-AU" sz="1599" dirty="0">
                <a:solidFill>
                  <a:srgbClr val="282828"/>
                </a:solidFill>
                <a:latin typeface="Segoe UI Semibold"/>
                <a:cs typeface="Segoe UI Semibold"/>
              </a:rPr>
              <a:t>Forum for technical discussion &amp; questions.  The place to find experts. </a:t>
            </a:r>
            <a:endParaRPr lang="en-AU" sz="1599" dirty="0">
              <a:solidFill>
                <a:srgbClr val="E6E6E6"/>
              </a:solidFill>
              <a:latin typeface="Segoe UI"/>
            </a:endParaRPr>
          </a:p>
          <a:p>
            <a:pPr defTabSz="932418">
              <a:defRPr/>
            </a:pPr>
            <a:endParaRPr lang="en-US" sz="1632" dirty="0">
              <a:solidFill>
                <a:srgbClr val="0070C0"/>
              </a:solidFill>
              <a:latin typeface="Segoe UI"/>
            </a:endParaRPr>
          </a:p>
          <a:p>
            <a:pPr defTabSz="932418">
              <a:defRPr/>
            </a:pPr>
            <a:r>
              <a:rPr lang="en-US" sz="1632" dirty="0">
                <a:solidFill>
                  <a:srgbClr val="0070C0"/>
                </a:solidFill>
                <a:latin typeface="Segoe UI Semibold"/>
              </a:rPr>
              <a:t>Microsoft 365 Business Service Description (</a:t>
            </a:r>
            <a:r>
              <a:rPr lang="en-US" sz="1599" u="sng" dirty="0">
                <a:solidFill>
                  <a:srgbClr val="2D78D7"/>
                </a:solidFill>
                <a:latin typeface="Segoe UI Semibold"/>
              </a:rPr>
              <a:t>aka.ms/M365BSD) </a:t>
            </a:r>
          </a:p>
          <a:p>
            <a:pPr defTabSz="932418">
              <a:defRPr/>
            </a:pPr>
            <a:r>
              <a:rPr lang="en-US" sz="1632" dirty="0">
                <a:solidFill>
                  <a:srgbClr val="282828"/>
                </a:solidFill>
                <a:latin typeface="Segoe UI Semibold"/>
              </a:rPr>
              <a:t>The place to answer all your questions on the product and what is included</a:t>
            </a:r>
          </a:p>
          <a:p>
            <a:pPr defTabSz="932418">
              <a:defRPr/>
            </a:pPr>
            <a:endParaRPr lang="en-US" sz="1632" dirty="0">
              <a:solidFill>
                <a:srgbClr val="282828"/>
              </a:solidFill>
              <a:latin typeface="Segoe UI Semibold"/>
            </a:endParaRPr>
          </a:p>
          <a:p>
            <a:pPr defTabSz="931935" fontAlgn="base">
              <a:lnSpc>
                <a:spcPct val="90000"/>
              </a:lnSpc>
              <a:spcBef>
                <a:spcPct val="0"/>
              </a:spcBef>
              <a:spcAft>
                <a:spcPct val="0"/>
              </a:spcAft>
              <a:defRPr/>
            </a:pP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rPr>
              <a:t>Microsoft 365 Launchpad (</a:t>
            </a: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hlinkClick r:id="rId5"/>
              </a:rPr>
              <a:t>aka.ms/partnerlaunchpad</a:t>
            </a:r>
            <a:r>
              <a:rPr lang="en-AU" sz="1599" dirty="0">
                <a:solidFill>
                  <a:srgbClr val="0078D7"/>
                </a:solidFill>
                <a:latin typeface="Segoe UI Semibold" panose="020B0702040204020203" pitchFamily="34" charset="0"/>
                <a:ea typeface="Segoe UI" pitchFamily="34" charset="0"/>
                <a:cs typeface="Segoe UI Semibold" panose="020B0702040204020203" pitchFamily="34" charset="0"/>
              </a:rPr>
              <a:t>):</a:t>
            </a:r>
          </a:p>
          <a:p>
            <a:pPr defTabSz="931935" fontAlgn="base">
              <a:lnSpc>
                <a:spcPct val="90000"/>
              </a:lnSpc>
              <a:spcBef>
                <a:spcPct val="0"/>
              </a:spcBef>
              <a:spcAft>
                <a:spcPct val="0"/>
              </a:spcAft>
              <a:defRPr/>
            </a:pPr>
            <a:r>
              <a:rPr lang="en-AU" sz="1632" dirty="0">
                <a:solidFill>
                  <a:srgbClr val="282828"/>
                </a:solidFill>
                <a:latin typeface="Segoe UI Semibold" panose="020B0702040204020203" pitchFamily="34" charset="0"/>
                <a:ea typeface="Segoe UI" pitchFamily="34" charset="0"/>
                <a:cs typeface="Segoe UI Semibold" panose="020B0702040204020203" pitchFamily="34" charset="0"/>
              </a:rPr>
              <a:t>This the hero tool for partners to identify a solution, create and offer and close the deal with customers</a:t>
            </a:r>
            <a:endParaRPr lang="en-AU" sz="1632" dirty="0">
              <a:solidFill>
                <a:srgbClr val="282828"/>
              </a:solidFill>
              <a:latin typeface="Segoe UI Semilight"/>
              <a:ea typeface="Segoe UI" pitchFamily="34" charset="0"/>
              <a:cs typeface="Segoe UI" pitchFamily="34" charset="0"/>
            </a:endParaRPr>
          </a:p>
          <a:p>
            <a:pPr defTabSz="931935" fontAlgn="base">
              <a:lnSpc>
                <a:spcPct val="90000"/>
              </a:lnSpc>
              <a:spcBef>
                <a:spcPts val="600"/>
              </a:spcBef>
              <a:spcAft>
                <a:spcPct val="0"/>
              </a:spcAft>
              <a:defRPr/>
            </a:pPr>
            <a:endParaRPr lang="en-AU" sz="1632" dirty="0">
              <a:solidFill>
                <a:srgbClr val="282828"/>
              </a:solidFill>
              <a:latin typeface="Segoe UI Semilight"/>
              <a:cs typeface="Segoe UI" pitchFamily="34" charset="0"/>
            </a:endParaRPr>
          </a:p>
          <a:p>
            <a:pPr defTabSz="931935" fontAlgn="base">
              <a:lnSpc>
                <a:spcPct val="90000"/>
              </a:lnSpc>
              <a:spcBef>
                <a:spcPct val="0"/>
              </a:spcBef>
              <a:spcAft>
                <a:spcPct val="0"/>
              </a:spcAft>
              <a:defRPr/>
            </a:pP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rPr>
              <a:t>Microsoft 365 Scholarship Program (</a:t>
            </a: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hlinkClick r:id="rId6"/>
              </a:rPr>
              <a:t>https://www.microsoft.com/microsoft-365/partners/business/scholarship</a:t>
            </a: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rPr>
              <a:t>) </a:t>
            </a:r>
          </a:p>
          <a:p>
            <a:pPr defTabSz="931935" fontAlgn="base">
              <a:lnSpc>
                <a:spcPct val="90000"/>
              </a:lnSpc>
              <a:spcBef>
                <a:spcPct val="0"/>
              </a:spcBef>
              <a:spcAft>
                <a:spcPct val="0"/>
              </a:spcAft>
              <a:defRPr/>
            </a:pPr>
            <a:r>
              <a:rPr lang="en-AU" sz="1632" dirty="0">
                <a:solidFill>
                  <a:srgbClr val="282828"/>
                </a:solidFill>
                <a:latin typeface="Segoe UI Semibold" panose="020B0702040204020203" pitchFamily="34" charset="0"/>
                <a:ea typeface="Segoe UI" pitchFamily="34" charset="0"/>
                <a:cs typeface="Segoe UI Semibold" panose="020B0702040204020203" pitchFamily="34" charset="0"/>
              </a:rPr>
              <a:t>This is the campaign site for the Microsoft 365 Business Scholarship Program, running until March 30, 2019</a:t>
            </a:r>
          </a:p>
          <a:p>
            <a:pPr defTabSz="931935" fontAlgn="base">
              <a:lnSpc>
                <a:spcPct val="90000"/>
              </a:lnSpc>
              <a:spcBef>
                <a:spcPct val="0"/>
              </a:spcBef>
              <a:spcAft>
                <a:spcPct val="0"/>
              </a:spcAft>
              <a:defRPr/>
            </a:pPr>
            <a:endParaRPr lang="en-AU" sz="1632" dirty="0">
              <a:solidFill>
                <a:srgbClr val="0078D7"/>
              </a:solidFill>
              <a:latin typeface="Segoe UI Semibold" panose="020B0702040204020203" pitchFamily="34" charset="0"/>
              <a:ea typeface="Segoe UI" pitchFamily="34" charset="0"/>
              <a:cs typeface="Segoe UI Semibold" panose="020B0702040204020203" pitchFamily="34" charset="0"/>
            </a:endParaRPr>
          </a:p>
          <a:p>
            <a:pPr defTabSz="931935" fontAlgn="base">
              <a:lnSpc>
                <a:spcPct val="90000"/>
              </a:lnSpc>
              <a:spcBef>
                <a:spcPct val="0"/>
              </a:spcBef>
              <a:spcAft>
                <a:spcPct val="0"/>
              </a:spcAft>
              <a:defRPr/>
            </a:pP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rPr>
              <a:t>Guided Product Tour (</a:t>
            </a: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hlinkClick r:id="rId7"/>
              </a:rPr>
              <a:t>https://testdrive.office.com/en-us/business/small-business-solutions</a:t>
            </a:r>
            <a:r>
              <a:rPr lang="en-AU" sz="1632" dirty="0">
                <a:solidFill>
                  <a:srgbClr val="0078D7"/>
                </a:solidFill>
                <a:latin typeface="Segoe UI Semibold" panose="020B0702040204020203" pitchFamily="34" charset="0"/>
                <a:ea typeface="Segoe UI" pitchFamily="34" charset="0"/>
                <a:cs typeface="Segoe UI Semibold" panose="020B0702040204020203" pitchFamily="34" charset="0"/>
              </a:rPr>
              <a:t>) </a:t>
            </a:r>
          </a:p>
          <a:p>
            <a:pPr defTabSz="931935" fontAlgn="base">
              <a:lnSpc>
                <a:spcPct val="90000"/>
              </a:lnSpc>
              <a:spcBef>
                <a:spcPct val="0"/>
              </a:spcBef>
              <a:spcAft>
                <a:spcPct val="0"/>
              </a:spcAft>
              <a:defRPr/>
            </a:pPr>
            <a:r>
              <a:rPr lang="en-AU" sz="1632" dirty="0">
                <a:solidFill>
                  <a:srgbClr val="282828"/>
                </a:solidFill>
                <a:latin typeface="Segoe UI Semibold" panose="020B0702040204020203" pitchFamily="34" charset="0"/>
                <a:cs typeface="Segoe UI Semibold" panose="020B0702040204020203" pitchFamily="34" charset="0"/>
              </a:rPr>
              <a:t>A resource for partners to take customers through product value, without needing to prepare a full demo</a:t>
            </a:r>
          </a:p>
          <a:p>
            <a:pPr defTabSz="931935" fontAlgn="base">
              <a:lnSpc>
                <a:spcPct val="90000"/>
              </a:lnSpc>
              <a:spcBef>
                <a:spcPct val="0"/>
              </a:spcBef>
              <a:spcAft>
                <a:spcPct val="0"/>
              </a:spcAft>
              <a:defRPr/>
            </a:pPr>
            <a:endParaRPr lang="en-AU" sz="1632" dirty="0">
              <a:solidFill>
                <a:srgbClr val="0078D7"/>
              </a:solidFill>
              <a:latin typeface="Segoe UI Semibold" panose="020B0702040204020203" pitchFamily="34" charset="0"/>
              <a:cs typeface="Segoe UI Semibold" panose="020B0702040204020203" pitchFamily="34" charset="0"/>
            </a:endParaRPr>
          </a:p>
          <a:p>
            <a:pPr defTabSz="931935" fontAlgn="base">
              <a:lnSpc>
                <a:spcPct val="90000"/>
              </a:lnSpc>
              <a:spcBef>
                <a:spcPct val="0"/>
              </a:spcBef>
              <a:spcAft>
                <a:spcPct val="0"/>
              </a:spcAft>
              <a:defRPr/>
            </a:pPr>
            <a:r>
              <a:rPr lang="en-AU" sz="1632" dirty="0">
                <a:solidFill>
                  <a:srgbClr val="0078D7"/>
                </a:solidFill>
                <a:latin typeface="Segoe UI Semibold" panose="020B0702040204020203" pitchFamily="34" charset="0"/>
                <a:cs typeface="Segoe UI Semibold" panose="020B0702040204020203" pitchFamily="34" charset="0"/>
              </a:rPr>
              <a:t>Licensing Deck (aka.ms/m365bld)</a:t>
            </a:r>
          </a:p>
          <a:p>
            <a:pPr defTabSz="931935" fontAlgn="base">
              <a:lnSpc>
                <a:spcPct val="90000"/>
              </a:lnSpc>
              <a:spcBef>
                <a:spcPct val="0"/>
              </a:spcBef>
              <a:spcAft>
                <a:spcPct val="0"/>
              </a:spcAft>
              <a:defRPr/>
            </a:pPr>
            <a:r>
              <a:rPr lang="en-AU" sz="1632" dirty="0">
                <a:solidFill>
                  <a:srgbClr val="282828"/>
                </a:solidFill>
                <a:latin typeface="Segoe UI Semibold" panose="020B0702040204020203" pitchFamily="34" charset="0"/>
                <a:cs typeface="Segoe UI Semibold" panose="020B0702040204020203" pitchFamily="34" charset="0"/>
              </a:rPr>
              <a:t>A resource for partners to compare different licensing SKUs</a:t>
            </a:r>
            <a:endParaRPr lang="en-AU" sz="1632" dirty="0">
              <a:solidFill>
                <a:srgbClr val="282828"/>
              </a:solidFill>
              <a:latin typeface="Segoe UI Semilight"/>
              <a:cs typeface="Segoe UI" pitchFamily="34" charset="0"/>
            </a:endParaRPr>
          </a:p>
          <a:p>
            <a:pPr defTabSz="931935" fontAlgn="base">
              <a:lnSpc>
                <a:spcPct val="90000"/>
              </a:lnSpc>
              <a:spcBef>
                <a:spcPts val="600"/>
              </a:spcBef>
              <a:spcAft>
                <a:spcPct val="0"/>
              </a:spcAft>
              <a:defRPr/>
            </a:pPr>
            <a:endParaRPr lang="en-AU" sz="1632" dirty="0">
              <a:solidFill>
                <a:srgbClr val="002050"/>
              </a:solidFill>
              <a:latin typeface="Segoe UI Semilight"/>
              <a:cs typeface="Segoe UI" pitchFamily="34" charset="0"/>
            </a:endParaRPr>
          </a:p>
        </p:txBody>
      </p:sp>
      <p:sp>
        <p:nvSpPr>
          <p:cNvPr id="11" name="Rectangle 10">
            <a:extLst>
              <a:ext uri="{FF2B5EF4-FFF2-40B4-BE49-F238E27FC236}">
                <a16:creationId xmlns:a16="http://schemas.microsoft.com/office/drawing/2014/main" id="{DFF3B017-D117-4A5A-A94E-E168A917BFFF}"/>
              </a:ext>
            </a:extLst>
          </p:cNvPr>
          <p:cNvSpPr/>
          <p:nvPr/>
        </p:nvSpPr>
        <p:spPr bwMode="auto">
          <a:xfrm>
            <a:off x="3609792" y="2887835"/>
            <a:ext cx="8453283" cy="18282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defTabSz="931935" fontAlgn="base">
              <a:lnSpc>
                <a:spcPct val="90000"/>
              </a:lnSpc>
              <a:spcBef>
                <a:spcPct val="0"/>
              </a:spcBef>
              <a:spcAft>
                <a:spcPct val="0"/>
              </a:spcAft>
              <a:defRPr/>
            </a:pPr>
            <a:endParaRPr lang="en-AU" sz="1632">
              <a:solidFill>
                <a:srgbClr val="0078D7"/>
              </a:solidFill>
              <a:latin typeface="Segoe UI Semilight"/>
              <a:ea typeface="Segoe UI" pitchFamily="34" charset="0"/>
              <a:cs typeface="Segoe UI Semilight"/>
            </a:endParaRPr>
          </a:p>
        </p:txBody>
      </p:sp>
      <p:sp>
        <p:nvSpPr>
          <p:cNvPr id="3" name="Title 2">
            <a:extLst>
              <a:ext uri="{FF2B5EF4-FFF2-40B4-BE49-F238E27FC236}">
                <a16:creationId xmlns:a16="http://schemas.microsoft.com/office/drawing/2014/main" id="{56EA2A3F-54D9-46B2-AFC1-2E04E894F26D}"/>
              </a:ext>
            </a:extLst>
          </p:cNvPr>
          <p:cNvSpPr>
            <a:spLocks noGrp="1"/>
          </p:cNvSpPr>
          <p:nvPr>
            <p:ph type="title"/>
          </p:nvPr>
        </p:nvSpPr>
        <p:spPr>
          <a:xfrm>
            <a:off x="436616" y="449697"/>
            <a:ext cx="11560070" cy="565027"/>
          </a:xfrm>
        </p:spPr>
        <p:txBody>
          <a:bodyPr>
            <a:spAutoFit/>
          </a:bodyPr>
          <a:lstStyle/>
          <a:p>
            <a:r>
              <a:rPr lang="en-US"/>
              <a:t>Key places to find content </a:t>
            </a:r>
          </a:p>
        </p:txBody>
      </p:sp>
      <p:cxnSp>
        <p:nvCxnSpPr>
          <p:cNvPr id="8" name="Straight Connector 7">
            <a:extLst>
              <a:ext uri="{FF2B5EF4-FFF2-40B4-BE49-F238E27FC236}">
                <a16:creationId xmlns:a16="http://schemas.microsoft.com/office/drawing/2014/main" id="{70AAF12B-9EAC-4627-B388-7251F8204176}"/>
              </a:ext>
            </a:extLst>
          </p:cNvPr>
          <p:cNvCxnSpPr>
            <a:cxnSpLocks/>
          </p:cNvCxnSpPr>
          <p:nvPr/>
        </p:nvCxnSpPr>
        <p:spPr>
          <a:xfrm>
            <a:off x="435796" y="1965540"/>
            <a:ext cx="11079615"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53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D51E42C-644F-4FC5-A886-E5F8103EFDF5}"/>
              </a:ext>
            </a:extLst>
          </p:cNvPr>
          <p:cNvGrpSpPr/>
          <p:nvPr/>
        </p:nvGrpSpPr>
        <p:grpSpPr>
          <a:xfrm>
            <a:off x="435796" y="2320056"/>
            <a:ext cx="2285351" cy="2554589"/>
            <a:chOff x="434975" y="2325156"/>
            <a:chExt cx="2285676" cy="2554951"/>
          </a:xfrm>
        </p:grpSpPr>
        <p:sp>
          <p:nvSpPr>
            <p:cNvPr id="2" name="Rectangle 1"/>
            <p:cNvSpPr/>
            <p:nvPr/>
          </p:nvSpPr>
          <p:spPr>
            <a:xfrm>
              <a:off x="434975" y="3938262"/>
              <a:ext cx="2285676" cy="941845"/>
            </a:xfrm>
            <a:prstGeom prst="rect">
              <a:avLst/>
            </a:prstGeom>
          </p:spPr>
          <p:txBody>
            <a:bodyPr wrap="square" lIns="0">
              <a:spAutoFit/>
            </a:bodyPr>
            <a:lstStyle/>
            <a:p>
              <a:pPr marL="0" lvl="1" defTabSz="913840">
                <a:spcAft>
                  <a:spcPts val="1224"/>
                </a:spcAft>
                <a:tabLst>
                  <a:tab pos="895870" algn="l"/>
                </a:tabLst>
                <a:defRPr/>
              </a:pPr>
              <a:r>
                <a:rPr lang="en-AU" b="1">
                  <a:ln w="3175">
                    <a:noFill/>
                  </a:ln>
                  <a:solidFill>
                    <a:srgbClr val="282828"/>
                  </a:solidFill>
                  <a:latin typeface="Segoe UI Semibold"/>
                  <a:cs typeface="Segoe UI" panose="020B0502040204020203" pitchFamily="34" charset="0"/>
                </a:rPr>
                <a:t>Review Microsoft 365 Business service description</a:t>
              </a:r>
              <a:endParaRPr lang="en-US" b="1">
                <a:ln w="3175">
                  <a:noFill/>
                </a:ln>
                <a:solidFill>
                  <a:srgbClr val="282828"/>
                </a:solidFill>
                <a:latin typeface="Segoe UI Semibold"/>
                <a:cs typeface="Segoe UI" panose="020B0502040204020203" pitchFamily="34" charset="0"/>
              </a:endParaRPr>
            </a:p>
          </p:txBody>
        </p:sp>
        <p:pic>
          <p:nvPicPr>
            <p:cNvPr id="86" name="Graphic 85">
              <a:extLst>
                <a:ext uri="{FF2B5EF4-FFF2-40B4-BE49-F238E27FC236}">
                  <a16:creationId xmlns:a16="http://schemas.microsoft.com/office/drawing/2014/main" id="{44CBC362-73F9-4B9C-A005-238E0AD4AD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883" y="2325156"/>
              <a:ext cx="1070022" cy="902832"/>
            </a:xfrm>
            <a:prstGeom prst="rect">
              <a:avLst/>
            </a:prstGeom>
          </p:spPr>
        </p:pic>
        <p:cxnSp>
          <p:nvCxnSpPr>
            <p:cNvPr id="30" name="Straight Connector 29">
              <a:extLst>
                <a:ext uri="{FF2B5EF4-FFF2-40B4-BE49-F238E27FC236}">
                  <a16:creationId xmlns:a16="http://schemas.microsoft.com/office/drawing/2014/main" id="{93397E1C-939A-4F0B-BE4A-F66E56FD71DB}"/>
                </a:ext>
              </a:extLst>
            </p:cNvPr>
            <p:cNvCxnSpPr>
              <a:cxnSpLocks/>
            </p:cNvCxnSpPr>
            <p:nvPr/>
          </p:nvCxnSpPr>
          <p:spPr>
            <a:xfrm>
              <a:off x="434975" y="3639369"/>
              <a:ext cx="226177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35833ABD-F2E2-4E8B-B96D-5FD03CB8559F}"/>
              </a:ext>
            </a:extLst>
          </p:cNvPr>
          <p:cNvSpPr>
            <a:spLocks noGrp="1"/>
          </p:cNvSpPr>
          <p:nvPr>
            <p:ph type="title"/>
          </p:nvPr>
        </p:nvSpPr>
        <p:spPr>
          <a:xfrm>
            <a:off x="435796" y="449696"/>
            <a:ext cx="11561710" cy="773002"/>
          </a:xfrm>
        </p:spPr>
        <p:txBody>
          <a:bodyPr/>
          <a:lstStyle/>
          <a:p>
            <a:r>
              <a:rPr lang="en-US"/>
              <a:t>Next steps</a:t>
            </a:r>
          </a:p>
        </p:txBody>
      </p:sp>
      <p:grpSp>
        <p:nvGrpSpPr>
          <p:cNvPr id="16" name="Group 15">
            <a:extLst>
              <a:ext uri="{FF2B5EF4-FFF2-40B4-BE49-F238E27FC236}">
                <a16:creationId xmlns:a16="http://schemas.microsoft.com/office/drawing/2014/main" id="{2C27CEDE-F361-4D30-B7BF-EE4C084D8073}"/>
              </a:ext>
            </a:extLst>
          </p:cNvPr>
          <p:cNvGrpSpPr/>
          <p:nvPr/>
        </p:nvGrpSpPr>
        <p:grpSpPr>
          <a:xfrm>
            <a:off x="3263771" y="2382929"/>
            <a:ext cx="2377185" cy="3056742"/>
            <a:chOff x="3397785" y="2388038"/>
            <a:chExt cx="2377522" cy="3057175"/>
          </a:xfrm>
        </p:grpSpPr>
        <p:sp>
          <p:nvSpPr>
            <p:cNvPr id="5" name="Rectangle 4"/>
            <p:cNvSpPr/>
            <p:nvPr/>
          </p:nvSpPr>
          <p:spPr>
            <a:xfrm>
              <a:off x="3397785" y="3938262"/>
              <a:ext cx="2377522" cy="1506951"/>
            </a:xfrm>
            <a:prstGeom prst="rect">
              <a:avLst/>
            </a:prstGeom>
          </p:spPr>
          <p:txBody>
            <a:bodyPr wrap="square" lIns="0">
              <a:spAutoFit/>
            </a:bodyPr>
            <a:lstStyle/>
            <a:p>
              <a:pPr marL="0" lvl="1" defTabSz="913840">
                <a:spcAft>
                  <a:spcPts val="1224"/>
                </a:spcAft>
                <a:tabLst>
                  <a:tab pos="895870" algn="l"/>
                </a:tabLst>
                <a:defRPr/>
              </a:pPr>
              <a:r>
                <a:rPr lang="en-US" b="1">
                  <a:ln w="3175">
                    <a:noFill/>
                  </a:ln>
                  <a:solidFill>
                    <a:srgbClr val="282828"/>
                  </a:solidFill>
                  <a:latin typeface="Segoe UI Semibold"/>
                  <a:cs typeface="Segoe UI" panose="020B0502040204020203" pitchFamily="34" charset="0"/>
                </a:rPr>
                <a:t>Utilize the Microsoft 365 Business Scholarship program &amp; CSP incentives to drive sales</a:t>
              </a:r>
            </a:p>
          </p:txBody>
        </p:sp>
        <p:pic>
          <p:nvPicPr>
            <p:cNvPr id="63" name="Graphic 62">
              <a:extLst>
                <a:ext uri="{FF2B5EF4-FFF2-40B4-BE49-F238E27FC236}">
                  <a16:creationId xmlns:a16="http://schemas.microsoft.com/office/drawing/2014/main" id="{C5A2F2D0-FB62-4BB2-B25A-13C2F78EA3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4633" y="2388038"/>
              <a:ext cx="834316" cy="839812"/>
            </a:xfrm>
            <a:prstGeom prst="rect">
              <a:avLst/>
            </a:prstGeom>
          </p:spPr>
        </p:pic>
        <p:cxnSp>
          <p:nvCxnSpPr>
            <p:cNvPr id="34" name="Straight Connector 33">
              <a:extLst>
                <a:ext uri="{FF2B5EF4-FFF2-40B4-BE49-F238E27FC236}">
                  <a16:creationId xmlns:a16="http://schemas.microsoft.com/office/drawing/2014/main" id="{77E4F60F-CA33-43DC-9666-A318AD6F9DE8}"/>
                </a:ext>
              </a:extLst>
            </p:cNvPr>
            <p:cNvCxnSpPr>
              <a:cxnSpLocks/>
            </p:cNvCxnSpPr>
            <p:nvPr/>
          </p:nvCxnSpPr>
          <p:spPr>
            <a:xfrm>
              <a:off x="3397785" y="3639369"/>
              <a:ext cx="226177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DF433CE-A2ED-429F-B120-0516B26C42B7}"/>
              </a:ext>
            </a:extLst>
          </p:cNvPr>
          <p:cNvGrpSpPr/>
          <p:nvPr/>
        </p:nvGrpSpPr>
        <p:grpSpPr>
          <a:xfrm>
            <a:off x="6183578" y="2382928"/>
            <a:ext cx="2377185" cy="2450699"/>
            <a:chOff x="6344800" y="2388037"/>
            <a:chExt cx="2377522" cy="2451046"/>
          </a:xfrm>
        </p:grpSpPr>
        <p:grpSp>
          <p:nvGrpSpPr>
            <p:cNvPr id="64" name="Group 63">
              <a:extLst>
                <a:ext uri="{FF2B5EF4-FFF2-40B4-BE49-F238E27FC236}">
                  <a16:creationId xmlns:a16="http://schemas.microsoft.com/office/drawing/2014/main" id="{5DB1F095-9A3C-403A-8A0F-B70062169D55}"/>
                </a:ext>
              </a:extLst>
            </p:cNvPr>
            <p:cNvGrpSpPr/>
            <p:nvPr/>
          </p:nvGrpSpPr>
          <p:grpSpPr>
            <a:xfrm>
              <a:off x="6408520" y="2388037"/>
              <a:ext cx="935178" cy="839814"/>
              <a:chOff x="5357655" y="3622777"/>
              <a:chExt cx="621840" cy="558428"/>
            </a:xfrm>
          </p:grpSpPr>
          <p:sp>
            <p:nvSpPr>
              <p:cNvPr id="65" name="Freeform: Shape 64">
                <a:extLst>
                  <a:ext uri="{FF2B5EF4-FFF2-40B4-BE49-F238E27FC236}">
                    <a16:creationId xmlns:a16="http://schemas.microsoft.com/office/drawing/2014/main" id="{02BFBFC5-C4FB-46ED-B942-0B497D8CDD5C}"/>
                  </a:ext>
                </a:extLst>
              </p:cNvPr>
              <p:cNvSpPr/>
              <p:nvPr/>
            </p:nvSpPr>
            <p:spPr>
              <a:xfrm>
                <a:off x="5357655" y="3653460"/>
                <a:ext cx="409105" cy="163642"/>
              </a:xfrm>
              <a:custGeom>
                <a:avLst/>
                <a:gdLst>
                  <a:gd name="connsiteX0" fmla="*/ 32927 w 409104"/>
                  <a:gd name="connsiteY0" fmla="*/ 32927 h 163641"/>
                  <a:gd name="connsiteX1" fmla="*/ 378621 w 409104"/>
                  <a:gd name="connsiteY1" fmla="*/ 32927 h 163641"/>
                  <a:gd name="connsiteX2" fmla="*/ 378621 w 409104"/>
                  <a:gd name="connsiteY2" fmla="*/ 135203 h 163641"/>
                  <a:gd name="connsiteX3" fmla="*/ 32927 w 409104"/>
                  <a:gd name="connsiteY3" fmla="*/ 135203 h 163641"/>
                </a:gdLst>
                <a:ahLst/>
                <a:cxnLst>
                  <a:cxn ang="0">
                    <a:pos x="connsiteX0" y="connsiteY0"/>
                  </a:cxn>
                  <a:cxn ang="0">
                    <a:pos x="connsiteX1" y="connsiteY1"/>
                  </a:cxn>
                  <a:cxn ang="0">
                    <a:pos x="connsiteX2" y="connsiteY2"/>
                  </a:cxn>
                  <a:cxn ang="0">
                    <a:pos x="connsiteX3" y="connsiteY3"/>
                  </a:cxn>
                </a:cxnLst>
                <a:rect l="l" t="t" r="r" b="b"/>
                <a:pathLst>
                  <a:path w="409104" h="163641">
                    <a:moveTo>
                      <a:pt x="32927" y="32927"/>
                    </a:moveTo>
                    <a:lnTo>
                      <a:pt x="378621" y="32927"/>
                    </a:lnTo>
                    <a:lnTo>
                      <a:pt x="378621" y="135203"/>
                    </a:lnTo>
                    <a:lnTo>
                      <a:pt x="32927" y="135203"/>
                    </a:lnTo>
                    <a:close/>
                  </a:path>
                </a:pathLst>
              </a:custGeom>
              <a:solidFill>
                <a:srgbClr val="C2C2C2"/>
              </a:solidFill>
              <a:ln w="20443" cap="flat">
                <a:noFill/>
                <a:prstDash val="solid"/>
                <a:miter/>
              </a:ln>
            </p:spPr>
            <p:txBody>
              <a:bodyPr rtlCol="0" anchor="ctr"/>
              <a:lstStyle/>
              <a:p>
                <a:pPr defTabSz="932418">
                  <a:defRPr/>
                </a:pPr>
                <a:endParaRPr lang="en-US" sz="1836">
                  <a:solidFill>
                    <a:srgbClr val="1A1A1A"/>
                  </a:solidFill>
                  <a:latin typeface="Segoe UI"/>
                </a:endParaRPr>
              </a:p>
            </p:txBody>
          </p:sp>
          <p:sp>
            <p:nvSpPr>
              <p:cNvPr id="66" name="Freeform: Shape 65">
                <a:extLst>
                  <a:ext uri="{FF2B5EF4-FFF2-40B4-BE49-F238E27FC236}">
                    <a16:creationId xmlns:a16="http://schemas.microsoft.com/office/drawing/2014/main" id="{4F1A02FB-07B2-4111-ADBF-B8798C18DD34}"/>
                  </a:ext>
                </a:extLst>
              </p:cNvPr>
              <p:cNvSpPr/>
              <p:nvPr/>
            </p:nvSpPr>
            <p:spPr>
              <a:xfrm>
                <a:off x="5357655" y="3835512"/>
                <a:ext cx="409105" cy="163642"/>
              </a:xfrm>
              <a:custGeom>
                <a:avLst/>
                <a:gdLst>
                  <a:gd name="connsiteX0" fmla="*/ 32927 w 409104"/>
                  <a:gd name="connsiteY0" fmla="*/ 32927 h 163641"/>
                  <a:gd name="connsiteX1" fmla="*/ 378621 w 409104"/>
                  <a:gd name="connsiteY1" fmla="*/ 32927 h 163641"/>
                  <a:gd name="connsiteX2" fmla="*/ 378621 w 409104"/>
                  <a:gd name="connsiteY2" fmla="*/ 135203 h 163641"/>
                  <a:gd name="connsiteX3" fmla="*/ 32927 w 409104"/>
                  <a:gd name="connsiteY3" fmla="*/ 135203 h 163641"/>
                </a:gdLst>
                <a:ahLst/>
                <a:cxnLst>
                  <a:cxn ang="0">
                    <a:pos x="connsiteX0" y="connsiteY0"/>
                  </a:cxn>
                  <a:cxn ang="0">
                    <a:pos x="connsiteX1" y="connsiteY1"/>
                  </a:cxn>
                  <a:cxn ang="0">
                    <a:pos x="connsiteX2" y="connsiteY2"/>
                  </a:cxn>
                  <a:cxn ang="0">
                    <a:pos x="connsiteX3" y="connsiteY3"/>
                  </a:cxn>
                </a:cxnLst>
                <a:rect l="l" t="t" r="r" b="b"/>
                <a:pathLst>
                  <a:path w="409104" h="163641">
                    <a:moveTo>
                      <a:pt x="32927" y="32927"/>
                    </a:moveTo>
                    <a:lnTo>
                      <a:pt x="378621" y="32927"/>
                    </a:lnTo>
                    <a:lnTo>
                      <a:pt x="378621" y="135203"/>
                    </a:lnTo>
                    <a:lnTo>
                      <a:pt x="32927" y="135203"/>
                    </a:lnTo>
                    <a:close/>
                  </a:path>
                </a:pathLst>
              </a:custGeom>
              <a:solidFill>
                <a:srgbClr val="C2C2C2"/>
              </a:solidFill>
              <a:ln w="20443" cap="flat">
                <a:noFill/>
                <a:prstDash val="solid"/>
                <a:miter/>
              </a:ln>
            </p:spPr>
            <p:txBody>
              <a:bodyPr rtlCol="0" anchor="ctr"/>
              <a:lstStyle/>
              <a:p>
                <a:pPr defTabSz="932418">
                  <a:defRPr/>
                </a:pPr>
                <a:endParaRPr lang="en-US" sz="1836">
                  <a:solidFill>
                    <a:srgbClr val="1A1A1A"/>
                  </a:solidFill>
                  <a:latin typeface="Segoe UI"/>
                </a:endParaRPr>
              </a:p>
            </p:txBody>
          </p:sp>
          <p:sp>
            <p:nvSpPr>
              <p:cNvPr id="67" name="Freeform: Shape 66">
                <a:extLst>
                  <a:ext uri="{FF2B5EF4-FFF2-40B4-BE49-F238E27FC236}">
                    <a16:creationId xmlns:a16="http://schemas.microsoft.com/office/drawing/2014/main" id="{BEF24D48-1FF8-4C35-8EDA-B765A42C614C}"/>
                  </a:ext>
                </a:extLst>
              </p:cNvPr>
              <p:cNvSpPr/>
              <p:nvPr/>
            </p:nvSpPr>
            <p:spPr>
              <a:xfrm>
                <a:off x="5357655" y="4017563"/>
                <a:ext cx="409105" cy="163642"/>
              </a:xfrm>
              <a:custGeom>
                <a:avLst/>
                <a:gdLst>
                  <a:gd name="connsiteX0" fmla="*/ 32927 w 409104"/>
                  <a:gd name="connsiteY0" fmla="*/ 32927 h 163641"/>
                  <a:gd name="connsiteX1" fmla="*/ 378621 w 409104"/>
                  <a:gd name="connsiteY1" fmla="*/ 32927 h 163641"/>
                  <a:gd name="connsiteX2" fmla="*/ 378621 w 409104"/>
                  <a:gd name="connsiteY2" fmla="*/ 135203 h 163641"/>
                  <a:gd name="connsiteX3" fmla="*/ 32927 w 409104"/>
                  <a:gd name="connsiteY3" fmla="*/ 135203 h 163641"/>
                </a:gdLst>
                <a:ahLst/>
                <a:cxnLst>
                  <a:cxn ang="0">
                    <a:pos x="connsiteX0" y="connsiteY0"/>
                  </a:cxn>
                  <a:cxn ang="0">
                    <a:pos x="connsiteX1" y="connsiteY1"/>
                  </a:cxn>
                  <a:cxn ang="0">
                    <a:pos x="connsiteX2" y="connsiteY2"/>
                  </a:cxn>
                  <a:cxn ang="0">
                    <a:pos x="connsiteX3" y="connsiteY3"/>
                  </a:cxn>
                </a:cxnLst>
                <a:rect l="l" t="t" r="r" b="b"/>
                <a:pathLst>
                  <a:path w="409104" h="163641">
                    <a:moveTo>
                      <a:pt x="32927" y="32927"/>
                    </a:moveTo>
                    <a:lnTo>
                      <a:pt x="378621" y="32927"/>
                    </a:lnTo>
                    <a:lnTo>
                      <a:pt x="378621" y="135203"/>
                    </a:lnTo>
                    <a:lnTo>
                      <a:pt x="32927" y="135203"/>
                    </a:lnTo>
                    <a:close/>
                  </a:path>
                </a:pathLst>
              </a:custGeom>
              <a:solidFill>
                <a:srgbClr val="C2C2C2"/>
              </a:solidFill>
              <a:ln w="20443" cap="flat">
                <a:noFill/>
                <a:prstDash val="solid"/>
                <a:miter/>
              </a:ln>
            </p:spPr>
            <p:txBody>
              <a:bodyPr rtlCol="0" anchor="ctr"/>
              <a:lstStyle/>
              <a:p>
                <a:pPr defTabSz="932418">
                  <a:defRPr/>
                </a:pPr>
                <a:endParaRPr lang="en-US" sz="1836">
                  <a:solidFill>
                    <a:srgbClr val="1A1A1A"/>
                  </a:solidFill>
                  <a:latin typeface="Segoe UI"/>
                </a:endParaRPr>
              </a:p>
            </p:txBody>
          </p:sp>
          <p:sp>
            <p:nvSpPr>
              <p:cNvPr id="68" name="Freeform: Shape 67">
                <a:extLst>
                  <a:ext uri="{FF2B5EF4-FFF2-40B4-BE49-F238E27FC236}">
                    <a16:creationId xmlns:a16="http://schemas.microsoft.com/office/drawing/2014/main" id="{A31E1C84-CBFD-4591-8A72-05DA1CBEE255}"/>
                  </a:ext>
                </a:extLst>
              </p:cNvPr>
              <p:cNvSpPr/>
              <p:nvPr/>
            </p:nvSpPr>
            <p:spPr>
              <a:xfrm>
                <a:off x="5754487" y="3804829"/>
                <a:ext cx="225008" cy="184097"/>
              </a:xfrm>
              <a:custGeom>
                <a:avLst/>
                <a:gdLst>
                  <a:gd name="connsiteX0" fmla="*/ 180205 w 225007"/>
                  <a:gd name="connsiteY0" fmla="*/ 32927 h 184097"/>
                  <a:gd name="connsiteX1" fmla="*/ 88156 w 225007"/>
                  <a:gd name="connsiteY1" fmla="*/ 122930 h 184097"/>
                  <a:gd name="connsiteX2" fmla="*/ 53382 w 225007"/>
                  <a:gd name="connsiteY2" fmla="*/ 88156 h 184097"/>
                  <a:gd name="connsiteX3" fmla="*/ 32927 w 225007"/>
                  <a:gd name="connsiteY3" fmla="*/ 110657 h 184097"/>
                  <a:gd name="connsiteX4" fmla="*/ 88156 w 225007"/>
                  <a:gd name="connsiteY4" fmla="*/ 165886 h 184097"/>
                  <a:gd name="connsiteX5" fmla="*/ 200660 w 225007"/>
                  <a:gd name="connsiteY5" fmla="*/ 53382 h 1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07" h="184097">
                    <a:moveTo>
                      <a:pt x="180205" y="32927"/>
                    </a:moveTo>
                    <a:lnTo>
                      <a:pt x="88156" y="122930"/>
                    </a:lnTo>
                    <a:lnTo>
                      <a:pt x="53382" y="88156"/>
                    </a:lnTo>
                    <a:lnTo>
                      <a:pt x="32927" y="110657"/>
                    </a:lnTo>
                    <a:lnTo>
                      <a:pt x="88156" y="165886"/>
                    </a:lnTo>
                    <a:lnTo>
                      <a:pt x="200660" y="53382"/>
                    </a:lnTo>
                    <a:close/>
                  </a:path>
                </a:pathLst>
              </a:custGeom>
              <a:solidFill>
                <a:srgbClr val="0078D4"/>
              </a:solidFill>
              <a:ln w="20443" cap="flat">
                <a:noFill/>
                <a:prstDash val="solid"/>
                <a:miter/>
              </a:ln>
            </p:spPr>
            <p:txBody>
              <a:bodyPr rtlCol="0" anchor="ctr"/>
              <a:lstStyle/>
              <a:p>
                <a:pPr defTabSz="932418">
                  <a:defRPr/>
                </a:pPr>
                <a:endParaRPr lang="en-US" sz="1836">
                  <a:solidFill>
                    <a:srgbClr val="1A1A1A"/>
                  </a:solidFill>
                  <a:latin typeface="Segoe UI"/>
                </a:endParaRPr>
              </a:p>
            </p:txBody>
          </p:sp>
          <p:sp>
            <p:nvSpPr>
              <p:cNvPr id="70" name="Freeform: Shape 69">
                <a:extLst>
                  <a:ext uri="{FF2B5EF4-FFF2-40B4-BE49-F238E27FC236}">
                    <a16:creationId xmlns:a16="http://schemas.microsoft.com/office/drawing/2014/main" id="{9A495BB5-1016-479A-8037-691D91593630}"/>
                  </a:ext>
                </a:extLst>
              </p:cNvPr>
              <p:cNvSpPr/>
              <p:nvPr/>
            </p:nvSpPr>
            <p:spPr>
              <a:xfrm>
                <a:off x="5754487" y="3986880"/>
                <a:ext cx="225008" cy="184097"/>
              </a:xfrm>
              <a:custGeom>
                <a:avLst/>
                <a:gdLst>
                  <a:gd name="connsiteX0" fmla="*/ 53382 w 225007"/>
                  <a:gd name="connsiteY0" fmla="*/ 88156 h 184097"/>
                  <a:gd name="connsiteX1" fmla="*/ 32927 w 225007"/>
                  <a:gd name="connsiteY1" fmla="*/ 110657 h 184097"/>
                  <a:gd name="connsiteX2" fmla="*/ 88156 w 225007"/>
                  <a:gd name="connsiteY2" fmla="*/ 165886 h 184097"/>
                  <a:gd name="connsiteX3" fmla="*/ 200660 w 225007"/>
                  <a:gd name="connsiteY3" fmla="*/ 53382 h 184097"/>
                  <a:gd name="connsiteX4" fmla="*/ 180205 w 225007"/>
                  <a:gd name="connsiteY4" fmla="*/ 32927 h 184097"/>
                  <a:gd name="connsiteX5" fmla="*/ 88156 w 225007"/>
                  <a:gd name="connsiteY5" fmla="*/ 122930 h 1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07" h="184097">
                    <a:moveTo>
                      <a:pt x="53382" y="88156"/>
                    </a:moveTo>
                    <a:lnTo>
                      <a:pt x="32927" y="110657"/>
                    </a:lnTo>
                    <a:lnTo>
                      <a:pt x="88156" y="165886"/>
                    </a:lnTo>
                    <a:lnTo>
                      <a:pt x="200660" y="53382"/>
                    </a:lnTo>
                    <a:lnTo>
                      <a:pt x="180205" y="32927"/>
                    </a:lnTo>
                    <a:lnTo>
                      <a:pt x="88156" y="122930"/>
                    </a:lnTo>
                    <a:close/>
                  </a:path>
                </a:pathLst>
              </a:custGeom>
              <a:solidFill>
                <a:srgbClr val="0078D4"/>
              </a:solidFill>
              <a:ln w="20443" cap="flat">
                <a:noFill/>
                <a:prstDash val="solid"/>
                <a:miter/>
              </a:ln>
            </p:spPr>
            <p:txBody>
              <a:bodyPr rtlCol="0" anchor="ctr"/>
              <a:lstStyle/>
              <a:p>
                <a:pPr defTabSz="932418">
                  <a:defRPr/>
                </a:pPr>
                <a:endParaRPr lang="en-US" sz="1836">
                  <a:solidFill>
                    <a:srgbClr val="1A1A1A"/>
                  </a:solidFill>
                  <a:latin typeface="Segoe UI"/>
                </a:endParaRPr>
              </a:p>
            </p:txBody>
          </p:sp>
          <p:sp>
            <p:nvSpPr>
              <p:cNvPr id="78" name="Freeform: Shape 77">
                <a:extLst>
                  <a:ext uri="{FF2B5EF4-FFF2-40B4-BE49-F238E27FC236}">
                    <a16:creationId xmlns:a16="http://schemas.microsoft.com/office/drawing/2014/main" id="{642604E8-3CFF-40D6-9D16-0EE6EA7E28A4}"/>
                  </a:ext>
                </a:extLst>
              </p:cNvPr>
              <p:cNvSpPr/>
              <p:nvPr/>
            </p:nvSpPr>
            <p:spPr>
              <a:xfrm>
                <a:off x="5754487" y="3622777"/>
                <a:ext cx="225008" cy="184097"/>
              </a:xfrm>
              <a:custGeom>
                <a:avLst/>
                <a:gdLst>
                  <a:gd name="connsiteX0" fmla="*/ 180205 w 225007"/>
                  <a:gd name="connsiteY0" fmla="*/ 32927 h 184097"/>
                  <a:gd name="connsiteX1" fmla="*/ 88156 w 225007"/>
                  <a:gd name="connsiteY1" fmla="*/ 122930 h 184097"/>
                  <a:gd name="connsiteX2" fmla="*/ 53382 w 225007"/>
                  <a:gd name="connsiteY2" fmla="*/ 88157 h 184097"/>
                  <a:gd name="connsiteX3" fmla="*/ 32927 w 225007"/>
                  <a:gd name="connsiteY3" fmla="*/ 110657 h 184097"/>
                  <a:gd name="connsiteX4" fmla="*/ 88156 w 225007"/>
                  <a:gd name="connsiteY4" fmla="*/ 165886 h 184097"/>
                  <a:gd name="connsiteX5" fmla="*/ 200660 w 225007"/>
                  <a:gd name="connsiteY5" fmla="*/ 53382 h 1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07" h="184097">
                    <a:moveTo>
                      <a:pt x="180205" y="32927"/>
                    </a:moveTo>
                    <a:lnTo>
                      <a:pt x="88156" y="122930"/>
                    </a:lnTo>
                    <a:lnTo>
                      <a:pt x="53382" y="88157"/>
                    </a:lnTo>
                    <a:lnTo>
                      <a:pt x="32927" y="110657"/>
                    </a:lnTo>
                    <a:lnTo>
                      <a:pt x="88156" y="165886"/>
                    </a:lnTo>
                    <a:lnTo>
                      <a:pt x="200660" y="53382"/>
                    </a:lnTo>
                    <a:close/>
                  </a:path>
                </a:pathLst>
              </a:custGeom>
              <a:solidFill>
                <a:srgbClr val="0078D4"/>
              </a:solidFill>
              <a:ln w="20443" cap="flat">
                <a:noFill/>
                <a:prstDash val="solid"/>
                <a:miter/>
              </a:ln>
            </p:spPr>
            <p:txBody>
              <a:bodyPr rtlCol="0" anchor="ctr"/>
              <a:lstStyle/>
              <a:p>
                <a:pPr defTabSz="932418">
                  <a:defRPr/>
                </a:pPr>
                <a:endParaRPr lang="en-US" sz="1836">
                  <a:solidFill>
                    <a:srgbClr val="1A1A1A"/>
                  </a:solidFill>
                  <a:latin typeface="Segoe UI"/>
                </a:endParaRPr>
              </a:p>
            </p:txBody>
          </p:sp>
        </p:grpSp>
        <p:sp>
          <p:nvSpPr>
            <p:cNvPr id="29" name="Rectangle 28">
              <a:extLst>
                <a:ext uri="{FF2B5EF4-FFF2-40B4-BE49-F238E27FC236}">
                  <a16:creationId xmlns:a16="http://schemas.microsoft.com/office/drawing/2014/main" id="{5543AB6F-C08A-46A6-9D37-D36C84D71AAC}"/>
                </a:ext>
              </a:extLst>
            </p:cNvPr>
            <p:cNvSpPr/>
            <p:nvPr/>
          </p:nvSpPr>
          <p:spPr>
            <a:xfrm>
              <a:off x="6344800" y="3897238"/>
              <a:ext cx="2377522" cy="941845"/>
            </a:xfrm>
            <a:prstGeom prst="rect">
              <a:avLst/>
            </a:prstGeom>
          </p:spPr>
          <p:txBody>
            <a:bodyPr wrap="square" lIns="0">
              <a:spAutoFit/>
            </a:bodyPr>
            <a:lstStyle/>
            <a:p>
              <a:pPr marL="0" lvl="1" defTabSz="913840">
                <a:spcAft>
                  <a:spcPts val="1224"/>
                </a:spcAft>
                <a:tabLst>
                  <a:tab pos="895870" algn="l"/>
                </a:tabLst>
                <a:defRPr/>
              </a:pPr>
              <a:r>
                <a:rPr lang="en-US" b="1">
                  <a:ln w="3175">
                    <a:noFill/>
                  </a:ln>
                  <a:solidFill>
                    <a:srgbClr val="282828"/>
                  </a:solidFill>
                  <a:latin typeface="Segoe UI Semibold"/>
                  <a:cs typeface="Segoe UI" panose="020B0502040204020203" pitchFamily="34" charset="0"/>
                </a:rPr>
                <a:t>Build a security offer on top of the license using Launchpad</a:t>
              </a:r>
            </a:p>
          </p:txBody>
        </p:sp>
        <p:cxnSp>
          <p:nvCxnSpPr>
            <p:cNvPr id="35" name="Straight Connector 34">
              <a:extLst>
                <a:ext uri="{FF2B5EF4-FFF2-40B4-BE49-F238E27FC236}">
                  <a16:creationId xmlns:a16="http://schemas.microsoft.com/office/drawing/2014/main" id="{FC171EEC-0717-49B7-AC22-47C526217015}"/>
                </a:ext>
              </a:extLst>
            </p:cNvPr>
            <p:cNvCxnSpPr>
              <a:cxnSpLocks/>
            </p:cNvCxnSpPr>
            <p:nvPr/>
          </p:nvCxnSpPr>
          <p:spPr>
            <a:xfrm>
              <a:off x="6344800" y="3639369"/>
              <a:ext cx="226177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CED8028-71E9-45BE-9FC4-519C2BB2FBDD}"/>
              </a:ext>
            </a:extLst>
          </p:cNvPr>
          <p:cNvGrpSpPr/>
          <p:nvPr/>
        </p:nvGrpSpPr>
        <p:grpSpPr>
          <a:xfrm>
            <a:off x="9103386" y="2429260"/>
            <a:ext cx="2569694" cy="3010412"/>
            <a:chOff x="9103794" y="2434375"/>
            <a:chExt cx="2570059" cy="3010838"/>
          </a:xfrm>
        </p:grpSpPr>
        <p:sp>
          <p:nvSpPr>
            <p:cNvPr id="10" name="Rectangle 9"/>
            <p:cNvSpPr/>
            <p:nvPr/>
          </p:nvSpPr>
          <p:spPr>
            <a:xfrm>
              <a:off x="9103794" y="3938262"/>
              <a:ext cx="2570059" cy="1506951"/>
            </a:xfrm>
            <a:prstGeom prst="rect">
              <a:avLst/>
            </a:prstGeom>
          </p:spPr>
          <p:txBody>
            <a:bodyPr wrap="square" lIns="0">
              <a:spAutoFit/>
            </a:bodyPr>
            <a:lstStyle/>
            <a:p>
              <a:pPr marL="0" lvl="1" defTabSz="913840">
                <a:spcAft>
                  <a:spcPts val="1224"/>
                </a:spcAft>
                <a:tabLst>
                  <a:tab pos="895870" algn="l"/>
                </a:tabLst>
                <a:defRPr/>
              </a:pPr>
              <a:r>
                <a:rPr lang="en-AU" b="1">
                  <a:ln w="3175">
                    <a:noFill/>
                  </a:ln>
                  <a:solidFill>
                    <a:srgbClr val="282828"/>
                  </a:solidFill>
                  <a:latin typeface="Segoe UI Semibold"/>
                  <a:cs typeface="Segoe UI" panose="020B0502040204020203" pitchFamily="34" charset="0"/>
                </a:rPr>
                <a:t>Reference the Microsoft 365 Business technical deployment guide for basic technical questions </a:t>
              </a:r>
              <a:endParaRPr lang="en-US" b="1">
                <a:ln w="3175">
                  <a:noFill/>
                </a:ln>
                <a:solidFill>
                  <a:srgbClr val="282828"/>
                </a:solidFill>
                <a:latin typeface="Segoe UI Semibold"/>
                <a:cs typeface="Segoe UI" panose="020B0502040204020203" pitchFamily="34" charset="0"/>
              </a:endParaRPr>
            </a:p>
          </p:txBody>
        </p:sp>
        <p:grpSp>
          <p:nvGrpSpPr>
            <p:cNvPr id="81" name="Group 80">
              <a:extLst>
                <a:ext uri="{FF2B5EF4-FFF2-40B4-BE49-F238E27FC236}">
                  <a16:creationId xmlns:a16="http://schemas.microsoft.com/office/drawing/2014/main" id="{B25C4971-9164-4425-A55B-F2CCF0D87482}"/>
                </a:ext>
              </a:extLst>
            </p:cNvPr>
            <p:cNvGrpSpPr/>
            <p:nvPr/>
          </p:nvGrpSpPr>
          <p:grpSpPr>
            <a:xfrm>
              <a:off x="9158782" y="2434375"/>
              <a:ext cx="807022" cy="809466"/>
              <a:chOff x="4065592" y="4182487"/>
              <a:chExt cx="750757" cy="753032"/>
            </a:xfrm>
          </p:grpSpPr>
          <p:sp>
            <p:nvSpPr>
              <p:cNvPr id="82" name="Freeform: Shape 81">
                <a:extLst>
                  <a:ext uri="{FF2B5EF4-FFF2-40B4-BE49-F238E27FC236}">
                    <a16:creationId xmlns:a16="http://schemas.microsoft.com/office/drawing/2014/main" id="{82AE513E-B72C-4E61-9ACB-4F132E0157D2}"/>
                  </a:ext>
                </a:extLst>
              </p:cNvPr>
              <p:cNvSpPr/>
              <p:nvPr/>
            </p:nvSpPr>
            <p:spPr>
              <a:xfrm>
                <a:off x="4304469" y="4419089"/>
                <a:ext cx="273003" cy="273003"/>
              </a:xfrm>
              <a:custGeom>
                <a:avLst/>
                <a:gdLst>
                  <a:gd name="connsiteX0" fmla="*/ 80763 w 273002"/>
                  <a:gd name="connsiteY0" fmla="*/ 98964 h 273002"/>
                  <a:gd name="connsiteX1" fmla="*/ 98964 w 273002"/>
                  <a:gd name="connsiteY1" fmla="*/ 83039 h 273002"/>
                  <a:gd name="connsiteX2" fmla="*/ 121714 w 273002"/>
                  <a:gd name="connsiteY2" fmla="*/ 71663 h 273002"/>
                  <a:gd name="connsiteX3" fmla="*/ 174039 w 273002"/>
                  <a:gd name="connsiteY3" fmla="*/ 19338 h 273002"/>
                  <a:gd name="connsiteX4" fmla="*/ 160389 w 273002"/>
                  <a:gd name="connsiteY4" fmla="*/ 17063 h 273002"/>
                  <a:gd name="connsiteX5" fmla="*/ 144464 w 273002"/>
                  <a:gd name="connsiteY5" fmla="*/ 17063 h 273002"/>
                  <a:gd name="connsiteX6" fmla="*/ 94413 w 273002"/>
                  <a:gd name="connsiteY6" fmla="*/ 28438 h 273002"/>
                  <a:gd name="connsiteX7" fmla="*/ 53463 w 273002"/>
                  <a:gd name="connsiteY7" fmla="*/ 55738 h 273002"/>
                  <a:gd name="connsiteX8" fmla="*/ 26163 w 273002"/>
                  <a:gd name="connsiteY8" fmla="*/ 96688 h 273002"/>
                  <a:gd name="connsiteX9" fmla="*/ 17063 w 273002"/>
                  <a:gd name="connsiteY9" fmla="*/ 146739 h 273002"/>
                  <a:gd name="connsiteX10" fmla="*/ 26163 w 273002"/>
                  <a:gd name="connsiteY10" fmla="*/ 196790 h 273002"/>
                  <a:gd name="connsiteX11" fmla="*/ 53463 w 273002"/>
                  <a:gd name="connsiteY11" fmla="*/ 237740 h 273002"/>
                  <a:gd name="connsiteX12" fmla="*/ 94413 w 273002"/>
                  <a:gd name="connsiteY12" fmla="*/ 265040 h 273002"/>
                  <a:gd name="connsiteX13" fmla="*/ 144464 w 273002"/>
                  <a:gd name="connsiteY13" fmla="*/ 274140 h 273002"/>
                  <a:gd name="connsiteX14" fmla="*/ 180864 w 273002"/>
                  <a:gd name="connsiteY14" fmla="*/ 269590 h 273002"/>
                  <a:gd name="connsiteX15" fmla="*/ 212715 w 273002"/>
                  <a:gd name="connsiteY15" fmla="*/ 255940 h 273002"/>
                  <a:gd name="connsiteX16" fmla="*/ 240015 w 273002"/>
                  <a:gd name="connsiteY16" fmla="*/ 233190 h 273002"/>
                  <a:gd name="connsiteX17" fmla="*/ 260490 w 273002"/>
                  <a:gd name="connsiteY17" fmla="*/ 203615 h 273002"/>
                  <a:gd name="connsiteX18" fmla="*/ 214990 w 273002"/>
                  <a:gd name="connsiteY18" fmla="*/ 180865 h 273002"/>
                  <a:gd name="connsiteX19" fmla="*/ 187689 w 273002"/>
                  <a:gd name="connsiteY19" fmla="*/ 212715 h 273002"/>
                  <a:gd name="connsiteX20" fmla="*/ 146739 w 273002"/>
                  <a:gd name="connsiteY20" fmla="*/ 224090 h 273002"/>
                  <a:gd name="connsiteX21" fmla="*/ 117164 w 273002"/>
                  <a:gd name="connsiteY21" fmla="*/ 217265 h 273002"/>
                  <a:gd name="connsiteX22" fmla="*/ 92138 w 273002"/>
                  <a:gd name="connsiteY22" fmla="*/ 201340 h 273002"/>
                  <a:gd name="connsiteX23" fmla="*/ 76213 w 273002"/>
                  <a:gd name="connsiteY23" fmla="*/ 176314 h 273002"/>
                  <a:gd name="connsiteX24" fmla="*/ 69388 w 273002"/>
                  <a:gd name="connsiteY24" fmla="*/ 146739 h 273002"/>
                  <a:gd name="connsiteX25" fmla="*/ 73938 w 273002"/>
                  <a:gd name="connsiteY25" fmla="*/ 121714 h 273002"/>
                  <a:gd name="connsiteX26" fmla="*/ 80763 w 273002"/>
                  <a:gd name="connsiteY26" fmla="*/ 98964 h 27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002" h="273002">
                    <a:moveTo>
                      <a:pt x="80763" y="98964"/>
                    </a:moveTo>
                    <a:cubicBezTo>
                      <a:pt x="85313" y="92138"/>
                      <a:pt x="92138" y="87589"/>
                      <a:pt x="98964" y="83039"/>
                    </a:cubicBezTo>
                    <a:cubicBezTo>
                      <a:pt x="105788" y="78489"/>
                      <a:pt x="112614" y="73938"/>
                      <a:pt x="121714" y="71663"/>
                    </a:cubicBezTo>
                    <a:lnTo>
                      <a:pt x="174039" y="19338"/>
                    </a:lnTo>
                    <a:cubicBezTo>
                      <a:pt x="169489" y="17063"/>
                      <a:pt x="164939" y="17063"/>
                      <a:pt x="160389" y="17063"/>
                    </a:cubicBezTo>
                    <a:cubicBezTo>
                      <a:pt x="155839" y="17063"/>
                      <a:pt x="151289" y="17063"/>
                      <a:pt x="144464" y="17063"/>
                    </a:cubicBezTo>
                    <a:cubicBezTo>
                      <a:pt x="126264" y="17063"/>
                      <a:pt x="110339" y="21613"/>
                      <a:pt x="94413" y="28438"/>
                    </a:cubicBezTo>
                    <a:cubicBezTo>
                      <a:pt x="78488" y="35263"/>
                      <a:pt x="64838" y="44363"/>
                      <a:pt x="53463" y="55738"/>
                    </a:cubicBezTo>
                    <a:cubicBezTo>
                      <a:pt x="42088" y="67113"/>
                      <a:pt x="32988" y="80763"/>
                      <a:pt x="26163" y="96688"/>
                    </a:cubicBezTo>
                    <a:cubicBezTo>
                      <a:pt x="19338" y="112614"/>
                      <a:pt x="17063" y="128539"/>
                      <a:pt x="17063" y="146739"/>
                    </a:cubicBezTo>
                    <a:cubicBezTo>
                      <a:pt x="17063" y="164939"/>
                      <a:pt x="19338" y="180865"/>
                      <a:pt x="26163" y="196790"/>
                    </a:cubicBezTo>
                    <a:cubicBezTo>
                      <a:pt x="32988" y="212715"/>
                      <a:pt x="42088" y="226365"/>
                      <a:pt x="53463" y="237740"/>
                    </a:cubicBezTo>
                    <a:cubicBezTo>
                      <a:pt x="64838" y="249115"/>
                      <a:pt x="78488" y="258215"/>
                      <a:pt x="94413" y="265040"/>
                    </a:cubicBezTo>
                    <a:cubicBezTo>
                      <a:pt x="110339" y="271865"/>
                      <a:pt x="126264" y="274140"/>
                      <a:pt x="144464" y="274140"/>
                    </a:cubicBezTo>
                    <a:cubicBezTo>
                      <a:pt x="155839" y="274140"/>
                      <a:pt x="167214" y="271865"/>
                      <a:pt x="180864" y="269590"/>
                    </a:cubicBezTo>
                    <a:cubicBezTo>
                      <a:pt x="192239" y="265040"/>
                      <a:pt x="203614" y="260490"/>
                      <a:pt x="212715" y="255940"/>
                    </a:cubicBezTo>
                    <a:cubicBezTo>
                      <a:pt x="221815" y="251390"/>
                      <a:pt x="230915" y="242290"/>
                      <a:pt x="240015" y="233190"/>
                    </a:cubicBezTo>
                    <a:cubicBezTo>
                      <a:pt x="249115" y="224090"/>
                      <a:pt x="255940" y="214990"/>
                      <a:pt x="260490" y="203615"/>
                    </a:cubicBezTo>
                    <a:lnTo>
                      <a:pt x="214990" y="180865"/>
                    </a:lnTo>
                    <a:cubicBezTo>
                      <a:pt x="208164" y="194515"/>
                      <a:pt x="199064" y="203615"/>
                      <a:pt x="187689" y="212715"/>
                    </a:cubicBezTo>
                    <a:cubicBezTo>
                      <a:pt x="176314" y="219540"/>
                      <a:pt x="162664" y="224090"/>
                      <a:pt x="146739" y="224090"/>
                    </a:cubicBezTo>
                    <a:cubicBezTo>
                      <a:pt x="135364" y="224090"/>
                      <a:pt x="126264" y="221815"/>
                      <a:pt x="117164" y="217265"/>
                    </a:cubicBezTo>
                    <a:cubicBezTo>
                      <a:pt x="108064" y="212715"/>
                      <a:pt x="98964" y="208165"/>
                      <a:pt x="92138" y="201340"/>
                    </a:cubicBezTo>
                    <a:cubicBezTo>
                      <a:pt x="85313" y="194515"/>
                      <a:pt x="78488" y="185415"/>
                      <a:pt x="76213" y="176314"/>
                    </a:cubicBezTo>
                    <a:cubicBezTo>
                      <a:pt x="71663" y="167214"/>
                      <a:pt x="69388" y="155839"/>
                      <a:pt x="69388" y="146739"/>
                    </a:cubicBezTo>
                    <a:cubicBezTo>
                      <a:pt x="69388" y="137639"/>
                      <a:pt x="71663" y="130814"/>
                      <a:pt x="73938" y="121714"/>
                    </a:cubicBezTo>
                    <a:cubicBezTo>
                      <a:pt x="71663" y="112614"/>
                      <a:pt x="73938" y="103514"/>
                      <a:pt x="80763" y="98964"/>
                    </a:cubicBezTo>
                    <a:close/>
                  </a:path>
                </a:pathLst>
              </a:custGeom>
              <a:solidFill>
                <a:srgbClr val="C2C2C2"/>
              </a:solidFill>
              <a:ln w="9525" cap="flat">
                <a:noFill/>
                <a:prstDash val="solid"/>
                <a:miter/>
              </a:ln>
            </p:spPr>
            <p:txBody>
              <a:bodyPr rtlCol="0" anchor="ctr"/>
              <a:lstStyle/>
              <a:p>
                <a:pPr defTabSz="932418">
                  <a:defRPr/>
                </a:pPr>
                <a:endParaRPr lang="en-US" sz="1836">
                  <a:solidFill>
                    <a:srgbClr val="1A1A1A"/>
                  </a:solidFill>
                  <a:latin typeface="Segoe UI"/>
                </a:endParaRPr>
              </a:p>
            </p:txBody>
          </p:sp>
          <p:sp>
            <p:nvSpPr>
              <p:cNvPr id="83" name="Freeform: Shape 82">
                <a:extLst>
                  <a:ext uri="{FF2B5EF4-FFF2-40B4-BE49-F238E27FC236}">
                    <a16:creationId xmlns:a16="http://schemas.microsoft.com/office/drawing/2014/main" id="{BAEC4305-A4E5-46A3-9C92-3D1BD6E4796A}"/>
                  </a:ext>
                </a:extLst>
              </p:cNvPr>
              <p:cNvSpPr/>
              <p:nvPr/>
            </p:nvSpPr>
            <p:spPr>
              <a:xfrm>
                <a:off x="4065592" y="4184762"/>
                <a:ext cx="705257" cy="750757"/>
              </a:xfrm>
              <a:custGeom>
                <a:avLst/>
                <a:gdLst>
                  <a:gd name="connsiteX0" fmla="*/ 615394 w 705257"/>
                  <a:gd name="connsiteY0" fmla="*/ 592643 h 750757"/>
                  <a:gd name="connsiteX1" fmla="*/ 549418 w 705257"/>
                  <a:gd name="connsiteY1" fmla="*/ 649519 h 750757"/>
                  <a:gd name="connsiteX2" fmla="*/ 469792 w 705257"/>
                  <a:gd name="connsiteY2" fmla="*/ 685919 h 750757"/>
                  <a:gd name="connsiteX3" fmla="*/ 381066 w 705257"/>
                  <a:gd name="connsiteY3" fmla="*/ 697294 h 750757"/>
                  <a:gd name="connsiteX4" fmla="*/ 296891 w 705257"/>
                  <a:gd name="connsiteY4" fmla="*/ 685919 h 750757"/>
                  <a:gd name="connsiteX5" fmla="*/ 221815 w 705257"/>
                  <a:gd name="connsiteY5" fmla="*/ 654069 h 750757"/>
                  <a:gd name="connsiteX6" fmla="*/ 158114 w 705257"/>
                  <a:gd name="connsiteY6" fmla="*/ 604018 h 750757"/>
                  <a:gd name="connsiteX7" fmla="*/ 108064 w 705257"/>
                  <a:gd name="connsiteY7" fmla="*/ 540318 h 750757"/>
                  <a:gd name="connsiteX8" fmla="*/ 76213 w 705257"/>
                  <a:gd name="connsiteY8" fmla="*/ 465242 h 750757"/>
                  <a:gd name="connsiteX9" fmla="*/ 64838 w 705257"/>
                  <a:gd name="connsiteY9" fmla="*/ 381066 h 750757"/>
                  <a:gd name="connsiteX10" fmla="*/ 76213 w 705257"/>
                  <a:gd name="connsiteY10" fmla="*/ 296890 h 750757"/>
                  <a:gd name="connsiteX11" fmla="*/ 108064 w 705257"/>
                  <a:gd name="connsiteY11" fmla="*/ 221815 h 750757"/>
                  <a:gd name="connsiteX12" fmla="*/ 158114 w 705257"/>
                  <a:gd name="connsiteY12" fmla="*/ 158114 h 750757"/>
                  <a:gd name="connsiteX13" fmla="*/ 221815 w 705257"/>
                  <a:gd name="connsiteY13" fmla="*/ 108064 h 750757"/>
                  <a:gd name="connsiteX14" fmla="*/ 296891 w 705257"/>
                  <a:gd name="connsiteY14" fmla="*/ 76213 h 750757"/>
                  <a:gd name="connsiteX15" fmla="*/ 381066 w 705257"/>
                  <a:gd name="connsiteY15" fmla="*/ 64838 h 750757"/>
                  <a:gd name="connsiteX16" fmla="*/ 469792 w 705257"/>
                  <a:gd name="connsiteY16" fmla="*/ 78488 h 750757"/>
                  <a:gd name="connsiteX17" fmla="*/ 551693 w 705257"/>
                  <a:gd name="connsiteY17" fmla="*/ 114888 h 750757"/>
                  <a:gd name="connsiteX18" fmla="*/ 585818 w 705257"/>
                  <a:gd name="connsiteY18" fmla="*/ 80763 h 750757"/>
                  <a:gd name="connsiteX19" fmla="*/ 487992 w 705257"/>
                  <a:gd name="connsiteY19" fmla="*/ 32988 h 750757"/>
                  <a:gd name="connsiteX20" fmla="*/ 381066 w 705257"/>
                  <a:gd name="connsiteY20" fmla="*/ 17063 h 750757"/>
                  <a:gd name="connsiteX21" fmla="*/ 283240 w 705257"/>
                  <a:gd name="connsiteY21" fmla="*/ 30713 h 750757"/>
                  <a:gd name="connsiteX22" fmla="*/ 196789 w 705257"/>
                  <a:gd name="connsiteY22" fmla="*/ 67113 h 750757"/>
                  <a:gd name="connsiteX23" fmla="*/ 123989 w 705257"/>
                  <a:gd name="connsiteY23" fmla="*/ 123989 h 750757"/>
                  <a:gd name="connsiteX24" fmla="*/ 67113 w 705257"/>
                  <a:gd name="connsiteY24" fmla="*/ 196789 h 750757"/>
                  <a:gd name="connsiteX25" fmla="*/ 30713 w 705257"/>
                  <a:gd name="connsiteY25" fmla="*/ 283240 h 750757"/>
                  <a:gd name="connsiteX26" fmla="*/ 17063 w 705257"/>
                  <a:gd name="connsiteY26" fmla="*/ 378791 h 750757"/>
                  <a:gd name="connsiteX27" fmla="*/ 30713 w 705257"/>
                  <a:gd name="connsiteY27" fmla="*/ 474342 h 750757"/>
                  <a:gd name="connsiteX28" fmla="*/ 67113 w 705257"/>
                  <a:gd name="connsiteY28" fmla="*/ 560793 h 750757"/>
                  <a:gd name="connsiteX29" fmla="*/ 123989 w 705257"/>
                  <a:gd name="connsiteY29" fmla="*/ 633594 h 750757"/>
                  <a:gd name="connsiteX30" fmla="*/ 196789 w 705257"/>
                  <a:gd name="connsiteY30" fmla="*/ 690469 h 750757"/>
                  <a:gd name="connsiteX31" fmla="*/ 283240 w 705257"/>
                  <a:gd name="connsiteY31" fmla="*/ 726870 h 750757"/>
                  <a:gd name="connsiteX32" fmla="*/ 381066 w 705257"/>
                  <a:gd name="connsiteY32" fmla="*/ 740520 h 750757"/>
                  <a:gd name="connsiteX33" fmla="*/ 481167 w 705257"/>
                  <a:gd name="connsiteY33" fmla="*/ 726870 h 750757"/>
                  <a:gd name="connsiteX34" fmla="*/ 572168 w 705257"/>
                  <a:gd name="connsiteY34" fmla="*/ 685919 h 750757"/>
                  <a:gd name="connsiteX35" fmla="*/ 649519 w 705257"/>
                  <a:gd name="connsiteY35" fmla="*/ 622219 h 750757"/>
                  <a:gd name="connsiteX36" fmla="*/ 706395 w 705257"/>
                  <a:gd name="connsiteY36" fmla="*/ 538043 h 750757"/>
                  <a:gd name="connsiteX37" fmla="*/ 665444 w 705257"/>
                  <a:gd name="connsiteY37" fmla="*/ 517568 h 750757"/>
                  <a:gd name="connsiteX38" fmla="*/ 615394 w 705257"/>
                  <a:gd name="connsiteY38" fmla="*/ 592643 h 7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5257" h="750757">
                    <a:moveTo>
                      <a:pt x="615394" y="592643"/>
                    </a:moveTo>
                    <a:cubicBezTo>
                      <a:pt x="594918" y="615393"/>
                      <a:pt x="572168" y="633594"/>
                      <a:pt x="549418" y="649519"/>
                    </a:cubicBezTo>
                    <a:cubicBezTo>
                      <a:pt x="524393" y="665444"/>
                      <a:pt x="497093" y="676819"/>
                      <a:pt x="469792" y="685919"/>
                    </a:cubicBezTo>
                    <a:cubicBezTo>
                      <a:pt x="440217" y="695019"/>
                      <a:pt x="412916" y="697294"/>
                      <a:pt x="381066" y="697294"/>
                    </a:cubicBezTo>
                    <a:cubicBezTo>
                      <a:pt x="351491" y="697294"/>
                      <a:pt x="324191" y="692744"/>
                      <a:pt x="296891" y="685919"/>
                    </a:cubicBezTo>
                    <a:cubicBezTo>
                      <a:pt x="269590" y="679094"/>
                      <a:pt x="244565" y="667719"/>
                      <a:pt x="221815" y="654069"/>
                    </a:cubicBezTo>
                    <a:cubicBezTo>
                      <a:pt x="199064" y="640419"/>
                      <a:pt x="176314" y="624494"/>
                      <a:pt x="158114" y="604018"/>
                    </a:cubicBezTo>
                    <a:cubicBezTo>
                      <a:pt x="139914" y="583543"/>
                      <a:pt x="121714" y="563068"/>
                      <a:pt x="108064" y="540318"/>
                    </a:cubicBezTo>
                    <a:cubicBezTo>
                      <a:pt x="94413" y="517568"/>
                      <a:pt x="83038" y="490267"/>
                      <a:pt x="76213" y="465242"/>
                    </a:cubicBezTo>
                    <a:cubicBezTo>
                      <a:pt x="69388" y="437942"/>
                      <a:pt x="64838" y="410641"/>
                      <a:pt x="64838" y="381066"/>
                    </a:cubicBezTo>
                    <a:cubicBezTo>
                      <a:pt x="64838" y="351491"/>
                      <a:pt x="69388" y="324191"/>
                      <a:pt x="76213" y="296890"/>
                    </a:cubicBezTo>
                    <a:cubicBezTo>
                      <a:pt x="83038" y="269590"/>
                      <a:pt x="94413" y="244565"/>
                      <a:pt x="108064" y="221815"/>
                    </a:cubicBezTo>
                    <a:cubicBezTo>
                      <a:pt x="121714" y="199064"/>
                      <a:pt x="137639" y="176314"/>
                      <a:pt x="158114" y="158114"/>
                    </a:cubicBezTo>
                    <a:cubicBezTo>
                      <a:pt x="176314" y="137639"/>
                      <a:pt x="199064" y="121714"/>
                      <a:pt x="221815" y="108064"/>
                    </a:cubicBezTo>
                    <a:cubicBezTo>
                      <a:pt x="244565" y="94413"/>
                      <a:pt x="271865" y="83038"/>
                      <a:pt x="296891" y="76213"/>
                    </a:cubicBezTo>
                    <a:cubicBezTo>
                      <a:pt x="324191" y="69388"/>
                      <a:pt x="351491" y="64838"/>
                      <a:pt x="381066" y="64838"/>
                    </a:cubicBezTo>
                    <a:cubicBezTo>
                      <a:pt x="410642" y="64838"/>
                      <a:pt x="440217" y="69388"/>
                      <a:pt x="469792" y="78488"/>
                    </a:cubicBezTo>
                    <a:cubicBezTo>
                      <a:pt x="499367" y="87588"/>
                      <a:pt x="526668" y="98963"/>
                      <a:pt x="551693" y="114888"/>
                    </a:cubicBezTo>
                    <a:lnTo>
                      <a:pt x="585818" y="80763"/>
                    </a:lnTo>
                    <a:cubicBezTo>
                      <a:pt x="556243" y="60288"/>
                      <a:pt x="522118" y="44363"/>
                      <a:pt x="487992" y="32988"/>
                    </a:cubicBezTo>
                    <a:cubicBezTo>
                      <a:pt x="453867" y="21613"/>
                      <a:pt x="417467" y="17063"/>
                      <a:pt x="381066" y="17063"/>
                    </a:cubicBezTo>
                    <a:cubicBezTo>
                      <a:pt x="346941" y="17063"/>
                      <a:pt x="315091" y="21613"/>
                      <a:pt x="283240" y="30713"/>
                    </a:cubicBezTo>
                    <a:cubicBezTo>
                      <a:pt x="251390" y="39813"/>
                      <a:pt x="224090" y="51188"/>
                      <a:pt x="196789" y="67113"/>
                    </a:cubicBezTo>
                    <a:cubicBezTo>
                      <a:pt x="169489" y="83038"/>
                      <a:pt x="144464" y="101238"/>
                      <a:pt x="123989" y="123989"/>
                    </a:cubicBezTo>
                    <a:cubicBezTo>
                      <a:pt x="101238" y="146739"/>
                      <a:pt x="83038" y="171764"/>
                      <a:pt x="67113" y="196789"/>
                    </a:cubicBezTo>
                    <a:cubicBezTo>
                      <a:pt x="51188" y="224090"/>
                      <a:pt x="39813" y="253665"/>
                      <a:pt x="30713" y="283240"/>
                    </a:cubicBezTo>
                    <a:cubicBezTo>
                      <a:pt x="21613" y="315090"/>
                      <a:pt x="17063" y="346941"/>
                      <a:pt x="17063" y="378791"/>
                    </a:cubicBezTo>
                    <a:cubicBezTo>
                      <a:pt x="17063" y="410641"/>
                      <a:pt x="21613" y="444767"/>
                      <a:pt x="30713" y="474342"/>
                    </a:cubicBezTo>
                    <a:cubicBezTo>
                      <a:pt x="39813" y="506193"/>
                      <a:pt x="51188" y="533493"/>
                      <a:pt x="67113" y="560793"/>
                    </a:cubicBezTo>
                    <a:cubicBezTo>
                      <a:pt x="83038" y="588093"/>
                      <a:pt x="101238" y="613119"/>
                      <a:pt x="123989" y="633594"/>
                    </a:cubicBezTo>
                    <a:cubicBezTo>
                      <a:pt x="146739" y="656344"/>
                      <a:pt x="171764" y="674544"/>
                      <a:pt x="196789" y="690469"/>
                    </a:cubicBezTo>
                    <a:cubicBezTo>
                      <a:pt x="224090" y="706394"/>
                      <a:pt x="253665" y="717769"/>
                      <a:pt x="283240" y="726870"/>
                    </a:cubicBezTo>
                    <a:cubicBezTo>
                      <a:pt x="315091" y="735970"/>
                      <a:pt x="346941" y="740520"/>
                      <a:pt x="381066" y="740520"/>
                    </a:cubicBezTo>
                    <a:cubicBezTo>
                      <a:pt x="415192" y="740520"/>
                      <a:pt x="449317" y="735970"/>
                      <a:pt x="481167" y="726870"/>
                    </a:cubicBezTo>
                    <a:cubicBezTo>
                      <a:pt x="513018" y="717769"/>
                      <a:pt x="544868" y="704119"/>
                      <a:pt x="572168" y="685919"/>
                    </a:cubicBezTo>
                    <a:cubicBezTo>
                      <a:pt x="599469" y="667719"/>
                      <a:pt x="626769" y="647244"/>
                      <a:pt x="649519" y="622219"/>
                    </a:cubicBezTo>
                    <a:cubicBezTo>
                      <a:pt x="672269" y="597193"/>
                      <a:pt x="690470" y="569893"/>
                      <a:pt x="706395" y="538043"/>
                    </a:cubicBezTo>
                    <a:lnTo>
                      <a:pt x="665444" y="517568"/>
                    </a:lnTo>
                    <a:cubicBezTo>
                      <a:pt x="651794" y="547143"/>
                      <a:pt x="635869" y="572168"/>
                      <a:pt x="615394" y="592643"/>
                    </a:cubicBezTo>
                    <a:close/>
                  </a:path>
                </a:pathLst>
              </a:custGeom>
              <a:solidFill>
                <a:srgbClr val="C2C2C2"/>
              </a:solidFill>
              <a:ln w="9525" cap="flat">
                <a:noFill/>
                <a:prstDash val="solid"/>
                <a:miter/>
              </a:ln>
            </p:spPr>
            <p:txBody>
              <a:bodyPr rtlCol="0" anchor="ctr"/>
              <a:lstStyle/>
              <a:p>
                <a:pPr defTabSz="932418">
                  <a:defRPr/>
                </a:pPr>
                <a:endParaRPr lang="en-US" sz="1836">
                  <a:solidFill>
                    <a:srgbClr val="1A1A1A"/>
                  </a:solidFill>
                  <a:latin typeface="Segoe UI"/>
                </a:endParaRPr>
              </a:p>
            </p:txBody>
          </p:sp>
          <p:sp>
            <p:nvSpPr>
              <p:cNvPr id="84" name="Freeform: Shape 83">
                <a:extLst>
                  <a:ext uri="{FF2B5EF4-FFF2-40B4-BE49-F238E27FC236}">
                    <a16:creationId xmlns:a16="http://schemas.microsoft.com/office/drawing/2014/main" id="{C5B720F3-F014-483C-AAA7-AC1BC2DBF8C8}"/>
                  </a:ext>
                </a:extLst>
              </p:cNvPr>
              <p:cNvSpPr/>
              <p:nvPr/>
            </p:nvSpPr>
            <p:spPr>
              <a:xfrm>
                <a:off x="4179343" y="4291688"/>
                <a:ext cx="500505" cy="523255"/>
              </a:xfrm>
              <a:custGeom>
                <a:avLst/>
                <a:gdLst>
                  <a:gd name="connsiteX0" fmla="*/ 353766 w 500504"/>
                  <a:gd name="connsiteY0" fmla="*/ 89863 h 523255"/>
                  <a:gd name="connsiteX1" fmla="*/ 392441 w 500504"/>
                  <a:gd name="connsiteY1" fmla="*/ 51188 h 523255"/>
                  <a:gd name="connsiteX2" fmla="*/ 333291 w 500504"/>
                  <a:gd name="connsiteY2" fmla="*/ 26163 h 523255"/>
                  <a:gd name="connsiteX3" fmla="*/ 269590 w 500504"/>
                  <a:gd name="connsiteY3" fmla="*/ 17063 h 523255"/>
                  <a:gd name="connsiteX4" fmla="*/ 201340 w 500504"/>
                  <a:gd name="connsiteY4" fmla="*/ 26163 h 523255"/>
                  <a:gd name="connsiteX5" fmla="*/ 139914 w 500504"/>
                  <a:gd name="connsiteY5" fmla="*/ 51188 h 523255"/>
                  <a:gd name="connsiteX6" fmla="*/ 89863 w 500504"/>
                  <a:gd name="connsiteY6" fmla="*/ 89863 h 523255"/>
                  <a:gd name="connsiteX7" fmla="*/ 51188 w 500504"/>
                  <a:gd name="connsiteY7" fmla="*/ 139914 h 523255"/>
                  <a:gd name="connsiteX8" fmla="*/ 26163 w 500504"/>
                  <a:gd name="connsiteY8" fmla="*/ 201339 h 523255"/>
                  <a:gd name="connsiteX9" fmla="*/ 17063 w 500504"/>
                  <a:gd name="connsiteY9" fmla="*/ 269590 h 523255"/>
                  <a:gd name="connsiteX10" fmla="*/ 26163 w 500504"/>
                  <a:gd name="connsiteY10" fmla="*/ 337841 h 523255"/>
                  <a:gd name="connsiteX11" fmla="*/ 51188 w 500504"/>
                  <a:gd name="connsiteY11" fmla="*/ 399267 h 523255"/>
                  <a:gd name="connsiteX12" fmla="*/ 89863 w 500504"/>
                  <a:gd name="connsiteY12" fmla="*/ 449317 h 523255"/>
                  <a:gd name="connsiteX13" fmla="*/ 139914 w 500504"/>
                  <a:gd name="connsiteY13" fmla="*/ 487992 h 523255"/>
                  <a:gd name="connsiteX14" fmla="*/ 201340 w 500504"/>
                  <a:gd name="connsiteY14" fmla="*/ 513018 h 523255"/>
                  <a:gd name="connsiteX15" fmla="*/ 269590 w 500504"/>
                  <a:gd name="connsiteY15" fmla="*/ 522118 h 523255"/>
                  <a:gd name="connsiteX16" fmla="*/ 340116 w 500504"/>
                  <a:gd name="connsiteY16" fmla="*/ 513018 h 523255"/>
                  <a:gd name="connsiteX17" fmla="*/ 403817 w 500504"/>
                  <a:gd name="connsiteY17" fmla="*/ 485717 h 523255"/>
                  <a:gd name="connsiteX18" fmla="*/ 456142 w 500504"/>
                  <a:gd name="connsiteY18" fmla="*/ 442492 h 523255"/>
                  <a:gd name="connsiteX19" fmla="*/ 497093 w 500504"/>
                  <a:gd name="connsiteY19" fmla="*/ 385616 h 523255"/>
                  <a:gd name="connsiteX20" fmla="*/ 451592 w 500504"/>
                  <a:gd name="connsiteY20" fmla="*/ 362866 h 523255"/>
                  <a:gd name="connsiteX21" fmla="*/ 419742 w 500504"/>
                  <a:gd name="connsiteY21" fmla="*/ 408367 h 523255"/>
                  <a:gd name="connsiteX22" fmla="*/ 376516 w 500504"/>
                  <a:gd name="connsiteY22" fmla="*/ 444767 h 523255"/>
                  <a:gd name="connsiteX23" fmla="*/ 326466 w 500504"/>
                  <a:gd name="connsiteY23" fmla="*/ 467517 h 523255"/>
                  <a:gd name="connsiteX24" fmla="*/ 271865 w 500504"/>
                  <a:gd name="connsiteY24" fmla="*/ 476617 h 523255"/>
                  <a:gd name="connsiteX25" fmla="*/ 192239 w 500504"/>
                  <a:gd name="connsiteY25" fmla="*/ 460692 h 523255"/>
                  <a:gd name="connsiteX26" fmla="*/ 128539 w 500504"/>
                  <a:gd name="connsiteY26" fmla="*/ 417466 h 523255"/>
                  <a:gd name="connsiteX27" fmla="*/ 85313 w 500504"/>
                  <a:gd name="connsiteY27" fmla="*/ 353766 h 523255"/>
                  <a:gd name="connsiteX28" fmla="*/ 69388 w 500504"/>
                  <a:gd name="connsiteY28" fmla="*/ 274140 h 523255"/>
                  <a:gd name="connsiteX29" fmla="*/ 85313 w 500504"/>
                  <a:gd name="connsiteY29" fmla="*/ 194515 h 523255"/>
                  <a:gd name="connsiteX30" fmla="*/ 128539 w 500504"/>
                  <a:gd name="connsiteY30" fmla="*/ 130814 h 523255"/>
                  <a:gd name="connsiteX31" fmla="*/ 192239 w 500504"/>
                  <a:gd name="connsiteY31" fmla="*/ 87588 h 523255"/>
                  <a:gd name="connsiteX32" fmla="*/ 271865 w 500504"/>
                  <a:gd name="connsiteY32" fmla="*/ 71663 h 523255"/>
                  <a:gd name="connsiteX33" fmla="*/ 315091 w 500504"/>
                  <a:gd name="connsiteY33" fmla="*/ 76213 h 523255"/>
                  <a:gd name="connsiteX34" fmla="*/ 353766 w 500504"/>
                  <a:gd name="connsiteY34" fmla="*/ 89863 h 5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504" h="523255">
                    <a:moveTo>
                      <a:pt x="353766" y="89863"/>
                    </a:moveTo>
                    <a:lnTo>
                      <a:pt x="392441" y="51188"/>
                    </a:lnTo>
                    <a:cubicBezTo>
                      <a:pt x="374241" y="39813"/>
                      <a:pt x="353766" y="32988"/>
                      <a:pt x="333291" y="26163"/>
                    </a:cubicBezTo>
                    <a:cubicBezTo>
                      <a:pt x="312816" y="19337"/>
                      <a:pt x="290065" y="17063"/>
                      <a:pt x="269590" y="17063"/>
                    </a:cubicBezTo>
                    <a:cubicBezTo>
                      <a:pt x="246840" y="17063"/>
                      <a:pt x="224090" y="19337"/>
                      <a:pt x="201340" y="26163"/>
                    </a:cubicBezTo>
                    <a:cubicBezTo>
                      <a:pt x="180864" y="32988"/>
                      <a:pt x="160389" y="39813"/>
                      <a:pt x="139914" y="51188"/>
                    </a:cubicBezTo>
                    <a:cubicBezTo>
                      <a:pt x="121714" y="62563"/>
                      <a:pt x="103514" y="76213"/>
                      <a:pt x="89863" y="89863"/>
                    </a:cubicBezTo>
                    <a:cubicBezTo>
                      <a:pt x="76213" y="103514"/>
                      <a:pt x="60288" y="121714"/>
                      <a:pt x="51188" y="139914"/>
                    </a:cubicBezTo>
                    <a:cubicBezTo>
                      <a:pt x="42088" y="158114"/>
                      <a:pt x="30713" y="178589"/>
                      <a:pt x="26163" y="201339"/>
                    </a:cubicBezTo>
                    <a:cubicBezTo>
                      <a:pt x="21613" y="224090"/>
                      <a:pt x="17063" y="244565"/>
                      <a:pt x="17063" y="269590"/>
                    </a:cubicBezTo>
                    <a:cubicBezTo>
                      <a:pt x="17063" y="294615"/>
                      <a:pt x="19338" y="315090"/>
                      <a:pt x="26163" y="337841"/>
                    </a:cubicBezTo>
                    <a:cubicBezTo>
                      <a:pt x="32988" y="360591"/>
                      <a:pt x="39813" y="378791"/>
                      <a:pt x="51188" y="399267"/>
                    </a:cubicBezTo>
                    <a:cubicBezTo>
                      <a:pt x="62563" y="419742"/>
                      <a:pt x="76213" y="435667"/>
                      <a:pt x="89863" y="449317"/>
                    </a:cubicBezTo>
                    <a:cubicBezTo>
                      <a:pt x="103514" y="462967"/>
                      <a:pt x="121714" y="478892"/>
                      <a:pt x="139914" y="487992"/>
                    </a:cubicBezTo>
                    <a:cubicBezTo>
                      <a:pt x="158114" y="499367"/>
                      <a:pt x="178589" y="508467"/>
                      <a:pt x="201340" y="513018"/>
                    </a:cubicBezTo>
                    <a:cubicBezTo>
                      <a:pt x="221815" y="519842"/>
                      <a:pt x="244565" y="522118"/>
                      <a:pt x="269590" y="522118"/>
                    </a:cubicBezTo>
                    <a:cubicBezTo>
                      <a:pt x="294615" y="522118"/>
                      <a:pt x="317366" y="519842"/>
                      <a:pt x="340116" y="513018"/>
                    </a:cubicBezTo>
                    <a:cubicBezTo>
                      <a:pt x="362866" y="506193"/>
                      <a:pt x="383341" y="497092"/>
                      <a:pt x="403817" y="485717"/>
                    </a:cubicBezTo>
                    <a:cubicBezTo>
                      <a:pt x="424292" y="474342"/>
                      <a:pt x="440217" y="458417"/>
                      <a:pt x="456142" y="442492"/>
                    </a:cubicBezTo>
                    <a:cubicBezTo>
                      <a:pt x="472067" y="424292"/>
                      <a:pt x="485717" y="406091"/>
                      <a:pt x="497093" y="385616"/>
                    </a:cubicBezTo>
                    <a:lnTo>
                      <a:pt x="451592" y="362866"/>
                    </a:lnTo>
                    <a:cubicBezTo>
                      <a:pt x="442492" y="381066"/>
                      <a:pt x="433392" y="394716"/>
                      <a:pt x="419742" y="408367"/>
                    </a:cubicBezTo>
                    <a:cubicBezTo>
                      <a:pt x="406092" y="422017"/>
                      <a:pt x="392441" y="433392"/>
                      <a:pt x="376516" y="444767"/>
                    </a:cubicBezTo>
                    <a:cubicBezTo>
                      <a:pt x="360591" y="453867"/>
                      <a:pt x="344666" y="462967"/>
                      <a:pt x="326466" y="467517"/>
                    </a:cubicBezTo>
                    <a:cubicBezTo>
                      <a:pt x="308266" y="472067"/>
                      <a:pt x="290065" y="476617"/>
                      <a:pt x="271865" y="476617"/>
                    </a:cubicBezTo>
                    <a:cubicBezTo>
                      <a:pt x="244565" y="476617"/>
                      <a:pt x="217265" y="472067"/>
                      <a:pt x="192239" y="460692"/>
                    </a:cubicBezTo>
                    <a:cubicBezTo>
                      <a:pt x="167214" y="449317"/>
                      <a:pt x="146739" y="435667"/>
                      <a:pt x="128539" y="417466"/>
                    </a:cubicBezTo>
                    <a:cubicBezTo>
                      <a:pt x="110339" y="399267"/>
                      <a:pt x="96688" y="376516"/>
                      <a:pt x="85313" y="353766"/>
                    </a:cubicBezTo>
                    <a:cubicBezTo>
                      <a:pt x="73938" y="328741"/>
                      <a:pt x="69388" y="303715"/>
                      <a:pt x="69388" y="274140"/>
                    </a:cubicBezTo>
                    <a:cubicBezTo>
                      <a:pt x="69388" y="244565"/>
                      <a:pt x="73938" y="219540"/>
                      <a:pt x="85313" y="194515"/>
                    </a:cubicBezTo>
                    <a:cubicBezTo>
                      <a:pt x="96688" y="169489"/>
                      <a:pt x="110339" y="149014"/>
                      <a:pt x="128539" y="130814"/>
                    </a:cubicBezTo>
                    <a:cubicBezTo>
                      <a:pt x="146739" y="112614"/>
                      <a:pt x="169489" y="98963"/>
                      <a:pt x="192239" y="87588"/>
                    </a:cubicBezTo>
                    <a:cubicBezTo>
                      <a:pt x="214990" y="76213"/>
                      <a:pt x="242290" y="71663"/>
                      <a:pt x="271865" y="71663"/>
                    </a:cubicBezTo>
                    <a:cubicBezTo>
                      <a:pt x="287790" y="71663"/>
                      <a:pt x="301441" y="73938"/>
                      <a:pt x="315091" y="76213"/>
                    </a:cubicBezTo>
                    <a:cubicBezTo>
                      <a:pt x="324191" y="78488"/>
                      <a:pt x="340116" y="83038"/>
                      <a:pt x="353766" y="89863"/>
                    </a:cubicBezTo>
                    <a:close/>
                  </a:path>
                </a:pathLst>
              </a:custGeom>
              <a:solidFill>
                <a:srgbClr val="D2D2D2"/>
              </a:solidFill>
              <a:ln w="9525" cap="flat">
                <a:noFill/>
                <a:prstDash val="solid"/>
                <a:miter/>
              </a:ln>
            </p:spPr>
            <p:txBody>
              <a:bodyPr rtlCol="0" anchor="ctr"/>
              <a:lstStyle/>
              <a:p>
                <a:pPr defTabSz="932418">
                  <a:defRPr/>
                </a:pPr>
                <a:endParaRPr lang="en-US" sz="1836">
                  <a:solidFill>
                    <a:srgbClr val="1A1A1A"/>
                  </a:solidFill>
                  <a:latin typeface="Segoe UI"/>
                </a:endParaRPr>
              </a:p>
            </p:txBody>
          </p:sp>
          <p:sp>
            <p:nvSpPr>
              <p:cNvPr id="85" name="Freeform: Shape 84">
                <a:extLst>
                  <a:ext uri="{FF2B5EF4-FFF2-40B4-BE49-F238E27FC236}">
                    <a16:creationId xmlns:a16="http://schemas.microsoft.com/office/drawing/2014/main" id="{86CD6281-E40D-403B-8F8E-4AA5DA18B260}"/>
                  </a:ext>
                </a:extLst>
              </p:cNvPr>
              <p:cNvSpPr/>
              <p:nvPr/>
            </p:nvSpPr>
            <p:spPr>
              <a:xfrm>
                <a:off x="4406845" y="4182487"/>
                <a:ext cx="409504" cy="409504"/>
              </a:xfrm>
              <a:custGeom>
                <a:avLst/>
                <a:gdLst>
                  <a:gd name="connsiteX0" fmla="*/ 381066 w 409504"/>
                  <a:gd name="connsiteY0" fmla="*/ 17063 h 409504"/>
                  <a:gd name="connsiteX1" fmla="*/ 365141 w 409504"/>
                  <a:gd name="connsiteY1" fmla="*/ 23888 h 409504"/>
                  <a:gd name="connsiteX2" fmla="*/ 23888 w 409504"/>
                  <a:gd name="connsiteY2" fmla="*/ 365141 h 409504"/>
                  <a:gd name="connsiteX3" fmla="*/ 17063 w 409504"/>
                  <a:gd name="connsiteY3" fmla="*/ 381066 h 409504"/>
                  <a:gd name="connsiteX4" fmla="*/ 23888 w 409504"/>
                  <a:gd name="connsiteY4" fmla="*/ 396991 h 409504"/>
                  <a:gd name="connsiteX5" fmla="*/ 39813 w 409504"/>
                  <a:gd name="connsiteY5" fmla="*/ 403817 h 409504"/>
                  <a:gd name="connsiteX6" fmla="*/ 55738 w 409504"/>
                  <a:gd name="connsiteY6" fmla="*/ 396991 h 409504"/>
                  <a:gd name="connsiteX7" fmla="*/ 396991 w 409504"/>
                  <a:gd name="connsiteY7" fmla="*/ 55738 h 409504"/>
                  <a:gd name="connsiteX8" fmla="*/ 403817 w 409504"/>
                  <a:gd name="connsiteY8" fmla="*/ 39813 h 409504"/>
                  <a:gd name="connsiteX9" fmla="*/ 396991 w 409504"/>
                  <a:gd name="connsiteY9" fmla="*/ 23888 h 409504"/>
                  <a:gd name="connsiteX10" fmla="*/ 381066 w 409504"/>
                  <a:gd name="connsiteY10" fmla="*/ 17063 h 40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04" h="409504">
                    <a:moveTo>
                      <a:pt x="381066" y="17063"/>
                    </a:moveTo>
                    <a:cubicBezTo>
                      <a:pt x="374241" y="17063"/>
                      <a:pt x="369691" y="19338"/>
                      <a:pt x="365141" y="23888"/>
                    </a:cubicBezTo>
                    <a:lnTo>
                      <a:pt x="23888" y="365141"/>
                    </a:lnTo>
                    <a:cubicBezTo>
                      <a:pt x="19338" y="369691"/>
                      <a:pt x="17063" y="374241"/>
                      <a:pt x="17063" y="381066"/>
                    </a:cubicBezTo>
                    <a:cubicBezTo>
                      <a:pt x="17063" y="387891"/>
                      <a:pt x="19338" y="392441"/>
                      <a:pt x="23888" y="396991"/>
                    </a:cubicBezTo>
                    <a:cubicBezTo>
                      <a:pt x="28438" y="401541"/>
                      <a:pt x="32988" y="403817"/>
                      <a:pt x="39813" y="403817"/>
                    </a:cubicBezTo>
                    <a:cubicBezTo>
                      <a:pt x="46638" y="403817"/>
                      <a:pt x="51188" y="401541"/>
                      <a:pt x="55738" y="396991"/>
                    </a:cubicBezTo>
                    <a:lnTo>
                      <a:pt x="396991" y="55738"/>
                    </a:lnTo>
                    <a:cubicBezTo>
                      <a:pt x="401541" y="51188"/>
                      <a:pt x="403817" y="46638"/>
                      <a:pt x="403817" y="39813"/>
                    </a:cubicBezTo>
                    <a:cubicBezTo>
                      <a:pt x="403817" y="32988"/>
                      <a:pt x="401541" y="28438"/>
                      <a:pt x="396991" y="23888"/>
                    </a:cubicBezTo>
                    <a:cubicBezTo>
                      <a:pt x="392441" y="19338"/>
                      <a:pt x="387891" y="17063"/>
                      <a:pt x="381066" y="17063"/>
                    </a:cubicBezTo>
                    <a:close/>
                  </a:path>
                </a:pathLst>
              </a:custGeom>
              <a:solidFill>
                <a:srgbClr val="0078D4"/>
              </a:solidFill>
              <a:ln w="9525" cap="flat">
                <a:noFill/>
                <a:prstDash val="solid"/>
                <a:miter/>
              </a:ln>
            </p:spPr>
            <p:txBody>
              <a:bodyPr rtlCol="0" anchor="ctr"/>
              <a:lstStyle/>
              <a:p>
                <a:pPr defTabSz="932418">
                  <a:defRPr/>
                </a:pPr>
                <a:endParaRPr lang="en-US" sz="1836">
                  <a:solidFill>
                    <a:srgbClr val="1A1A1A"/>
                  </a:solidFill>
                  <a:latin typeface="Segoe UI"/>
                </a:endParaRPr>
              </a:p>
            </p:txBody>
          </p:sp>
        </p:grpSp>
        <p:cxnSp>
          <p:nvCxnSpPr>
            <p:cNvPr id="36" name="Straight Connector 35">
              <a:extLst>
                <a:ext uri="{FF2B5EF4-FFF2-40B4-BE49-F238E27FC236}">
                  <a16:creationId xmlns:a16="http://schemas.microsoft.com/office/drawing/2014/main" id="{A71784E5-46BF-40E2-BAAB-48C4B5C13920}"/>
                </a:ext>
              </a:extLst>
            </p:cNvPr>
            <p:cNvCxnSpPr>
              <a:cxnSpLocks/>
            </p:cNvCxnSpPr>
            <p:nvPr/>
          </p:nvCxnSpPr>
          <p:spPr>
            <a:xfrm>
              <a:off x="9103794" y="3639369"/>
              <a:ext cx="226177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7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80176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evice">
            <a:extLst>
              <a:ext uri="{FF2B5EF4-FFF2-40B4-BE49-F238E27FC236}">
                <a16:creationId xmlns:a16="http://schemas.microsoft.com/office/drawing/2014/main" id="{9D20D3B8-FCD5-CC40-A4B7-3A167299239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11AA79-5609-4B78-BDFE-AECB6530D382}"/>
              </a:ext>
            </a:extLst>
          </p:cNvPr>
          <p:cNvPicPr>
            <a:picLocks noChangeAspect="1"/>
          </p:cNvPicPr>
          <p:nvPr/>
        </p:nvPicPr>
        <p:blipFill rotWithShape="1">
          <a:blip r:embed="rId4"/>
          <a:srcRect l="-165" t="-162" r="-338" b="5608"/>
          <a:stretch/>
        </p:blipFill>
        <p:spPr>
          <a:xfrm>
            <a:off x="2359152" y="1674634"/>
            <a:ext cx="7794948" cy="4228949"/>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8912" y="448056"/>
            <a:ext cx="11563350" cy="566928"/>
          </a:xfrm>
        </p:spPr>
        <p:txBody>
          <a:bodyPr lIns="0" tIns="0" rIns="0" bIns="0"/>
          <a:lstStyle/>
          <a:p>
            <a:r>
              <a:rPr lang="en-US" dirty="0"/>
              <a:t>Management in Microsoft 365 Business</a:t>
            </a:r>
          </a:p>
        </p:txBody>
      </p:sp>
      <p:sp>
        <p:nvSpPr>
          <p:cNvPr id="8" name="Rectangle 7">
            <a:extLst>
              <a:ext uri="{FF2B5EF4-FFF2-40B4-BE49-F238E27FC236}">
                <a16:creationId xmlns:a16="http://schemas.microsoft.com/office/drawing/2014/main" id="{1A780D44-7246-4826-94C5-A8C0AF1F8965}"/>
              </a:ext>
            </a:extLst>
          </p:cNvPr>
          <p:cNvSpPr/>
          <p:nvPr/>
        </p:nvSpPr>
        <p:spPr bwMode="auto">
          <a:xfrm>
            <a:off x="2985123" y="3911583"/>
            <a:ext cx="326440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8CC563CB-DF83-4A2E-97D1-BCB1D3C259B9}"/>
              </a:ext>
            </a:extLst>
          </p:cNvPr>
          <p:cNvSpPr/>
          <p:nvPr/>
        </p:nvSpPr>
        <p:spPr bwMode="auto">
          <a:xfrm>
            <a:off x="2175086" y="2803106"/>
            <a:ext cx="697799" cy="269531"/>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5F23C23C-9F86-4BD8-8513-67938BACBCD1}"/>
              </a:ext>
            </a:extLst>
          </p:cNvPr>
          <p:cNvSpPr/>
          <p:nvPr/>
        </p:nvSpPr>
        <p:spPr bwMode="auto">
          <a:xfrm>
            <a:off x="2985124" y="2618120"/>
            <a:ext cx="160342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781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4A6267-D474-4249-90C5-8488AE55C9F1}"/>
              </a:ext>
            </a:extLst>
          </p:cNvPr>
          <p:cNvSpPr>
            <a:spLocks noGrp="1"/>
          </p:cNvSpPr>
          <p:nvPr>
            <p:ph type="title"/>
          </p:nvPr>
        </p:nvSpPr>
        <p:spPr/>
        <p:txBody>
          <a:bodyPr/>
          <a:lstStyle/>
          <a:p>
            <a:pPr defTabSz="932597">
              <a:spcAft>
                <a:spcPts val="612"/>
              </a:spcAft>
              <a:defRPr/>
            </a:pPr>
            <a:r>
              <a:rPr lang="en-US" sz="5400" dirty="0">
                <a:gradFill>
                  <a:gsLst>
                    <a:gs pos="2917">
                      <a:srgbClr val="E6E6E6"/>
                    </a:gs>
                    <a:gs pos="30000">
                      <a:srgbClr val="E6E6E6"/>
                    </a:gs>
                  </a:gsLst>
                  <a:lin ang="5400000" scaled="0"/>
                </a:gradFill>
              </a:rPr>
              <a:t>Demo: </a:t>
            </a:r>
            <a:br>
              <a:rPr lang="en-US" sz="5400" dirty="0">
                <a:gradFill>
                  <a:gsLst>
                    <a:gs pos="2917">
                      <a:srgbClr val="E6E6E6"/>
                    </a:gs>
                    <a:gs pos="30000">
                      <a:srgbClr val="E6E6E6"/>
                    </a:gs>
                  </a:gsLst>
                  <a:lin ang="5400000" scaled="0"/>
                </a:gradFill>
              </a:rPr>
            </a:br>
            <a:r>
              <a:rPr lang="en-US" sz="5400" dirty="0">
                <a:gradFill>
                  <a:gsLst>
                    <a:gs pos="2917">
                      <a:srgbClr val="E6E6E6"/>
                    </a:gs>
                    <a:gs pos="30000">
                      <a:srgbClr val="E6E6E6"/>
                    </a:gs>
                  </a:gsLst>
                  <a:lin ang="5400000" scaled="0"/>
                </a:gradFill>
              </a:rPr>
              <a:t>Remote Wipe Business Data from a Lost Device</a:t>
            </a:r>
          </a:p>
        </p:txBody>
      </p:sp>
    </p:spTree>
    <p:extLst>
      <p:ext uri="{BB962C8B-B14F-4D97-AF65-F5344CB8AC3E}">
        <p14:creationId xmlns:p14="http://schemas.microsoft.com/office/powerpoint/2010/main" val="23077462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25FA8E-0960-49F0-98C5-EE0F7D6BAA14}"/>
              </a:ext>
            </a:extLst>
          </p:cNvPr>
          <p:cNvPicPr>
            <a:picLocks noChangeAspect="1"/>
          </p:cNvPicPr>
          <p:nvPr/>
        </p:nvPicPr>
        <p:blipFill rotWithShape="1">
          <a:blip r:embed="rId3"/>
          <a:srcRect t="-474" b="19"/>
          <a:stretch/>
        </p:blipFill>
        <p:spPr>
          <a:xfrm>
            <a:off x="2368295" y="1668379"/>
            <a:ext cx="7768651" cy="4482107"/>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Device actions management </a:t>
            </a:r>
          </a:p>
        </p:txBody>
      </p:sp>
      <p:pic>
        <p:nvPicPr>
          <p:cNvPr id="10" name="Device">
            <a:extLst>
              <a:ext uri="{FF2B5EF4-FFF2-40B4-BE49-F238E27FC236}">
                <a16:creationId xmlns:a16="http://schemas.microsoft.com/office/drawing/2014/main" id="{6D210A14-57DD-1A44-96ED-B8F8EA7C32C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209" t="944" r="-7594" b="-75"/>
          <a:stretch/>
        </p:blipFill>
        <p:spPr bwMode="auto">
          <a:xfrm>
            <a:off x="429768" y="1261872"/>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5FDC42D-4543-8540-A34C-9BB3A0C36DDC}"/>
              </a:ext>
            </a:extLst>
          </p:cNvPr>
          <p:cNvSpPr/>
          <p:nvPr/>
        </p:nvSpPr>
        <p:spPr bwMode="auto">
          <a:xfrm>
            <a:off x="4649192" y="3909432"/>
            <a:ext cx="1603428" cy="129346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374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7ED578-3701-4E25-88E3-682A9BC42949}"/>
              </a:ext>
            </a:extLst>
          </p:cNvPr>
          <p:cNvPicPr>
            <a:picLocks noChangeAspect="1"/>
          </p:cNvPicPr>
          <p:nvPr/>
        </p:nvPicPr>
        <p:blipFill rotWithShape="1">
          <a:blip r:embed="rId3"/>
          <a:srcRect/>
          <a:stretch/>
        </p:blipFill>
        <p:spPr>
          <a:xfrm>
            <a:off x="2368296" y="1691082"/>
            <a:ext cx="7754112" cy="4468410"/>
          </a:xfrm>
          <a:prstGeom prst="rect">
            <a:avLst/>
          </a:prstGeom>
        </p:spPr>
      </p:pic>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Device actions management </a:t>
            </a:r>
          </a:p>
        </p:txBody>
      </p:sp>
      <p:pic>
        <p:nvPicPr>
          <p:cNvPr id="5" name="Picture 4">
            <a:extLst>
              <a:ext uri="{FF2B5EF4-FFF2-40B4-BE49-F238E27FC236}">
                <a16:creationId xmlns:a16="http://schemas.microsoft.com/office/drawing/2014/main" id="{737630BB-8ECA-E646-8F67-29263F424512}"/>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7" name="Device">
            <a:extLst>
              <a:ext uri="{FF2B5EF4-FFF2-40B4-BE49-F238E27FC236}">
                <a16:creationId xmlns:a16="http://schemas.microsoft.com/office/drawing/2014/main" id="{30B7343F-D7A3-2C4D-A3AF-1AB915F40AE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2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a:xfrm>
            <a:off x="434975" y="444500"/>
            <a:ext cx="11563350" cy="566928"/>
          </a:xfrm>
        </p:spPr>
        <p:txBody>
          <a:bodyPr lIns="0" tIns="0" rIns="0" bIns="0"/>
          <a:lstStyle/>
          <a:p>
            <a:r>
              <a:rPr lang="en-US" sz="3200" dirty="0"/>
              <a:t>Device actions management </a:t>
            </a:r>
          </a:p>
        </p:txBody>
      </p:sp>
      <p:pic>
        <p:nvPicPr>
          <p:cNvPr id="2" name="Picture 1">
            <a:extLst>
              <a:ext uri="{FF2B5EF4-FFF2-40B4-BE49-F238E27FC236}">
                <a16:creationId xmlns:a16="http://schemas.microsoft.com/office/drawing/2014/main" id="{987D1C7C-7FF2-4F96-80A6-B93E4EDA6C71}"/>
              </a:ext>
            </a:extLst>
          </p:cNvPr>
          <p:cNvPicPr>
            <a:picLocks noChangeAspect="1"/>
          </p:cNvPicPr>
          <p:nvPr/>
        </p:nvPicPr>
        <p:blipFill rotWithShape="1">
          <a:blip r:embed="rId3"/>
          <a:srcRect t="56" b="56"/>
          <a:stretch/>
        </p:blipFill>
        <p:spPr>
          <a:xfrm>
            <a:off x="2375921" y="1693348"/>
            <a:ext cx="7759377" cy="4462272"/>
          </a:xfrm>
          <a:prstGeom prst="rect">
            <a:avLst/>
          </a:prstGeom>
        </p:spPr>
      </p:pic>
      <p:pic>
        <p:nvPicPr>
          <p:cNvPr id="6" name="Picture 5">
            <a:extLst>
              <a:ext uri="{FF2B5EF4-FFF2-40B4-BE49-F238E27FC236}">
                <a16:creationId xmlns:a16="http://schemas.microsoft.com/office/drawing/2014/main" id="{6BF84A64-423B-F843-B382-DF8A7955A32A}"/>
              </a:ext>
            </a:extLst>
          </p:cNvPr>
          <p:cNvPicPr>
            <a:picLocks/>
          </p:cNvPicPr>
          <p:nvPr/>
        </p:nvPicPr>
        <p:blipFill rotWithShape="1">
          <a:blip r:embed="rId4"/>
          <a:srcRect t="-474" b="94225"/>
          <a:stretch/>
        </p:blipFill>
        <p:spPr>
          <a:xfrm>
            <a:off x="2368294" y="1668379"/>
            <a:ext cx="7772400" cy="278803"/>
          </a:xfrm>
          <a:prstGeom prst="rect">
            <a:avLst/>
          </a:prstGeom>
        </p:spPr>
      </p:pic>
      <p:pic>
        <p:nvPicPr>
          <p:cNvPr id="5" name="Device">
            <a:extLst>
              <a:ext uri="{FF2B5EF4-FFF2-40B4-BE49-F238E27FC236}">
                <a16:creationId xmlns:a16="http://schemas.microsoft.com/office/drawing/2014/main" id="{604BCB70-E689-EB42-9B05-CEA7E601D34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209" t="944" r="-7594" b="-75"/>
          <a:stretch/>
        </p:blipFill>
        <p:spPr bwMode="auto">
          <a:xfrm>
            <a:off x="427659" y="1265084"/>
            <a:ext cx="11832971" cy="5323285"/>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6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2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73EB1BD4-8DD0-42C8-81CF-E8FE58869E13}" vid="{7127501C-7AE5-48D0-B874-F536F38BF7C1}"/>
    </a:ext>
  </a:extLst>
</a:theme>
</file>

<file path=ppt/theme/theme5.xml><?xml version="1.0" encoding="utf-8"?>
<a:theme xmlns:a="http://schemas.openxmlformats.org/drawingml/2006/main" name="7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6.xml><?xml version="1.0" encoding="utf-8"?>
<a:theme xmlns:a="http://schemas.openxmlformats.org/drawingml/2006/main" name="4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7.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163593774F6848958D48D72E9CA63A" ma:contentTypeVersion="4" ma:contentTypeDescription="Create a new document." ma:contentTypeScope="" ma:versionID="f997b382439492099c166f6130995914">
  <xsd:schema xmlns:xsd="http://www.w3.org/2001/XMLSchema" xmlns:xs="http://www.w3.org/2001/XMLSchema" xmlns:p="http://schemas.microsoft.com/office/2006/metadata/properties" xmlns:ns2="ca37d37c-76f6-41cb-b51b-768c90f16046" targetNamespace="http://schemas.microsoft.com/office/2006/metadata/properties" ma:root="true" ma:fieldsID="6ef96c6aec755bcbbd35ffa61da1192d" ns2:_="">
    <xsd:import namespace="ca37d37c-76f6-41cb-b51b-768c90f1604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d37c-76f6-41cb-b51b-768c90f16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39147E-66D3-41C1-A112-A03B9A7C0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7d37c-76f6-41cb-b51b-768c90f16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a37d37c-76f6-41cb-b51b-768c90f1604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TotalTime>
  <Words>4571</Words>
  <Application>Microsoft Office PowerPoint</Application>
  <PresentationFormat>Custom</PresentationFormat>
  <Paragraphs>405</Paragraphs>
  <Slides>47</Slides>
  <Notes>47</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47</vt:i4>
      </vt:variant>
    </vt:vector>
  </HeadingPairs>
  <TitlesOfParts>
    <vt:vector size="62" baseType="lpstr">
      <vt:lpstr>Arial</vt:lpstr>
      <vt:lpstr>Calibri</vt:lpstr>
      <vt:lpstr>Segoe UI</vt:lpstr>
      <vt:lpstr>Segoe UI Light</vt:lpstr>
      <vt:lpstr>Segoe UI Semibold</vt:lpstr>
      <vt:lpstr>Segoe UI Semilight</vt:lpstr>
      <vt:lpstr>Wingdings</vt:lpstr>
      <vt:lpstr>2_BCS PPT Template_Draft2</vt:lpstr>
      <vt:lpstr>1_BCS PPT Template_Draft2</vt:lpstr>
      <vt:lpstr>Microsoft 365 PPT Template - 2018</vt:lpstr>
      <vt:lpstr>2_Microsoft 365 PPT Template - 2018</vt:lpstr>
      <vt:lpstr>7_Microsoft 365 PPT Template - 2018</vt:lpstr>
      <vt:lpstr>4_BCS PPT Template_Draft2</vt:lpstr>
      <vt:lpstr>1_Microsoft 365 PPT Template - 2018</vt:lpstr>
      <vt:lpstr>3_Microsoft 365 PPT Template - 2018</vt:lpstr>
      <vt:lpstr> Microsoft 365  Business Technical Series Module 6: Ongoing Management</vt:lpstr>
      <vt:lpstr>Microsoft 365 Business Deployment overview steps</vt:lpstr>
      <vt:lpstr>Deployment Step 4 | Management &amp; Troubleshooting</vt:lpstr>
      <vt:lpstr>Key takeaways</vt:lpstr>
      <vt:lpstr>Management in Microsoft 365 Business</vt:lpstr>
      <vt:lpstr>Demo:  Remote Wipe Business Data from a Lost Device</vt:lpstr>
      <vt:lpstr>Device actions management </vt:lpstr>
      <vt:lpstr>Device actions management </vt:lpstr>
      <vt:lpstr>Device actions management </vt:lpstr>
      <vt:lpstr>Management in Microsoft 365 Business</vt:lpstr>
      <vt:lpstr>Demo:  Manage Users and Groups</vt:lpstr>
      <vt:lpstr>Group management </vt:lpstr>
      <vt:lpstr>Group management </vt:lpstr>
      <vt:lpstr>User management </vt:lpstr>
      <vt:lpstr>User management </vt:lpstr>
      <vt:lpstr>User management </vt:lpstr>
      <vt:lpstr>User management </vt:lpstr>
      <vt:lpstr>User management </vt:lpstr>
      <vt:lpstr>User management </vt:lpstr>
      <vt:lpstr>User management </vt:lpstr>
      <vt:lpstr>User management </vt:lpstr>
      <vt:lpstr>User management </vt:lpstr>
      <vt:lpstr>User management </vt:lpstr>
      <vt:lpstr>User management </vt:lpstr>
      <vt:lpstr>User management </vt:lpstr>
      <vt:lpstr>Content Search &amp; eDiscovery</vt:lpstr>
      <vt:lpstr>Content Search &amp; eDiscovery</vt:lpstr>
      <vt:lpstr>Perform an eDiscovery Content Search</vt:lpstr>
      <vt:lpstr>Demo:  eDiscovery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Litigation Hold for all</vt:lpstr>
      <vt:lpstr>Microsoft 365 Business | Audit Log</vt:lpstr>
      <vt:lpstr>PowerPoint Presentation</vt:lpstr>
      <vt:lpstr>PowerPoint Presentation</vt:lpstr>
      <vt:lpstr>Key places to find content </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Business Ongoing Management Presentation</dc:title>
  <dc:creator>Dan DeVries</dc:creator>
  <cp:lastModifiedBy>Mark O'Shea</cp:lastModifiedBy>
  <cp:revision>2</cp:revision>
  <dcterms:modified xsi:type="dcterms:W3CDTF">2018-11-01T06:58:20Z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0x01010061163593774F6848958D48D72E9CA63A</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jowallac@microsoft.com</vt:lpwstr>
  </property>
  <property fmtid="{D5CDD505-2E9C-101B-9397-08002B2CF9AE}" pid="15" name="MSIP_Label_f42aa342-8706-4288-bd11-ebb85995028c_SetDate">
    <vt:lpwstr>2017-10-12T13:04:37.0684916-07:00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ParentID1">
    <vt:lpwstr>G03KC-1-9168</vt:lpwstr>
  </property>
  <property fmtid="{D5CDD505-2E9C-101B-9397-08002B2CF9AE}" pid="21" name="FolderExtensions">
    <vt:lpwstr/>
  </property>
  <property fmtid="{D5CDD505-2E9C-101B-9397-08002B2CF9AE}" pid="22" name="_dlc_policyId">
    <vt:lpwstr/>
  </property>
  <property fmtid="{D5CDD505-2E9C-101B-9397-08002B2CF9AE}" pid="23" name="ItemRetentionFormula">
    <vt:lpwstr/>
  </property>
  <property fmtid="{D5CDD505-2E9C-101B-9397-08002B2CF9AE}" pid="24" name="_dlc_DocIdItemGuid">
    <vt:lpwstr>176c83aa-e68b-40c7-a151-101b55c7d56b</vt:lpwstr>
  </property>
  <property fmtid="{D5CDD505-2E9C-101B-9397-08002B2CF9AE}" pid="25" name="of67e5d4b76f4a9db8769983fda9cec0">
    <vt:lpwstr/>
  </property>
  <property fmtid="{D5CDD505-2E9C-101B-9397-08002B2CF9AE}" pid="26" name="TaxKeyword">
    <vt:lpwstr/>
  </property>
  <property fmtid="{D5CDD505-2E9C-101B-9397-08002B2CF9AE}" pid="27" name="NewsType">
    <vt:lpwstr/>
  </property>
  <property fmtid="{D5CDD505-2E9C-101B-9397-08002B2CF9AE}" pid="28" name="Region">
    <vt:lpwstr/>
  </property>
  <property fmtid="{D5CDD505-2E9C-101B-9397-08002B2CF9AE}" pid="29" name="ODSWF1">
    <vt:lpwstr>, </vt:lpwstr>
  </property>
  <property fmtid="{D5CDD505-2E9C-101B-9397-08002B2CF9AE}" pid="30" name="ItemType">
    <vt:lpwstr>45;#presentations|317da5a4-398e-4c38-b265-afd519770055</vt:lpwstr>
  </property>
  <property fmtid="{D5CDD505-2E9C-101B-9397-08002B2CF9AE}" pid="31" name="Confidentiality">
    <vt:lpwstr>38;#customer ready|8986c41d-21c5-4f8f-8a12-ea4625b46858</vt:lpwstr>
  </property>
  <property fmtid="{D5CDD505-2E9C-101B-9397-08002B2CF9AE}" pid="32" name="Update Parent Child Relation">
    <vt:lpwstr>, </vt:lpwstr>
  </property>
  <property fmtid="{D5CDD505-2E9C-101B-9397-08002B2CF9AE}" pid="33" name="Industries">
    <vt:lpwstr/>
  </property>
  <property fmtid="{D5CDD505-2E9C-101B-9397-08002B2CF9AE}" pid="34" name="MSProducts">
    <vt:lpwstr/>
  </property>
  <property fmtid="{D5CDD505-2E9C-101B-9397-08002B2CF9AE}" pid="35" name="Competitors">
    <vt:lpwstr/>
  </property>
  <property fmtid="{D5CDD505-2E9C-101B-9397-08002B2CF9AE}" pid="36" name="SMSGDomain">
    <vt:lpwstr/>
  </property>
  <property fmtid="{D5CDD505-2E9C-101B-9397-08002B2CF9AE}" pid="37" name="ExperienceContentType">
    <vt:lpwstr/>
  </property>
  <property fmtid="{D5CDD505-2E9C-101B-9397-08002B2CF9AE}" pid="38" name="BusinessArchitecture">
    <vt:lpwstr/>
  </property>
  <property fmtid="{D5CDD505-2E9C-101B-9397-08002B2CF9AE}" pid="39" name="Products">
    <vt:lpwstr/>
  </property>
  <property fmtid="{D5CDD505-2E9C-101B-9397-08002B2CF9AE}" pid="40" name="ODSWF2">
    <vt:lpwstr>, </vt:lpwstr>
  </property>
  <property fmtid="{D5CDD505-2E9C-101B-9397-08002B2CF9AE}" pid="41" name="l6f004f21209409da86a713c0f24627d">
    <vt:lpwstr/>
  </property>
  <property fmtid="{D5CDD505-2E9C-101B-9397-08002B2CF9AE}" pid="42" name="MSProductsTaxHTField0">
    <vt:lpwstr/>
  </property>
  <property fmtid="{D5CDD505-2E9C-101B-9397-08002B2CF9AE}" pid="43" name="Languages">
    <vt:lpwstr/>
  </property>
  <property fmtid="{D5CDD505-2E9C-101B-9397-08002B2CF9AE}" pid="44" name="e8080b0481964c759b2c36ae49591b31">
    <vt:lpwstr/>
  </property>
  <property fmtid="{D5CDD505-2E9C-101B-9397-08002B2CF9AE}" pid="45" name="TechnicalLevel">
    <vt:lpwstr/>
  </property>
  <property fmtid="{D5CDD505-2E9C-101B-9397-08002B2CF9AE}" pid="46" name="Audiences">
    <vt:lpwstr/>
  </property>
  <property fmtid="{D5CDD505-2E9C-101B-9397-08002B2CF9AE}" pid="47" name="ODSWF">
    <vt:lpwstr>, </vt:lpwstr>
  </property>
  <property fmtid="{D5CDD505-2E9C-101B-9397-08002B2CF9AE}" pid="48" name="ldac8aee9d1f469e8cd8c3f8d6a615f2">
    <vt:lpwstr/>
  </property>
  <property fmtid="{D5CDD505-2E9C-101B-9397-08002B2CF9AE}" pid="49" name="EmployeeRole">
    <vt:lpwstr/>
  </property>
  <property fmtid="{D5CDD505-2E9C-101B-9397-08002B2CF9AE}" pid="50" name="NewsTopic">
    <vt:lpwstr/>
  </property>
  <property fmtid="{D5CDD505-2E9C-101B-9397-08002B2CF9AE}" pid="51" name="Roles">
    <vt:lpwstr/>
  </property>
  <property fmtid="{D5CDD505-2E9C-101B-9397-08002B2CF9AE}" pid="52" name="ODSWF1(1)">
    <vt:lpwstr>, </vt:lpwstr>
  </property>
  <property fmtid="{D5CDD505-2E9C-101B-9397-08002B2CF9AE}" pid="53" name="NewsSource">
    <vt:lpwstr/>
  </property>
  <property fmtid="{D5CDD505-2E9C-101B-9397-08002B2CF9AE}" pid="54" name="SMSGTags">
    <vt:lpwstr/>
  </property>
  <property fmtid="{D5CDD505-2E9C-101B-9397-08002B2CF9AE}" pid="55" name="MSPhysicalGeography">
    <vt:lpwstr/>
  </property>
  <property fmtid="{D5CDD505-2E9C-101B-9397-08002B2CF9AE}" pid="56" name="EnterpriseDomainTags">
    <vt:lpwstr/>
  </property>
  <property fmtid="{D5CDD505-2E9C-101B-9397-08002B2CF9AE}" pid="57" name="j3562c58ee414e028925bc902cfc01a1">
    <vt:lpwstr/>
  </property>
  <property fmtid="{D5CDD505-2E9C-101B-9397-08002B2CF9AE}" pid="58" name="Segments">
    <vt:lpwstr/>
  </property>
  <property fmtid="{D5CDD505-2E9C-101B-9397-08002B2CF9AE}" pid="59" name="Partners">
    <vt:lpwstr/>
  </property>
  <property fmtid="{D5CDD505-2E9C-101B-9397-08002B2CF9AE}" pid="60" name="ActivitiesAndPrograms">
    <vt:lpwstr/>
  </property>
  <property fmtid="{D5CDD505-2E9C-101B-9397-08002B2CF9AE}" pid="61" name="la4444b61d19467597d63190b69ac227">
    <vt:lpwstr/>
  </property>
  <property fmtid="{D5CDD505-2E9C-101B-9397-08002B2CF9AE}" pid="62" name="Topics">
    <vt:lpwstr/>
  </property>
  <property fmtid="{D5CDD505-2E9C-101B-9397-08002B2CF9AE}" pid="63" name="Groups">
    <vt:lpwstr/>
  </property>
</Properties>
</file>